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365" r:id="rId2"/>
    <p:sldId id="319" r:id="rId3"/>
    <p:sldId id="321" r:id="rId4"/>
    <p:sldId id="280" r:id="rId5"/>
    <p:sldId id="275" r:id="rId6"/>
    <p:sldId id="274" r:id="rId7"/>
    <p:sldId id="278" r:id="rId8"/>
    <p:sldId id="289" r:id="rId9"/>
    <p:sldId id="315" r:id="rId10"/>
    <p:sldId id="297" r:id="rId11"/>
    <p:sldId id="296" r:id="rId12"/>
    <p:sldId id="292" r:id="rId13"/>
    <p:sldId id="322" r:id="rId14"/>
    <p:sldId id="325" r:id="rId15"/>
    <p:sldId id="337" r:id="rId16"/>
    <p:sldId id="330" r:id="rId17"/>
    <p:sldId id="331" r:id="rId18"/>
    <p:sldId id="332" r:id="rId19"/>
    <p:sldId id="333" r:id="rId20"/>
    <p:sldId id="334" r:id="rId21"/>
    <p:sldId id="348" r:id="rId22"/>
    <p:sldId id="339" r:id="rId23"/>
    <p:sldId id="340" r:id="rId24"/>
    <p:sldId id="349" r:id="rId25"/>
    <p:sldId id="350" r:id="rId26"/>
    <p:sldId id="351" r:id="rId27"/>
    <p:sldId id="355" r:id="rId28"/>
    <p:sldId id="356" r:id="rId29"/>
    <p:sldId id="357" r:id="rId30"/>
    <p:sldId id="358" r:id="rId31"/>
    <p:sldId id="359" r:id="rId32"/>
    <p:sldId id="260" r:id="rId33"/>
    <p:sldId id="368" r:id="rId34"/>
    <p:sldId id="369" r:id="rId35"/>
    <p:sldId id="370" r:id="rId36"/>
    <p:sldId id="371" r:id="rId37"/>
    <p:sldId id="372" r:id="rId38"/>
    <p:sldId id="373" r:id="rId39"/>
    <p:sldId id="374" r:id="rId40"/>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1933" userDrawn="1">
          <p15:clr>
            <a:srgbClr val="A4A3A4"/>
          </p15:clr>
        </p15:guide>
        <p15:guide id="3" orient="horz" pos="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02" autoAdjust="0"/>
    <p:restoredTop sz="96405"/>
  </p:normalViewPr>
  <p:slideViewPr>
    <p:cSldViewPr snapToGrid="0" snapToObjects="1" showGuides="1">
      <p:cViewPr>
        <p:scale>
          <a:sx n="130" d="100"/>
          <a:sy n="130" d="100"/>
        </p:scale>
        <p:origin x="1109" y="-3854"/>
      </p:cViewPr>
      <p:guideLst>
        <p:guide orient="horz" pos="2880"/>
        <p:guide pos="1933"/>
        <p:guide orient="horz" pos="27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13D84-E832-CF4A-BEDD-A0A59BADCEC3}" type="datetimeFigureOut">
              <a:rPr lang="de-DE" smtClean="0"/>
              <a:t>14.08.2025</a:t>
            </a:fld>
            <a:endParaRPr lang="de-DE"/>
          </a:p>
        </p:txBody>
      </p:sp>
      <p:sp>
        <p:nvSpPr>
          <p:cNvPr id="4" name="Folienbildplatzhalt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BA98A0-8EFD-2244-A4A8-215F20DF110D}" type="slidenum">
              <a:rPr lang="de-DE" smtClean="0"/>
              <a:t>‹Nr.›</a:t>
            </a:fld>
            <a:endParaRPr lang="de-DE"/>
          </a:p>
        </p:txBody>
      </p:sp>
    </p:spTree>
    <p:extLst>
      <p:ext uri="{BB962C8B-B14F-4D97-AF65-F5344CB8AC3E}">
        <p14:creationId xmlns:p14="http://schemas.microsoft.com/office/powerpoint/2010/main" val="84191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71713" y="1143000"/>
            <a:ext cx="231457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1FFB978-64FA-FD45-91D0-6DFF5A44674D}" type="slidenum">
              <a:rPr lang="de-DE" smtClean="0"/>
              <a:t>13</a:t>
            </a:fld>
            <a:endParaRPr lang="de-DE"/>
          </a:p>
        </p:txBody>
      </p:sp>
    </p:spTree>
    <p:extLst>
      <p:ext uri="{BB962C8B-B14F-4D97-AF65-F5344CB8AC3E}">
        <p14:creationId xmlns:p14="http://schemas.microsoft.com/office/powerpoint/2010/main" val="1078804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71713" y="1143000"/>
            <a:ext cx="231457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1FFB978-64FA-FD45-91D0-6DFF5A44674D}" type="slidenum">
              <a:rPr lang="de-DE" smtClean="0"/>
              <a:t>14</a:t>
            </a:fld>
            <a:endParaRPr lang="de-DE"/>
          </a:p>
        </p:txBody>
      </p:sp>
    </p:spTree>
    <p:extLst>
      <p:ext uri="{BB962C8B-B14F-4D97-AF65-F5344CB8AC3E}">
        <p14:creationId xmlns:p14="http://schemas.microsoft.com/office/powerpoint/2010/main" val="166598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71713" y="1143000"/>
            <a:ext cx="231457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1FFB978-64FA-FD45-91D0-6DFF5A44674D}" type="slidenum">
              <a:rPr lang="de-DE" smtClean="0"/>
              <a:t>15</a:t>
            </a:fld>
            <a:endParaRPr lang="de-DE"/>
          </a:p>
        </p:txBody>
      </p:sp>
    </p:spTree>
    <p:extLst>
      <p:ext uri="{BB962C8B-B14F-4D97-AF65-F5344CB8AC3E}">
        <p14:creationId xmlns:p14="http://schemas.microsoft.com/office/powerpoint/2010/main" val="194115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71713" y="1143000"/>
            <a:ext cx="231457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1FFB978-64FA-FD45-91D0-6DFF5A44674D}" type="slidenum">
              <a:rPr lang="de-DE" smtClean="0"/>
              <a:t>32</a:t>
            </a:fld>
            <a:endParaRPr lang="de-DE"/>
          </a:p>
        </p:txBody>
      </p:sp>
    </p:spTree>
    <p:extLst>
      <p:ext uri="{BB962C8B-B14F-4D97-AF65-F5344CB8AC3E}">
        <p14:creationId xmlns:p14="http://schemas.microsoft.com/office/powerpoint/2010/main" val="1282403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71713" y="1143000"/>
            <a:ext cx="231457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1FFB978-64FA-FD45-91D0-6DFF5A44674D}" type="slidenum">
              <a:rPr lang="de-DE" smtClean="0"/>
              <a:t>33</a:t>
            </a:fld>
            <a:endParaRPr lang="de-DE"/>
          </a:p>
        </p:txBody>
      </p:sp>
    </p:spTree>
    <p:extLst>
      <p:ext uri="{BB962C8B-B14F-4D97-AF65-F5344CB8AC3E}">
        <p14:creationId xmlns:p14="http://schemas.microsoft.com/office/powerpoint/2010/main" val="353637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A8D709C-288D-41B6-902F-BCE476F76543}" type="datetime1">
              <a:rPr lang="de-DE" smtClean="0"/>
              <a:t>14.08.2025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518DB2-8BF5-BB49-AB6F-F59199DF38B5}" type="slidenum">
              <a:rPr lang="de-DE" smtClean="0"/>
              <a:t>‹Nr.›</a:t>
            </a:fld>
            <a:endParaRPr lang="de-DE"/>
          </a:p>
        </p:txBody>
      </p:sp>
    </p:spTree>
    <p:extLst>
      <p:ext uri="{BB962C8B-B14F-4D97-AF65-F5344CB8AC3E}">
        <p14:creationId xmlns:p14="http://schemas.microsoft.com/office/powerpoint/2010/main" val="39880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8E4F3F00-5CBF-4916-9987-7F7C47C65C4D}" type="datetime1">
              <a:rPr lang="de-DE" smtClean="0"/>
              <a:t>14.08.2025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518DB2-8BF5-BB49-AB6F-F59199DF38B5}" type="slidenum">
              <a:rPr lang="de-DE" smtClean="0"/>
              <a:t>‹Nr.›</a:t>
            </a:fld>
            <a:endParaRPr lang="de-DE"/>
          </a:p>
        </p:txBody>
      </p:sp>
    </p:spTree>
    <p:extLst>
      <p:ext uri="{BB962C8B-B14F-4D97-AF65-F5344CB8AC3E}">
        <p14:creationId xmlns:p14="http://schemas.microsoft.com/office/powerpoint/2010/main" val="3117301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853E156-4379-4371-B2DB-46BE235A58C4}" type="datetime1">
              <a:rPr lang="de-DE" smtClean="0"/>
              <a:t>14.08.2025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518DB2-8BF5-BB49-AB6F-F59199DF38B5}" type="slidenum">
              <a:rPr lang="de-DE" smtClean="0"/>
              <a:t>‹Nr.›</a:t>
            </a:fld>
            <a:endParaRPr lang="de-DE"/>
          </a:p>
        </p:txBody>
      </p:sp>
    </p:spTree>
    <p:extLst>
      <p:ext uri="{BB962C8B-B14F-4D97-AF65-F5344CB8AC3E}">
        <p14:creationId xmlns:p14="http://schemas.microsoft.com/office/powerpoint/2010/main" val="1137111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2912058-E379-498E-842C-07B0CACBA129}" type="datetime1">
              <a:rPr lang="de-DE" smtClean="0"/>
              <a:t>14.08.2025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518DB2-8BF5-BB49-AB6F-F59199DF38B5}" type="slidenum">
              <a:rPr lang="de-DE" smtClean="0"/>
              <a:t>‹Nr.›</a:t>
            </a:fld>
            <a:endParaRPr lang="de-DE"/>
          </a:p>
        </p:txBody>
      </p:sp>
    </p:spTree>
    <p:extLst>
      <p:ext uri="{BB962C8B-B14F-4D97-AF65-F5344CB8AC3E}">
        <p14:creationId xmlns:p14="http://schemas.microsoft.com/office/powerpoint/2010/main" val="1677536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745D4AA-75D2-4B64-B94C-FCD374F53A79}" type="datetime1">
              <a:rPr lang="de-DE" smtClean="0"/>
              <a:t>14.08.2025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518DB2-8BF5-BB49-AB6F-F59199DF38B5}" type="slidenum">
              <a:rPr lang="de-DE" smtClean="0"/>
              <a:t>‹Nr.›</a:t>
            </a:fld>
            <a:endParaRPr lang="de-DE"/>
          </a:p>
        </p:txBody>
      </p:sp>
    </p:spTree>
    <p:extLst>
      <p:ext uri="{BB962C8B-B14F-4D97-AF65-F5344CB8AC3E}">
        <p14:creationId xmlns:p14="http://schemas.microsoft.com/office/powerpoint/2010/main" val="4214852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88EAD-02E8-4C37-86FB-6EEA7FE1AAE9}" type="datetime1">
              <a:rPr lang="de-DE" smtClean="0"/>
              <a:t>14.08.2025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518DB2-8BF5-BB49-AB6F-F59199DF38B5}" type="slidenum">
              <a:rPr lang="de-DE" smtClean="0"/>
              <a:t>‹Nr.›</a:t>
            </a:fld>
            <a:endParaRPr lang="de-DE"/>
          </a:p>
        </p:txBody>
      </p:sp>
    </p:spTree>
    <p:extLst>
      <p:ext uri="{BB962C8B-B14F-4D97-AF65-F5344CB8AC3E}">
        <p14:creationId xmlns:p14="http://schemas.microsoft.com/office/powerpoint/2010/main" val="2583869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340100"/>
            <a:ext cx="2901255" cy="49127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340100"/>
            <a:ext cx="2915543" cy="491278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09F4BAF-A643-4436-8713-D192696BFEBE}" type="datetime1">
              <a:rPr lang="de-DE" smtClean="0"/>
              <a:t>14.08.2025</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1518DB2-8BF5-BB49-AB6F-F59199DF38B5}" type="slidenum">
              <a:rPr lang="de-DE" smtClean="0"/>
              <a:t>‹Nr.›</a:t>
            </a:fld>
            <a:endParaRPr lang="de-DE"/>
          </a:p>
        </p:txBody>
      </p:sp>
    </p:spTree>
    <p:extLst>
      <p:ext uri="{BB962C8B-B14F-4D97-AF65-F5344CB8AC3E}">
        <p14:creationId xmlns:p14="http://schemas.microsoft.com/office/powerpoint/2010/main" val="277656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47E5300-64E6-431B-859D-3B86EA25BF36}" type="datetime1">
              <a:rPr lang="de-DE" smtClean="0"/>
              <a:t>14.08.2025</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D1518DB2-8BF5-BB49-AB6F-F59199DF38B5}" type="slidenum">
              <a:rPr lang="de-DE" smtClean="0"/>
              <a:t>‹Nr.›</a:t>
            </a:fld>
            <a:endParaRPr lang="de-DE"/>
          </a:p>
        </p:txBody>
      </p:sp>
    </p:spTree>
    <p:extLst>
      <p:ext uri="{BB962C8B-B14F-4D97-AF65-F5344CB8AC3E}">
        <p14:creationId xmlns:p14="http://schemas.microsoft.com/office/powerpoint/2010/main" val="3779673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C69524-D40B-488F-AE9C-26FBE704FA63}" type="datetime1">
              <a:rPr lang="de-DE" smtClean="0"/>
              <a:t>14.08.2025</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D1518DB2-8BF5-BB49-AB6F-F59199DF38B5}" type="slidenum">
              <a:rPr lang="de-DE" smtClean="0"/>
              <a:t>‹Nr.›</a:t>
            </a:fld>
            <a:endParaRPr lang="de-DE"/>
          </a:p>
        </p:txBody>
      </p:sp>
    </p:spTree>
    <p:extLst>
      <p:ext uri="{BB962C8B-B14F-4D97-AF65-F5344CB8AC3E}">
        <p14:creationId xmlns:p14="http://schemas.microsoft.com/office/powerpoint/2010/main" val="384223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CDA69D1B-69DC-46BC-BAF7-D5A7A1FB4682}" type="datetime1">
              <a:rPr lang="de-DE" smtClean="0"/>
              <a:t>14.08.2025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518DB2-8BF5-BB49-AB6F-F59199DF38B5}" type="slidenum">
              <a:rPr lang="de-DE" smtClean="0"/>
              <a:t>‹Nr.›</a:t>
            </a:fld>
            <a:endParaRPr lang="de-DE"/>
          </a:p>
        </p:txBody>
      </p:sp>
    </p:spTree>
    <p:extLst>
      <p:ext uri="{BB962C8B-B14F-4D97-AF65-F5344CB8AC3E}">
        <p14:creationId xmlns:p14="http://schemas.microsoft.com/office/powerpoint/2010/main" val="1973648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E9CC3277-709F-46E3-92E7-409D67E9B761}" type="datetime1">
              <a:rPr lang="de-DE" smtClean="0"/>
              <a:t>14.08.2025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518DB2-8BF5-BB49-AB6F-F59199DF38B5}" type="slidenum">
              <a:rPr lang="de-DE" smtClean="0"/>
              <a:t>‹Nr.›</a:t>
            </a:fld>
            <a:endParaRPr lang="de-DE"/>
          </a:p>
        </p:txBody>
      </p:sp>
    </p:spTree>
    <p:extLst>
      <p:ext uri="{BB962C8B-B14F-4D97-AF65-F5344CB8AC3E}">
        <p14:creationId xmlns:p14="http://schemas.microsoft.com/office/powerpoint/2010/main" val="1889559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1A8E0CA2-59AD-4908-89B9-154DC3A80944}" type="datetime1">
              <a:rPr lang="de-DE" smtClean="0"/>
              <a:t>14.08.2025</a:t>
            </a:fld>
            <a:endParaRPr lang="de-DE"/>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D1518DB2-8BF5-BB49-AB6F-F59199DF38B5}" type="slidenum">
              <a:rPr lang="de-DE" smtClean="0"/>
              <a:t>‹Nr.›</a:t>
            </a:fld>
            <a:endParaRPr lang="de-DE"/>
          </a:p>
        </p:txBody>
      </p:sp>
    </p:spTree>
    <p:extLst>
      <p:ext uri="{BB962C8B-B14F-4D97-AF65-F5344CB8AC3E}">
        <p14:creationId xmlns:p14="http://schemas.microsoft.com/office/powerpoint/2010/main" val="2961892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7.xml"/><Relationship Id="rId5" Type="http://schemas.microsoft.com/office/2007/relationships/hdphoto" Target="../media/hdphoto14.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8.png"/><Relationship Id="rId1" Type="http://schemas.openxmlformats.org/officeDocument/2006/relationships/slideLayout" Target="../slideLayouts/slideLayout7.xml"/><Relationship Id="rId5" Type="http://schemas.microsoft.com/office/2007/relationships/hdphoto" Target="../media/hdphoto16.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0.png"/><Relationship Id="rId1" Type="http://schemas.openxmlformats.org/officeDocument/2006/relationships/slideLayout" Target="../slideLayouts/slideLayout7.xml"/><Relationship Id="rId5" Type="http://schemas.microsoft.com/office/2007/relationships/hdphoto" Target="../media/hdphoto18.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0.wdp"/><Relationship Id="rId5" Type="http://schemas.openxmlformats.org/officeDocument/2006/relationships/image" Target="../media/image23.png"/><Relationship Id="rId4" Type="http://schemas.microsoft.com/office/2007/relationships/hdphoto" Target="../media/hdphoto19.wdp"/></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2.wdp"/><Relationship Id="rId5" Type="http://schemas.openxmlformats.org/officeDocument/2006/relationships/image" Target="../media/image25.png"/><Relationship Id="rId4" Type="http://schemas.microsoft.com/office/2007/relationships/hdphoto" Target="../media/hdphoto21.wdp"/></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4.wdp"/><Relationship Id="rId5" Type="http://schemas.openxmlformats.org/officeDocument/2006/relationships/image" Target="../media/image27.png"/><Relationship Id="rId4" Type="http://schemas.microsoft.com/office/2007/relationships/hdphoto" Target="../media/hdphoto23.wdp"/></Relationships>
</file>

<file path=ppt/slides/_rels/slide16.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28.png"/><Relationship Id="rId1" Type="http://schemas.openxmlformats.org/officeDocument/2006/relationships/slideLayout" Target="../slideLayouts/slideLayout7.xml"/><Relationship Id="rId5" Type="http://schemas.microsoft.com/office/2007/relationships/hdphoto" Target="../media/hdphoto26.wdp"/><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0.png"/><Relationship Id="rId1" Type="http://schemas.openxmlformats.org/officeDocument/2006/relationships/slideLayout" Target="../slideLayouts/slideLayout7.xml"/><Relationship Id="rId5" Type="http://schemas.microsoft.com/office/2007/relationships/hdphoto" Target="../media/hdphoto28.wdp"/><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32.png"/><Relationship Id="rId1" Type="http://schemas.openxmlformats.org/officeDocument/2006/relationships/slideLayout" Target="../slideLayouts/slideLayout7.xml"/><Relationship Id="rId5" Type="http://schemas.microsoft.com/office/2007/relationships/hdphoto" Target="../media/hdphoto30.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34.png"/><Relationship Id="rId1" Type="http://schemas.openxmlformats.org/officeDocument/2006/relationships/slideLayout" Target="../slideLayouts/slideLayout7.xml"/><Relationship Id="rId5" Type="http://schemas.microsoft.com/office/2007/relationships/hdphoto" Target="../media/hdphoto32.wdp"/><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36.png"/><Relationship Id="rId1" Type="http://schemas.openxmlformats.org/officeDocument/2006/relationships/slideLayout" Target="../slideLayouts/slideLayout7.xml"/><Relationship Id="rId5" Type="http://schemas.microsoft.com/office/2007/relationships/hdphoto" Target="../media/hdphoto34.wdp"/><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38.png"/><Relationship Id="rId1" Type="http://schemas.openxmlformats.org/officeDocument/2006/relationships/slideLayout" Target="../slideLayouts/slideLayout7.xml"/><Relationship Id="rId5" Type="http://schemas.microsoft.com/office/2007/relationships/hdphoto" Target="../media/hdphoto36.wdp"/><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41.png"/><Relationship Id="rId1" Type="http://schemas.openxmlformats.org/officeDocument/2006/relationships/slideLayout" Target="../slideLayouts/slideLayout7.xml"/><Relationship Id="rId5" Type="http://schemas.microsoft.com/office/2007/relationships/hdphoto" Target="../media/hdphoto39.wdp"/><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43.png"/><Relationship Id="rId1" Type="http://schemas.openxmlformats.org/officeDocument/2006/relationships/slideLayout" Target="../slideLayouts/slideLayout7.xml"/><Relationship Id="rId5" Type="http://schemas.microsoft.com/office/2007/relationships/hdphoto" Target="../media/hdphoto41.wdp"/><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45.png"/><Relationship Id="rId1" Type="http://schemas.openxmlformats.org/officeDocument/2006/relationships/slideLayout" Target="../slideLayouts/slideLayout7.xml"/><Relationship Id="rId5" Type="http://schemas.microsoft.com/office/2007/relationships/hdphoto" Target="../media/hdphoto43.wdp"/><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47.png"/><Relationship Id="rId1" Type="http://schemas.openxmlformats.org/officeDocument/2006/relationships/slideLayout" Target="../slideLayouts/slideLayout7.xml"/><Relationship Id="rId5" Type="http://schemas.microsoft.com/office/2007/relationships/hdphoto" Target="../media/hdphoto45.wdp"/><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49.png"/><Relationship Id="rId1" Type="http://schemas.openxmlformats.org/officeDocument/2006/relationships/slideLayout" Target="../slideLayouts/slideLayout7.xml"/><Relationship Id="rId5" Type="http://schemas.microsoft.com/office/2007/relationships/hdphoto" Target="../media/hdphoto47.wdp"/><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microsoft.com/office/2007/relationships/hdphoto" Target="../media/hdphoto48.wdp"/><Relationship Id="rId2" Type="http://schemas.openxmlformats.org/officeDocument/2006/relationships/image" Target="../media/image51.png"/><Relationship Id="rId1" Type="http://schemas.openxmlformats.org/officeDocument/2006/relationships/slideLayout" Target="../slideLayouts/slideLayout7.xml"/><Relationship Id="rId5" Type="http://schemas.microsoft.com/office/2007/relationships/hdphoto" Target="../media/hdphoto49.wdp"/><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microsoft.com/office/2007/relationships/hdphoto" Target="../media/hdphoto50.wdp"/><Relationship Id="rId2" Type="http://schemas.openxmlformats.org/officeDocument/2006/relationships/image" Target="../media/image53.png"/><Relationship Id="rId1" Type="http://schemas.openxmlformats.org/officeDocument/2006/relationships/slideLayout" Target="../slideLayouts/slideLayout7.xml"/><Relationship Id="rId5" Type="http://schemas.microsoft.com/office/2007/relationships/hdphoto" Target="../media/hdphoto51.wdp"/><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microsoft.com/office/2007/relationships/hdphoto" Target="../media/hdphoto52.wdp"/><Relationship Id="rId2" Type="http://schemas.openxmlformats.org/officeDocument/2006/relationships/image" Target="../media/image55.png"/><Relationship Id="rId1" Type="http://schemas.openxmlformats.org/officeDocument/2006/relationships/slideLayout" Target="../slideLayouts/slideLayout7.xml"/><Relationship Id="rId5" Type="http://schemas.microsoft.com/office/2007/relationships/hdphoto" Target="../media/hdphoto53.wdp"/><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microsoft.com/office/2007/relationships/hdphoto" Target="../media/hdphoto54.wdp"/><Relationship Id="rId2" Type="http://schemas.openxmlformats.org/officeDocument/2006/relationships/image" Target="../media/image57.png"/><Relationship Id="rId1" Type="http://schemas.openxmlformats.org/officeDocument/2006/relationships/slideLayout" Target="../slideLayouts/slideLayout7.xml"/><Relationship Id="rId5" Type="http://schemas.microsoft.com/office/2007/relationships/hdphoto" Target="../media/hdphoto55.wdp"/><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57.wdp"/><Relationship Id="rId5" Type="http://schemas.openxmlformats.org/officeDocument/2006/relationships/image" Target="../media/image60.png"/><Relationship Id="rId4" Type="http://schemas.microsoft.com/office/2007/relationships/hdphoto" Target="../media/hdphoto56.wdp"/></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59.wdp"/><Relationship Id="rId5" Type="http://schemas.openxmlformats.org/officeDocument/2006/relationships/image" Target="../media/image62.png"/><Relationship Id="rId4" Type="http://schemas.microsoft.com/office/2007/relationships/hdphoto" Target="../media/hdphoto58.wdp"/></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40A6C3FB-91C4-2848-AAE3-7402E44403E5}"/>
              </a:ext>
            </a:extLst>
          </p:cNvPr>
          <p:cNvSpPr txBox="1"/>
          <p:nvPr/>
        </p:nvSpPr>
        <p:spPr>
          <a:xfrm>
            <a:off x="368299" y="431800"/>
            <a:ext cx="5843491" cy="7201972"/>
          </a:xfrm>
          <a:prstGeom prst="rect">
            <a:avLst/>
          </a:prstGeom>
          <a:noFill/>
        </p:spPr>
        <p:txBody>
          <a:bodyPr wrap="square" rtlCol="0">
            <a:spAutoFit/>
          </a:bodyPr>
          <a:lstStyle/>
          <a:p>
            <a:r>
              <a:rPr lang="de-DE" b="1" dirty="0" err="1">
                <a:latin typeface="Helvetica" pitchFamily="2" charset="0"/>
              </a:rPr>
              <a:t>Supplemental</a:t>
            </a:r>
            <a:r>
              <a:rPr lang="de-DE" b="1" dirty="0">
                <a:latin typeface="Helvetica" pitchFamily="2" charset="0"/>
              </a:rPr>
              <a:t> </a:t>
            </a:r>
            <a:r>
              <a:rPr lang="de-DE" b="1" dirty="0" err="1">
                <a:latin typeface="Helvetica" pitchFamily="2" charset="0"/>
              </a:rPr>
              <a:t>figures</a:t>
            </a:r>
            <a:endParaRPr lang="de-DE" b="1" dirty="0">
              <a:latin typeface="Helvetica" pitchFamily="2" charset="0"/>
            </a:endParaRPr>
          </a:p>
          <a:p>
            <a:endParaRPr lang="de-DE" sz="1600" dirty="0">
              <a:latin typeface="Helvetica" pitchFamily="2" charset="0"/>
            </a:endParaRPr>
          </a:p>
          <a:p>
            <a:r>
              <a:rPr lang="en-US" sz="1600" dirty="0">
                <a:latin typeface="Helvetica" pitchFamily="2" charset="0"/>
              </a:rPr>
              <a:t>figure S1: Viability of Abf1 constructs assessed by 5-FOA plasmid </a:t>
            </a:r>
            <a:r>
              <a:rPr lang="en-US" sz="1600">
                <a:latin typeface="Helvetica" pitchFamily="2" charset="0"/>
              </a:rPr>
              <a:t>shuffling </a:t>
            </a:r>
            <a:r>
              <a:rPr lang="en-US" sz="1600" smtClean="0">
                <a:latin typeface="Helvetica" pitchFamily="2" charset="0"/>
              </a:rPr>
              <a:t>assay. </a:t>
            </a:r>
            <a:endParaRPr lang="de-DE" sz="1600" dirty="0">
              <a:latin typeface="Helvetica" pitchFamily="2" charset="0"/>
            </a:endParaRPr>
          </a:p>
          <a:p>
            <a:r>
              <a:rPr lang="en-US" dirty="0">
                <a:latin typeface="Helvetica" pitchFamily="2" charset="0"/>
              </a:rPr>
              <a:t> </a:t>
            </a:r>
            <a:endParaRPr lang="de-DE" dirty="0">
              <a:latin typeface="Helvetica" pitchFamily="2" charset="0"/>
            </a:endParaRPr>
          </a:p>
          <a:p>
            <a:r>
              <a:rPr lang="en-US" sz="1400" dirty="0">
                <a:latin typeface="Helvetica" pitchFamily="2" charset="0"/>
              </a:rPr>
              <a:t>Strains harboring both pRS416</a:t>
            </a:r>
            <a:r>
              <a:rPr lang="en-US" sz="1400" i="1" dirty="0">
                <a:latin typeface="Helvetica" pitchFamily="2" charset="0"/>
              </a:rPr>
              <a:t>-ABF1 </a:t>
            </a:r>
            <a:r>
              <a:rPr lang="en-US" sz="1400" dirty="0">
                <a:latin typeface="Helvetica" pitchFamily="2" charset="0"/>
              </a:rPr>
              <a:t>plasmid (</a:t>
            </a:r>
            <a:r>
              <a:rPr lang="en-US" sz="1400" i="1" dirty="0">
                <a:latin typeface="Helvetica" pitchFamily="2" charset="0"/>
              </a:rPr>
              <a:t>URA3</a:t>
            </a:r>
            <a:r>
              <a:rPr lang="en-US" sz="1400" dirty="0">
                <a:latin typeface="Helvetica" pitchFamily="2" charset="0"/>
              </a:rPr>
              <a:t> marker) </a:t>
            </a:r>
            <a:r>
              <a:rPr lang="en-US" sz="1400">
                <a:latin typeface="Helvetica" pitchFamily="2" charset="0"/>
              </a:rPr>
              <a:t>and </a:t>
            </a:r>
            <a:r>
              <a:rPr lang="en-US" sz="1400" smtClean="0">
                <a:latin typeface="Helvetica" pitchFamily="2" charset="0"/>
              </a:rPr>
              <a:t>pRS315-”</a:t>
            </a:r>
            <a:r>
              <a:rPr lang="en-US" sz="1400" i="1" smtClean="0">
                <a:latin typeface="Helvetica" pitchFamily="2" charset="0"/>
              </a:rPr>
              <a:t>abf1</a:t>
            </a:r>
            <a:r>
              <a:rPr lang="en-US" sz="1400" smtClean="0">
                <a:latin typeface="Helvetica" pitchFamily="2" charset="0"/>
              </a:rPr>
              <a:t> construct name” (</a:t>
            </a:r>
            <a:r>
              <a:rPr lang="en-US" sz="1400" i="1" smtClean="0">
                <a:latin typeface="Helvetica" pitchFamily="2" charset="0"/>
              </a:rPr>
              <a:t>LEU2</a:t>
            </a:r>
            <a:r>
              <a:rPr lang="en-US" sz="1400" smtClean="0">
                <a:latin typeface="Helvetica" pitchFamily="2" charset="0"/>
              </a:rPr>
              <a:t> marker) </a:t>
            </a:r>
            <a:r>
              <a:rPr lang="en-US" sz="1400" dirty="0">
                <a:latin typeface="Helvetica" pitchFamily="2" charset="0"/>
              </a:rPr>
              <a:t>in the strain background with deleted </a:t>
            </a:r>
            <a:r>
              <a:rPr lang="en-US" sz="1400" i="1" dirty="0">
                <a:latin typeface="Helvetica" pitchFamily="2" charset="0"/>
              </a:rPr>
              <a:t>abf1</a:t>
            </a:r>
            <a:r>
              <a:rPr lang="en-US" sz="1400" dirty="0">
                <a:latin typeface="Helvetica" pitchFamily="2" charset="0"/>
              </a:rPr>
              <a:t> chromosomal gene were re-streaked from patches from YNB w/o </a:t>
            </a:r>
            <a:r>
              <a:rPr lang="en-US" sz="1400" dirty="0" err="1">
                <a:latin typeface="Helvetica" pitchFamily="2" charset="0"/>
              </a:rPr>
              <a:t>ura</a:t>
            </a:r>
            <a:r>
              <a:rPr lang="en-US" sz="1400" dirty="0">
                <a:latin typeface="Helvetica" pitchFamily="2" charset="0"/>
              </a:rPr>
              <a:t>, leu plates onto 5-FOA w/o leu plates. Only constructs discussed in the paper are labeled in plate schemes, where names of viable strains are in blue, names of inviable ones in black. Viability on 5-FOA plates was visually scored by comparison to known viable or inviable strains on the same plate. Inviable strains were distinguished from viable strains because </a:t>
            </a:r>
            <a:r>
              <a:rPr lang="en-US" sz="1400">
                <a:latin typeface="Helvetica" pitchFamily="2" charset="0"/>
              </a:rPr>
              <a:t>they </a:t>
            </a:r>
            <a:r>
              <a:rPr lang="en-US" sz="1400" smtClean="0">
                <a:latin typeface="Helvetica" pitchFamily="2" charset="0"/>
              </a:rPr>
              <a:t>did not show growth of a contiguous patch after at most three days of incubation at 30 °C but only a </a:t>
            </a:r>
            <a:r>
              <a:rPr lang="en-US" sz="1400" dirty="0">
                <a:latin typeface="Helvetica" pitchFamily="2" charset="0"/>
              </a:rPr>
              <a:t>smeary </a:t>
            </a:r>
            <a:r>
              <a:rPr lang="en-US" sz="1400">
                <a:latin typeface="Helvetica" pitchFamily="2" charset="0"/>
              </a:rPr>
              <a:t>appearance </a:t>
            </a:r>
            <a:r>
              <a:rPr lang="en-US" sz="1400" smtClean="0">
                <a:latin typeface="Helvetica" pitchFamily="2" charset="0"/>
              </a:rPr>
              <a:t>or </a:t>
            </a:r>
            <a:r>
              <a:rPr lang="en-US" sz="1400" dirty="0">
                <a:latin typeface="Helvetica" pitchFamily="2" charset="0"/>
              </a:rPr>
              <a:t>at </a:t>
            </a:r>
            <a:r>
              <a:rPr lang="en-US" sz="1400">
                <a:latin typeface="Helvetica" pitchFamily="2" charset="0"/>
              </a:rPr>
              <a:t>most </a:t>
            </a:r>
            <a:r>
              <a:rPr lang="en-US" sz="1400" smtClean="0">
                <a:latin typeface="Helvetica" pitchFamily="2" charset="0"/>
              </a:rPr>
              <a:t>sparse </a:t>
            </a:r>
            <a:r>
              <a:rPr lang="en-US" sz="1400" dirty="0">
                <a:latin typeface="Helvetica" pitchFamily="2" charset="0"/>
              </a:rPr>
              <a:t>single colonies, whereas viable strains grew as </a:t>
            </a:r>
            <a:r>
              <a:rPr lang="en-US" sz="1400">
                <a:latin typeface="Helvetica" pitchFamily="2" charset="0"/>
              </a:rPr>
              <a:t>a</a:t>
            </a:r>
            <a:r>
              <a:rPr lang="en-US" sz="1400" smtClean="0">
                <a:latin typeface="Helvetica" pitchFamily="2" charset="0"/>
              </a:rPr>
              <a:t> contiguously dense </a:t>
            </a:r>
            <a:r>
              <a:rPr lang="en-US" sz="1400">
                <a:latin typeface="Helvetica" pitchFamily="2" charset="0"/>
              </a:rPr>
              <a:t>patch. If few individual colonies grew instead of a contiguous patch, we tested some of them by colony PCR with the primers listed in Table </a:t>
            </a:r>
            <a:r>
              <a:rPr lang="en-US" sz="1400" smtClean="0">
                <a:latin typeface="Helvetica" pitchFamily="2" charset="0"/>
              </a:rPr>
              <a:t>S18. </a:t>
            </a:r>
            <a:r>
              <a:rPr lang="en-US" sz="1400">
                <a:latin typeface="Helvetica" pitchFamily="2" charset="0"/>
              </a:rPr>
              <a:t>In all cases, these individual colonies contained plasmids of a wrong size or sequence reflecting recombination between </a:t>
            </a:r>
            <a:r>
              <a:rPr lang="en-US" sz="1400" smtClean="0">
                <a:latin typeface="Helvetica" pitchFamily="2" charset="0"/>
              </a:rPr>
              <a:t>pRS416</a:t>
            </a:r>
            <a:r>
              <a:rPr lang="en-US" sz="1400" i="1" smtClean="0">
                <a:latin typeface="Helvetica" pitchFamily="2" charset="0"/>
              </a:rPr>
              <a:t>-ABF1</a:t>
            </a:r>
            <a:r>
              <a:rPr lang="en-US" sz="1400" smtClean="0">
                <a:latin typeface="Helvetica" pitchFamily="2" charset="0"/>
              </a:rPr>
              <a:t> </a:t>
            </a:r>
            <a:r>
              <a:rPr lang="en-US" sz="1400">
                <a:latin typeface="Helvetica" pitchFamily="2" charset="0"/>
              </a:rPr>
              <a:t>and </a:t>
            </a:r>
            <a:r>
              <a:rPr lang="en-US" sz="1400" smtClean="0">
                <a:latin typeface="Helvetica" pitchFamily="2" charset="0"/>
              </a:rPr>
              <a:t>pRS315-”</a:t>
            </a:r>
            <a:r>
              <a:rPr lang="en-US" sz="1400" i="1" smtClean="0">
                <a:latin typeface="Helvetica" pitchFamily="2" charset="0"/>
              </a:rPr>
              <a:t>abf1</a:t>
            </a:r>
            <a:r>
              <a:rPr lang="en-US" sz="1400" smtClean="0">
                <a:latin typeface="Helvetica" pitchFamily="2" charset="0"/>
              </a:rPr>
              <a:t> construct name”. </a:t>
            </a:r>
            <a:endParaRPr lang="en-US" sz="1400" dirty="0" smtClean="0">
              <a:latin typeface="Helvetica" pitchFamily="2" charset="0"/>
            </a:endParaRPr>
          </a:p>
          <a:p>
            <a:r>
              <a:rPr lang="en-US" sz="1400" dirty="0" smtClean="0">
                <a:latin typeface="Helvetica" pitchFamily="2" charset="0"/>
              </a:rPr>
              <a:t>For each construct, </a:t>
            </a:r>
            <a:r>
              <a:rPr lang="en-US" sz="1400" smtClean="0">
                <a:latin typeface="Helvetica" pitchFamily="2" charset="0"/>
              </a:rPr>
              <a:t>independent clones after transformation were tested. </a:t>
            </a:r>
            <a:r>
              <a:rPr lang="en-US" sz="1400" dirty="0" smtClean="0">
                <a:latin typeface="Helvetica" pitchFamily="2" charset="0"/>
              </a:rPr>
              <a:t>On each slide, a table summarizes the result of the shown plate and in brackets the total result obtained for this construct if all tested clones on all plates were considered. If the same clone showed conflicting results in technical replicates, it was not counted as viable or inviable, but included in the total number of tested clones. The final categorization of each construct as viable or inviable followed the majority of tested clones excluding the clones with ambiguous results in technical </a:t>
            </a:r>
            <a:r>
              <a:rPr lang="en-US" sz="1400" smtClean="0">
                <a:latin typeface="Helvetica" pitchFamily="2" charset="0"/>
              </a:rPr>
              <a:t>replicates.</a:t>
            </a:r>
            <a:endParaRPr lang="en-US" sz="1400" dirty="0">
              <a:latin typeface="Helvetica" pitchFamily="2" charset="0"/>
            </a:endParaRPr>
          </a:p>
        </p:txBody>
      </p:sp>
      <p:sp>
        <p:nvSpPr>
          <p:cNvPr id="3" name="Foliennummernplatzhalter 2"/>
          <p:cNvSpPr>
            <a:spLocks noGrp="1"/>
          </p:cNvSpPr>
          <p:nvPr>
            <p:ph type="sldNum" sz="quarter" idx="12"/>
          </p:nvPr>
        </p:nvSpPr>
        <p:spPr/>
        <p:txBody>
          <a:bodyPr/>
          <a:lstStyle/>
          <a:p>
            <a:fld id="{D1518DB2-8BF5-BB49-AB6F-F59199DF38B5}" type="slidenum">
              <a:rPr lang="de-DE" smtClean="0"/>
              <a:t>1</a:t>
            </a:fld>
            <a:endParaRPr lang="de-DE"/>
          </a:p>
        </p:txBody>
      </p:sp>
    </p:spTree>
    <p:extLst>
      <p:ext uri="{BB962C8B-B14F-4D97-AF65-F5344CB8AC3E}">
        <p14:creationId xmlns:p14="http://schemas.microsoft.com/office/powerpoint/2010/main" val="3531629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3EB8E2F6-0310-6D42-A404-9495300FD20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5620" t="20512" r="24862" b="3748"/>
          <a:stretch/>
        </p:blipFill>
        <p:spPr>
          <a:xfrm>
            <a:off x="368300" y="4572000"/>
            <a:ext cx="1552941" cy="1899139"/>
          </a:xfrm>
          <a:prstGeom prst="rect">
            <a:avLst/>
          </a:prstGeom>
        </p:spPr>
      </p:pic>
      <p:graphicFrame>
        <p:nvGraphicFramePr>
          <p:cNvPr id="155" name="Tabelle 5">
            <a:extLst>
              <a:ext uri="{FF2B5EF4-FFF2-40B4-BE49-F238E27FC236}">
                <a16:creationId xmlns:a16="http://schemas.microsoft.com/office/drawing/2014/main" id="{6BA8F5A1-B2FC-7F4E-B194-B876EDDF3C6C}"/>
              </a:ext>
            </a:extLst>
          </p:cNvPr>
          <p:cNvGraphicFramePr>
            <a:graphicFrameLocks noGrp="1"/>
          </p:cNvGraphicFramePr>
          <p:nvPr>
            <p:extLst>
              <p:ext uri="{D42A27DB-BD31-4B8C-83A1-F6EECF244321}">
                <p14:modId xmlns:p14="http://schemas.microsoft.com/office/powerpoint/2010/main" val="271444347"/>
              </p:ext>
            </p:extLst>
          </p:nvPr>
        </p:nvGraphicFramePr>
        <p:xfrm>
          <a:off x="373085" y="6843984"/>
          <a:ext cx="3767358" cy="1303022"/>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C. </a:t>
                      </a:r>
                      <a:r>
                        <a:rPr lang="de-DE" sz="800" dirty="0" err="1">
                          <a:latin typeface="Helvetica" pitchFamily="2" charset="0"/>
                        </a:rPr>
                        <a:t>glabrata</a:t>
                      </a:r>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338461"/>
                  </a:ext>
                </a:extLst>
              </a:tr>
              <a:tr h="161673">
                <a:tc>
                  <a:txBody>
                    <a:bodyPr/>
                    <a:lstStyle/>
                    <a:p>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a:t>
                      </a:r>
                      <a:r>
                        <a:rPr lang="de-DE" sz="800" dirty="0">
                          <a:solidFill>
                            <a:srgbClr val="48B0F0"/>
                          </a:solidFill>
                          <a:latin typeface="Helvetica" pitchFamily="2" charset="0"/>
                        </a:rPr>
                        <a:t>+ EM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5 out of 5 (in total 6 out of 6,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slides</a:t>
                      </a:r>
                      <a:r>
                        <a:rPr lang="de-DE" sz="800" dirty="0">
                          <a:latin typeface="Helvetica" pitchFamily="2" charset="0"/>
                        </a:rPr>
                        <a:t> 11, 22, 23</a:t>
                      </a:r>
                      <a:r>
                        <a:rPr lang="de-DE" sz="800" baseline="0" dirty="0">
                          <a:latin typeface="Helvetica" pitchFamily="2" charset="0"/>
                        </a:rPr>
                        <a:t>)</a:t>
                      </a:r>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8753401"/>
                  </a:ext>
                </a:extLst>
              </a:tr>
              <a:tr h="16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Abf1</a:t>
                      </a:r>
                      <a:r>
                        <a:rPr lang="de-DE" sz="800" baseline="30000" smtClean="0">
                          <a:solidFill>
                            <a:srgbClr val="48B0F0"/>
                          </a:solidFill>
                          <a:latin typeface="Helvetica" pitchFamily="2" charset="0"/>
                        </a:rPr>
                        <a:t>G4</a:t>
                      </a:r>
                      <a:endParaRPr lang="de-DE" sz="800" baseline="30000" dirty="0">
                        <a:solidFill>
                          <a:srgbClr val="48B0F0"/>
                        </a:solidFill>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viable</a:t>
                      </a:r>
                      <a:endParaRPr lang="de-DE" sz="800" dirty="0">
                        <a:latin typeface="Helvetica" pitchFamily="2" charset="0"/>
                      </a:endParaRPr>
                    </a:p>
                    <a:p>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2 out of 5 </a:t>
                      </a:r>
                      <a:r>
                        <a:rPr lang="de-DE" sz="800" dirty="0" smtClean="0">
                          <a:latin typeface="Helvetica" pitchFamily="2" charset="0"/>
                        </a:rPr>
                        <a:t>(in total 2 out </a:t>
                      </a:r>
                      <a:r>
                        <a:rPr lang="de-DE" sz="800" dirty="0" err="1" smtClean="0">
                          <a:latin typeface="Helvetica" pitchFamily="2" charset="0"/>
                        </a:rPr>
                        <a:t>of</a:t>
                      </a:r>
                      <a:r>
                        <a:rPr lang="de-DE" sz="800" dirty="0" smtClean="0">
                          <a:latin typeface="Helvetica" pitchFamily="2" charset="0"/>
                        </a:rPr>
                        <a:t> 2, </a:t>
                      </a:r>
                      <a:r>
                        <a:rPr lang="de-DE" sz="800" dirty="0" err="1" smtClean="0">
                          <a:latin typeface="Helvetica" pitchFamily="2" charset="0"/>
                        </a:rPr>
                        <a:t>technical</a:t>
                      </a:r>
                      <a:r>
                        <a:rPr lang="de-DE" sz="800" baseline="0" dirty="0" smtClean="0">
                          <a:latin typeface="Helvetica" pitchFamily="2" charset="0"/>
                        </a:rPr>
                        <a:t> </a:t>
                      </a:r>
                      <a:r>
                        <a:rPr lang="de-DE" sz="800" baseline="0" dirty="0" err="1">
                          <a:latin typeface="Helvetica" pitchFamily="2" charset="0"/>
                        </a:rPr>
                        <a:t>replicate</a:t>
                      </a:r>
                      <a:r>
                        <a:rPr lang="de-DE" sz="800" dirty="0">
                          <a:latin typeface="Helvetica" pitchFamily="2" charset="0"/>
                        </a:rPr>
                        <a:t>,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slide</a:t>
                      </a:r>
                      <a:r>
                        <a:rPr lang="de-DE" sz="800" dirty="0">
                          <a:latin typeface="Helvetica" pitchFamily="2" charset="0"/>
                        </a:rPr>
                        <a:t> 11)</a:t>
                      </a:r>
                    </a:p>
                    <a:p>
                      <a:pPr marL="0" marR="0" lvl="0" indent="0" algn="l" defTabSz="685800" rtl="0" eaLnBrk="1" fontAlgn="auto" latinLnBrk="0" hangingPunct="1">
                        <a:lnSpc>
                          <a:spcPct val="100000"/>
                        </a:lnSpc>
                        <a:spcBef>
                          <a:spcPts val="0"/>
                        </a:spcBef>
                        <a:spcAft>
                          <a:spcPts val="0"/>
                        </a:spcAft>
                        <a:buClrTx/>
                        <a:buSzTx/>
                        <a:buFontTx/>
                        <a:buNone/>
                        <a:tabLst/>
                        <a:defRPr/>
                      </a:pPr>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181256"/>
                  </a:ext>
                </a:extLst>
              </a:tr>
            </a:tbl>
          </a:graphicData>
        </a:graphic>
      </p:graphicFrame>
      <p:sp>
        <p:nvSpPr>
          <p:cNvPr id="156" name="Rechteck 155">
            <a:extLst>
              <a:ext uri="{FF2B5EF4-FFF2-40B4-BE49-F238E27FC236}">
                <a16:creationId xmlns:a16="http://schemas.microsoft.com/office/drawing/2014/main" id="{50191316-2F86-644C-BB7B-4A50DBE1DDC5}"/>
              </a:ext>
            </a:extLst>
          </p:cNvPr>
          <p:cNvSpPr/>
          <p:nvPr/>
        </p:nvSpPr>
        <p:spPr>
          <a:xfrm>
            <a:off x="273715"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pSp>
        <p:nvGrpSpPr>
          <p:cNvPr id="4" name="Group 3">
            <a:extLst>
              <a:ext uri="{FF2B5EF4-FFF2-40B4-BE49-F238E27FC236}">
                <a16:creationId xmlns:a16="http://schemas.microsoft.com/office/drawing/2014/main" id="{93B3345F-6898-2B44-9A20-0A1929493FC3}"/>
              </a:ext>
            </a:extLst>
          </p:cNvPr>
          <p:cNvGrpSpPr/>
          <p:nvPr/>
        </p:nvGrpSpPr>
        <p:grpSpPr>
          <a:xfrm>
            <a:off x="3960090" y="4577003"/>
            <a:ext cx="2891791" cy="2838483"/>
            <a:chOff x="3960090" y="4577003"/>
            <a:chExt cx="2891791" cy="2838483"/>
          </a:xfrm>
        </p:grpSpPr>
        <p:grpSp>
          <p:nvGrpSpPr>
            <p:cNvPr id="189" name="Gruppieren 188">
              <a:extLst>
                <a:ext uri="{FF2B5EF4-FFF2-40B4-BE49-F238E27FC236}">
                  <a16:creationId xmlns:a16="http://schemas.microsoft.com/office/drawing/2014/main" id="{07DCAC23-6897-754B-A6D7-73A85DC43354}"/>
                </a:ext>
              </a:extLst>
            </p:cNvPr>
            <p:cNvGrpSpPr/>
            <p:nvPr/>
          </p:nvGrpSpPr>
          <p:grpSpPr>
            <a:xfrm>
              <a:off x="3960090" y="4577003"/>
              <a:ext cx="2891791" cy="2838483"/>
              <a:chOff x="4704079" y="1994688"/>
              <a:chExt cx="4053841" cy="4040352"/>
            </a:xfrm>
          </p:grpSpPr>
          <p:sp>
            <p:nvSpPr>
              <p:cNvPr id="212" name="Oval 211">
                <a:extLst>
                  <a:ext uri="{FF2B5EF4-FFF2-40B4-BE49-F238E27FC236}">
                    <a16:creationId xmlns:a16="http://schemas.microsoft.com/office/drawing/2014/main" id="{E6EC9F82-D067-6446-9DB8-9030F76D1B54}"/>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00">
                  <a:latin typeface="Helvetica" pitchFamily="2" charset="0"/>
                </a:endParaRPr>
              </a:p>
            </p:txBody>
          </p:sp>
          <p:cxnSp>
            <p:nvCxnSpPr>
              <p:cNvPr id="213" name="Gerade Verbindung 212">
                <a:extLst>
                  <a:ext uri="{FF2B5EF4-FFF2-40B4-BE49-F238E27FC236}">
                    <a16:creationId xmlns:a16="http://schemas.microsoft.com/office/drawing/2014/main" id="{B53CFFE3-D98D-A44A-9A8F-2208F487E950}"/>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a:extLst>
                  <a:ext uri="{FF2B5EF4-FFF2-40B4-BE49-F238E27FC236}">
                    <a16:creationId xmlns:a16="http://schemas.microsoft.com/office/drawing/2014/main" id="{BA6E7FD3-0EC5-3342-A382-9A4C8B19CB5B}"/>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a:extLst>
                  <a:ext uri="{FF2B5EF4-FFF2-40B4-BE49-F238E27FC236}">
                    <a16:creationId xmlns:a16="http://schemas.microsoft.com/office/drawing/2014/main" id="{90E4B3AF-26AF-5746-A844-2A6D06E238D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a:extLst>
                  <a:ext uri="{FF2B5EF4-FFF2-40B4-BE49-F238E27FC236}">
                    <a16:creationId xmlns:a16="http://schemas.microsoft.com/office/drawing/2014/main" id="{3F8DC7E2-7979-F945-817F-9362787AB813}"/>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a:extLst>
                  <a:ext uri="{FF2B5EF4-FFF2-40B4-BE49-F238E27FC236}">
                    <a16:creationId xmlns:a16="http://schemas.microsoft.com/office/drawing/2014/main" id="{7B56E167-725A-F34D-A985-C6BE47FDCAA7}"/>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a:extLst>
                  <a:ext uri="{FF2B5EF4-FFF2-40B4-BE49-F238E27FC236}">
                    <a16:creationId xmlns:a16="http://schemas.microsoft.com/office/drawing/2014/main" id="{03F2F6FC-A9ED-4340-AB85-D775D48E16D0}"/>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a:extLst>
                  <a:ext uri="{FF2B5EF4-FFF2-40B4-BE49-F238E27FC236}">
                    <a16:creationId xmlns:a16="http://schemas.microsoft.com/office/drawing/2014/main" id="{797253AC-5AAF-F243-A1F1-215276651DBB}"/>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a:extLst>
                  <a:ext uri="{FF2B5EF4-FFF2-40B4-BE49-F238E27FC236}">
                    <a16:creationId xmlns:a16="http://schemas.microsoft.com/office/drawing/2014/main" id="{16F5D319-79E6-C744-85D5-F25D77872906}"/>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a:extLst>
                  <a:ext uri="{FF2B5EF4-FFF2-40B4-BE49-F238E27FC236}">
                    <a16:creationId xmlns:a16="http://schemas.microsoft.com/office/drawing/2014/main" id="{2F30093B-1F04-3E4A-B8E6-EA11C2FA412C}"/>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a:extLst>
                  <a:ext uri="{FF2B5EF4-FFF2-40B4-BE49-F238E27FC236}">
                    <a16:creationId xmlns:a16="http://schemas.microsoft.com/office/drawing/2014/main" id="{DF5113A4-AFC5-3341-9B3A-D6E938D7FD59}"/>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a:extLst>
                  <a:ext uri="{FF2B5EF4-FFF2-40B4-BE49-F238E27FC236}">
                    <a16:creationId xmlns:a16="http://schemas.microsoft.com/office/drawing/2014/main" id="{3B9B10F1-1DFC-5940-871B-05EB379AF545}"/>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a:extLst>
                  <a:ext uri="{FF2B5EF4-FFF2-40B4-BE49-F238E27FC236}">
                    <a16:creationId xmlns:a16="http://schemas.microsoft.com/office/drawing/2014/main" id="{6C039F9C-06D0-A044-8911-76BF7D83BCCE}"/>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a:extLst>
                  <a:ext uri="{FF2B5EF4-FFF2-40B4-BE49-F238E27FC236}">
                    <a16:creationId xmlns:a16="http://schemas.microsoft.com/office/drawing/2014/main" id="{8DA70A29-9403-E549-8D93-DF65FC5B86C8}"/>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a:extLst>
                  <a:ext uri="{FF2B5EF4-FFF2-40B4-BE49-F238E27FC236}">
                    <a16:creationId xmlns:a16="http://schemas.microsoft.com/office/drawing/2014/main" id="{1F6FB46B-86DD-0A42-B2D7-1C791A763A24}"/>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a:extLst>
                  <a:ext uri="{FF2B5EF4-FFF2-40B4-BE49-F238E27FC236}">
                    <a16:creationId xmlns:a16="http://schemas.microsoft.com/office/drawing/2014/main" id="{2A333F90-D659-214E-A605-E09B7BFB457E}"/>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a:extLst>
                  <a:ext uri="{FF2B5EF4-FFF2-40B4-BE49-F238E27FC236}">
                    <a16:creationId xmlns:a16="http://schemas.microsoft.com/office/drawing/2014/main" id="{F760A2F5-EE3D-CC45-943C-94F696329401}"/>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 Verbindung 228">
                <a:extLst>
                  <a:ext uri="{FF2B5EF4-FFF2-40B4-BE49-F238E27FC236}">
                    <a16:creationId xmlns:a16="http://schemas.microsoft.com/office/drawing/2014/main" id="{BC9824D0-C2CA-964D-B098-F455C3A670FA}"/>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Gerade Verbindung 229">
                <a:extLst>
                  <a:ext uri="{FF2B5EF4-FFF2-40B4-BE49-F238E27FC236}">
                    <a16:creationId xmlns:a16="http://schemas.microsoft.com/office/drawing/2014/main" id="{14C6ED25-B0CB-0D4B-A895-D7A64F4A2B88}"/>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Gerade Verbindung 230">
                <a:extLst>
                  <a:ext uri="{FF2B5EF4-FFF2-40B4-BE49-F238E27FC236}">
                    <a16:creationId xmlns:a16="http://schemas.microsoft.com/office/drawing/2014/main" id="{7280A52E-296E-484A-9DC7-80F06276C00C}"/>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Gerade Verbindung 231">
                <a:extLst>
                  <a:ext uri="{FF2B5EF4-FFF2-40B4-BE49-F238E27FC236}">
                    <a16:creationId xmlns:a16="http://schemas.microsoft.com/office/drawing/2014/main" id="{2B21D8CA-17A9-7D43-9D7D-359F5A046460}"/>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a:extLst>
                  <a:ext uri="{FF2B5EF4-FFF2-40B4-BE49-F238E27FC236}">
                    <a16:creationId xmlns:a16="http://schemas.microsoft.com/office/drawing/2014/main" id="{E0DE3AE0-D5AB-204A-B8B8-CC3B44FAF5C5}"/>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Gerade Verbindung 233">
                <a:extLst>
                  <a:ext uri="{FF2B5EF4-FFF2-40B4-BE49-F238E27FC236}">
                    <a16:creationId xmlns:a16="http://schemas.microsoft.com/office/drawing/2014/main" id="{1914736F-9545-644F-BCC7-1986EBE59BA1}"/>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Gerade Verbindung 234">
                <a:extLst>
                  <a:ext uri="{FF2B5EF4-FFF2-40B4-BE49-F238E27FC236}">
                    <a16:creationId xmlns:a16="http://schemas.microsoft.com/office/drawing/2014/main" id="{551FE877-E6EA-0F42-8A86-1B6045D8B3A6}"/>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a:extLst>
                  <a:ext uri="{FF2B5EF4-FFF2-40B4-BE49-F238E27FC236}">
                    <a16:creationId xmlns:a16="http://schemas.microsoft.com/office/drawing/2014/main" id="{CABBEF40-783A-D342-8FFE-FD1F0ADBF76C}"/>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Gerade Verbindung 236">
                <a:extLst>
                  <a:ext uri="{FF2B5EF4-FFF2-40B4-BE49-F238E27FC236}">
                    <a16:creationId xmlns:a16="http://schemas.microsoft.com/office/drawing/2014/main" id="{4D879019-27F2-3E40-A48E-159FFBBC08EE}"/>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Gerade Verbindung 237">
                <a:extLst>
                  <a:ext uri="{FF2B5EF4-FFF2-40B4-BE49-F238E27FC236}">
                    <a16:creationId xmlns:a16="http://schemas.microsoft.com/office/drawing/2014/main" id="{2A05FA9C-18F9-5E4F-9A11-8735F93229A9}"/>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Gerade Verbindung 238">
                <a:extLst>
                  <a:ext uri="{FF2B5EF4-FFF2-40B4-BE49-F238E27FC236}">
                    <a16:creationId xmlns:a16="http://schemas.microsoft.com/office/drawing/2014/main" id="{C2E096DC-873C-EA4F-880E-376C6A67D558}"/>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0" name="Textfeld 189">
              <a:extLst>
                <a:ext uri="{FF2B5EF4-FFF2-40B4-BE49-F238E27FC236}">
                  <a16:creationId xmlns:a16="http://schemas.microsoft.com/office/drawing/2014/main" id="{54921FCF-C1EE-A347-ACB7-3664A709545A}"/>
                </a:ext>
              </a:extLst>
            </p:cNvPr>
            <p:cNvSpPr txBox="1"/>
            <p:nvPr/>
          </p:nvSpPr>
          <p:spPr>
            <a:xfrm>
              <a:off x="4157472" y="5727080"/>
              <a:ext cx="483994" cy="323165"/>
            </a:xfrm>
            <a:prstGeom prst="rect">
              <a:avLst/>
            </a:prstGeom>
            <a:noFill/>
            <a:ln>
              <a:noFill/>
            </a:ln>
          </p:spPr>
          <p:txBody>
            <a:bodyPr wrap="square" rtlCol="0">
              <a:spAutoFit/>
            </a:bodyPr>
            <a:lstStyle/>
            <a:p>
              <a:pPr fontAlgn="b"/>
              <a:r>
                <a:rPr lang="de-DE" sz="500" dirty="0">
                  <a:latin typeface="Helvetica" pitchFamily="2" charset="0"/>
                </a:rPr>
                <a:t>C. </a:t>
              </a:r>
              <a:r>
                <a:rPr lang="de-DE" sz="500" dirty="0" err="1">
                  <a:latin typeface="Helvetica" pitchFamily="2" charset="0"/>
                </a:rPr>
                <a:t>glabrata</a:t>
              </a:r>
              <a:endParaRPr lang="de-DE" sz="500" dirty="0">
                <a:latin typeface="Helvetica" pitchFamily="2" charset="0"/>
              </a:endParaRPr>
            </a:p>
            <a:p>
              <a:pPr fontAlgn="b"/>
              <a:r>
                <a:rPr lang="de-DE" sz="500" dirty="0">
                  <a:latin typeface="Helvetica" pitchFamily="2" charset="0"/>
                </a:rPr>
                <a:t>4</a:t>
              </a:r>
            </a:p>
          </p:txBody>
        </p:sp>
        <p:sp>
          <p:nvSpPr>
            <p:cNvPr id="191" name="Textfeld 190">
              <a:extLst>
                <a:ext uri="{FF2B5EF4-FFF2-40B4-BE49-F238E27FC236}">
                  <a16:creationId xmlns:a16="http://schemas.microsoft.com/office/drawing/2014/main" id="{EEBAA9EF-177A-9B4A-8B97-637B43644F69}"/>
                </a:ext>
              </a:extLst>
            </p:cNvPr>
            <p:cNvSpPr txBox="1"/>
            <p:nvPr/>
          </p:nvSpPr>
          <p:spPr>
            <a:xfrm>
              <a:off x="4612176" y="5727080"/>
              <a:ext cx="478447" cy="323165"/>
            </a:xfrm>
            <a:prstGeom prst="rect">
              <a:avLst/>
            </a:prstGeom>
            <a:noFill/>
            <a:ln>
              <a:noFill/>
            </a:ln>
          </p:spPr>
          <p:txBody>
            <a:bodyPr wrap="square" rtlCol="0">
              <a:spAutoFit/>
            </a:bodyPr>
            <a:lstStyle/>
            <a:p>
              <a:pPr fontAlgn="b"/>
              <a:r>
                <a:rPr lang="de-DE" sz="500" dirty="0">
                  <a:latin typeface="Helvetica" pitchFamily="2" charset="0"/>
                </a:rPr>
                <a:t>C. </a:t>
              </a:r>
              <a:r>
                <a:rPr lang="de-DE" sz="500" dirty="0" err="1">
                  <a:latin typeface="Helvetica" pitchFamily="2" charset="0"/>
                </a:rPr>
                <a:t>glabrata</a:t>
              </a:r>
              <a:endParaRPr lang="de-DE" sz="500" dirty="0">
                <a:latin typeface="Helvetica" pitchFamily="2" charset="0"/>
              </a:endParaRPr>
            </a:p>
            <a:p>
              <a:pPr fontAlgn="b"/>
              <a:r>
                <a:rPr lang="de-DE" sz="500" dirty="0">
                  <a:latin typeface="Helvetica" pitchFamily="2" charset="0"/>
                </a:rPr>
                <a:t>5</a:t>
              </a:r>
            </a:p>
          </p:txBody>
        </p:sp>
        <p:sp>
          <p:nvSpPr>
            <p:cNvPr id="192" name="Textfeld 191">
              <a:extLst>
                <a:ext uri="{FF2B5EF4-FFF2-40B4-BE49-F238E27FC236}">
                  <a16:creationId xmlns:a16="http://schemas.microsoft.com/office/drawing/2014/main" id="{4AEADF1A-D1BE-7747-A480-7894ABF95DC1}"/>
                </a:ext>
              </a:extLst>
            </p:cNvPr>
            <p:cNvSpPr txBox="1"/>
            <p:nvPr/>
          </p:nvSpPr>
          <p:spPr>
            <a:xfrm>
              <a:off x="5060508" y="5727080"/>
              <a:ext cx="484364" cy="323165"/>
            </a:xfrm>
            <a:prstGeom prst="rect">
              <a:avLst/>
            </a:prstGeom>
            <a:noFill/>
            <a:ln>
              <a:noFill/>
            </a:ln>
          </p:spPr>
          <p:txBody>
            <a:bodyPr wrap="square" rtlCol="0">
              <a:spAutoFit/>
            </a:bodyPr>
            <a:lstStyle/>
            <a:p>
              <a:pPr fontAlgn="b"/>
              <a:r>
                <a:rPr lang="de-DE" sz="500" dirty="0">
                  <a:latin typeface="Helvetica" pitchFamily="2" charset="0"/>
                </a:rPr>
                <a:t>C. </a:t>
              </a:r>
              <a:r>
                <a:rPr lang="de-DE" sz="500" dirty="0" err="1">
                  <a:latin typeface="Helvetica" pitchFamily="2" charset="0"/>
                </a:rPr>
                <a:t>glabrata</a:t>
              </a:r>
              <a:endParaRPr lang="de-DE" sz="500" dirty="0">
                <a:latin typeface="Helvetica" pitchFamily="2" charset="0"/>
              </a:endParaRPr>
            </a:p>
            <a:p>
              <a:pPr fontAlgn="b"/>
              <a:r>
                <a:rPr lang="de-DE" sz="500" dirty="0">
                  <a:latin typeface="Helvetica" pitchFamily="2" charset="0"/>
                </a:rPr>
                <a:t>6</a:t>
              </a:r>
            </a:p>
          </p:txBody>
        </p:sp>
        <p:sp>
          <p:nvSpPr>
            <p:cNvPr id="193" name="Textfeld 192">
              <a:extLst>
                <a:ext uri="{FF2B5EF4-FFF2-40B4-BE49-F238E27FC236}">
                  <a16:creationId xmlns:a16="http://schemas.microsoft.com/office/drawing/2014/main" id="{184C4D2D-6B3C-E844-99BB-633A9199140B}"/>
                </a:ext>
              </a:extLst>
            </p:cNvPr>
            <p:cNvSpPr txBox="1"/>
            <p:nvPr/>
          </p:nvSpPr>
          <p:spPr>
            <a:xfrm>
              <a:off x="5521045" y="5727080"/>
              <a:ext cx="65028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EM  </a:t>
              </a:r>
            </a:p>
            <a:p>
              <a:r>
                <a:rPr lang="de-DE" sz="500" dirty="0">
                  <a:solidFill>
                    <a:srgbClr val="48B0F0"/>
                  </a:solidFill>
                  <a:latin typeface="Helvetica" pitchFamily="2" charset="0"/>
                </a:rPr>
                <a:t>1</a:t>
              </a:r>
            </a:p>
          </p:txBody>
        </p:sp>
        <p:sp>
          <p:nvSpPr>
            <p:cNvPr id="203" name="Textfeld 202">
              <a:extLst>
                <a:ext uri="{FF2B5EF4-FFF2-40B4-BE49-F238E27FC236}">
                  <a16:creationId xmlns:a16="http://schemas.microsoft.com/office/drawing/2014/main" id="{98DB86FD-EFDF-1046-B50F-5979DF15745D}"/>
                </a:ext>
              </a:extLst>
            </p:cNvPr>
            <p:cNvSpPr txBox="1"/>
            <p:nvPr/>
          </p:nvSpPr>
          <p:spPr>
            <a:xfrm>
              <a:off x="5060507" y="5404264"/>
              <a:ext cx="469730" cy="246221"/>
            </a:xfrm>
            <a:prstGeom prst="rect">
              <a:avLst/>
            </a:prstGeom>
            <a:noFill/>
            <a:ln>
              <a:noFill/>
            </a:ln>
          </p:spPr>
          <p:txBody>
            <a:bodyPr wrap="square" rtlCol="0">
              <a:spAutoFit/>
            </a:bodyPr>
            <a:lstStyle/>
            <a:p>
              <a:pPr fontAlgn="b"/>
              <a:r>
                <a:rPr lang="de-DE" sz="500" dirty="0">
                  <a:latin typeface="Helvetica" pitchFamily="2" charset="0"/>
                </a:rPr>
                <a:t>C. </a:t>
              </a:r>
              <a:r>
                <a:rPr lang="de-DE" sz="500" dirty="0" err="1">
                  <a:latin typeface="Helvetica" pitchFamily="2" charset="0"/>
                </a:rPr>
                <a:t>glabrata</a:t>
              </a:r>
              <a:endParaRPr lang="de-DE" sz="500" dirty="0">
                <a:latin typeface="Helvetica" pitchFamily="2" charset="0"/>
              </a:endParaRPr>
            </a:p>
            <a:p>
              <a:pPr fontAlgn="b"/>
              <a:r>
                <a:rPr lang="de-DE" sz="500" dirty="0">
                  <a:latin typeface="Helvetica" pitchFamily="2" charset="0"/>
                </a:rPr>
                <a:t>1</a:t>
              </a:r>
            </a:p>
          </p:txBody>
        </p:sp>
        <p:sp>
          <p:nvSpPr>
            <p:cNvPr id="204" name="Textfeld 203">
              <a:extLst>
                <a:ext uri="{FF2B5EF4-FFF2-40B4-BE49-F238E27FC236}">
                  <a16:creationId xmlns:a16="http://schemas.microsoft.com/office/drawing/2014/main" id="{4CEE2BE8-05CA-E145-9F35-9000F3DD5265}"/>
                </a:ext>
              </a:extLst>
            </p:cNvPr>
            <p:cNvSpPr txBox="1"/>
            <p:nvPr/>
          </p:nvSpPr>
          <p:spPr>
            <a:xfrm>
              <a:off x="5552391" y="5404264"/>
              <a:ext cx="468368" cy="323165"/>
            </a:xfrm>
            <a:prstGeom prst="rect">
              <a:avLst/>
            </a:prstGeom>
            <a:noFill/>
            <a:ln>
              <a:noFill/>
            </a:ln>
          </p:spPr>
          <p:txBody>
            <a:bodyPr wrap="square" rtlCol="0">
              <a:spAutoFit/>
            </a:bodyPr>
            <a:lstStyle/>
            <a:p>
              <a:pPr fontAlgn="b"/>
              <a:r>
                <a:rPr lang="de-DE" sz="500" dirty="0">
                  <a:latin typeface="Helvetica" pitchFamily="2" charset="0"/>
                </a:rPr>
                <a:t>C. </a:t>
              </a:r>
              <a:r>
                <a:rPr lang="de-DE" sz="500" dirty="0" err="1">
                  <a:latin typeface="Helvetica" pitchFamily="2" charset="0"/>
                </a:rPr>
                <a:t>glabrata</a:t>
              </a:r>
              <a:endParaRPr lang="de-DE" sz="500" dirty="0">
                <a:latin typeface="Helvetica" pitchFamily="2" charset="0"/>
              </a:endParaRPr>
            </a:p>
            <a:p>
              <a:pPr fontAlgn="b"/>
              <a:r>
                <a:rPr lang="de-DE" sz="500" dirty="0">
                  <a:latin typeface="Helvetica" pitchFamily="2" charset="0"/>
                </a:rPr>
                <a:t>2</a:t>
              </a:r>
            </a:p>
          </p:txBody>
        </p:sp>
        <p:sp>
          <p:nvSpPr>
            <p:cNvPr id="205" name="Textfeld 204">
              <a:extLst>
                <a:ext uri="{FF2B5EF4-FFF2-40B4-BE49-F238E27FC236}">
                  <a16:creationId xmlns:a16="http://schemas.microsoft.com/office/drawing/2014/main" id="{995B4B89-FC19-044C-AE6C-A4ED21428AB2}"/>
                </a:ext>
              </a:extLst>
            </p:cNvPr>
            <p:cNvSpPr txBox="1"/>
            <p:nvPr/>
          </p:nvSpPr>
          <p:spPr>
            <a:xfrm>
              <a:off x="5982630" y="5404264"/>
              <a:ext cx="458472" cy="323165"/>
            </a:xfrm>
            <a:prstGeom prst="rect">
              <a:avLst/>
            </a:prstGeom>
            <a:noFill/>
            <a:ln>
              <a:noFill/>
            </a:ln>
          </p:spPr>
          <p:txBody>
            <a:bodyPr wrap="square" rtlCol="0">
              <a:spAutoFit/>
            </a:bodyPr>
            <a:lstStyle/>
            <a:p>
              <a:pPr fontAlgn="b"/>
              <a:r>
                <a:rPr lang="de-DE" sz="500" dirty="0">
                  <a:latin typeface="Helvetica" pitchFamily="2" charset="0"/>
                </a:rPr>
                <a:t>C. </a:t>
              </a:r>
              <a:r>
                <a:rPr lang="de-DE" sz="500" dirty="0" err="1">
                  <a:latin typeface="Helvetica" pitchFamily="2" charset="0"/>
                </a:rPr>
                <a:t>glabrata</a:t>
              </a:r>
              <a:endParaRPr lang="de-DE" sz="500" dirty="0">
                <a:latin typeface="Helvetica" pitchFamily="2" charset="0"/>
              </a:endParaRPr>
            </a:p>
            <a:p>
              <a:pPr fontAlgn="b"/>
              <a:r>
                <a:rPr lang="de-DE" sz="500" dirty="0">
                  <a:latin typeface="Helvetica" pitchFamily="2" charset="0"/>
                </a:rPr>
                <a:t>3</a:t>
              </a:r>
            </a:p>
          </p:txBody>
        </p:sp>
        <p:sp>
          <p:nvSpPr>
            <p:cNvPr id="287" name="Textfeld 286">
              <a:extLst>
                <a:ext uri="{FF2B5EF4-FFF2-40B4-BE49-F238E27FC236}">
                  <a16:creationId xmlns:a16="http://schemas.microsoft.com/office/drawing/2014/main" id="{D46D0CCC-8DC2-DA43-8421-667D54D7CF55}"/>
                </a:ext>
              </a:extLst>
            </p:cNvPr>
            <p:cNvSpPr txBox="1"/>
            <p:nvPr/>
          </p:nvSpPr>
          <p:spPr>
            <a:xfrm>
              <a:off x="5994858" y="5727080"/>
              <a:ext cx="65028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EM  </a:t>
              </a:r>
            </a:p>
            <a:p>
              <a:r>
                <a:rPr lang="de-DE" sz="500" dirty="0">
                  <a:solidFill>
                    <a:srgbClr val="48B0F0"/>
                  </a:solidFill>
                  <a:latin typeface="Helvetica" pitchFamily="2" charset="0"/>
                </a:rPr>
                <a:t>2</a:t>
              </a:r>
            </a:p>
          </p:txBody>
        </p:sp>
        <p:sp>
          <p:nvSpPr>
            <p:cNvPr id="288" name="Textfeld 287">
              <a:extLst>
                <a:ext uri="{FF2B5EF4-FFF2-40B4-BE49-F238E27FC236}">
                  <a16:creationId xmlns:a16="http://schemas.microsoft.com/office/drawing/2014/main" id="{097E8643-72EE-4444-B0F6-3AE3960A511E}"/>
                </a:ext>
              </a:extLst>
            </p:cNvPr>
            <p:cNvSpPr txBox="1"/>
            <p:nvPr/>
          </p:nvSpPr>
          <p:spPr>
            <a:xfrm>
              <a:off x="4160819" y="6063053"/>
              <a:ext cx="65028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EM  </a:t>
              </a:r>
            </a:p>
            <a:p>
              <a:r>
                <a:rPr lang="de-DE" sz="500" dirty="0">
                  <a:solidFill>
                    <a:srgbClr val="48B0F0"/>
                  </a:solidFill>
                  <a:latin typeface="Helvetica" pitchFamily="2" charset="0"/>
                </a:rPr>
                <a:t>4</a:t>
              </a:r>
            </a:p>
          </p:txBody>
        </p:sp>
        <p:sp>
          <p:nvSpPr>
            <p:cNvPr id="289" name="Textfeld 288">
              <a:extLst>
                <a:ext uri="{FF2B5EF4-FFF2-40B4-BE49-F238E27FC236}">
                  <a16:creationId xmlns:a16="http://schemas.microsoft.com/office/drawing/2014/main" id="{092A52FB-C8B0-7B42-BB93-3E6A55868EDC}"/>
                </a:ext>
              </a:extLst>
            </p:cNvPr>
            <p:cNvSpPr txBox="1"/>
            <p:nvPr/>
          </p:nvSpPr>
          <p:spPr>
            <a:xfrm>
              <a:off x="4609043" y="6063053"/>
              <a:ext cx="65028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EM  </a:t>
              </a:r>
            </a:p>
            <a:p>
              <a:r>
                <a:rPr lang="de-DE" sz="500" dirty="0">
                  <a:solidFill>
                    <a:srgbClr val="48B0F0"/>
                  </a:solidFill>
                  <a:latin typeface="Helvetica" pitchFamily="2" charset="0"/>
                </a:rPr>
                <a:t>5</a:t>
              </a:r>
            </a:p>
          </p:txBody>
        </p:sp>
        <p:sp>
          <p:nvSpPr>
            <p:cNvPr id="290" name="Textfeld 289">
              <a:extLst>
                <a:ext uri="{FF2B5EF4-FFF2-40B4-BE49-F238E27FC236}">
                  <a16:creationId xmlns:a16="http://schemas.microsoft.com/office/drawing/2014/main" id="{839A8C54-F73F-FA47-99A1-50F7BBF210C9}"/>
                </a:ext>
              </a:extLst>
            </p:cNvPr>
            <p:cNvSpPr txBox="1"/>
            <p:nvPr/>
          </p:nvSpPr>
          <p:spPr>
            <a:xfrm>
              <a:off x="5060507" y="6063053"/>
              <a:ext cx="65028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EM  </a:t>
              </a:r>
            </a:p>
            <a:p>
              <a:r>
                <a:rPr lang="de-DE" sz="500" dirty="0">
                  <a:solidFill>
                    <a:srgbClr val="48B0F0"/>
                  </a:solidFill>
                  <a:latin typeface="Helvetica" pitchFamily="2" charset="0"/>
                </a:rPr>
                <a:t>6</a:t>
              </a:r>
            </a:p>
          </p:txBody>
        </p:sp>
        <p:sp>
          <p:nvSpPr>
            <p:cNvPr id="291" name="Textfeld 290">
              <a:extLst>
                <a:ext uri="{FF2B5EF4-FFF2-40B4-BE49-F238E27FC236}">
                  <a16:creationId xmlns:a16="http://schemas.microsoft.com/office/drawing/2014/main" id="{084BD43B-DD66-CA4A-B34B-094589B28AB1}"/>
                </a:ext>
              </a:extLst>
            </p:cNvPr>
            <p:cNvSpPr txBox="1"/>
            <p:nvPr/>
          </p:nvSpPr>
          <p:spPr>
            <a:xfrm>
              <a:off x="5538039" y="6060264"/>
              <a:ext cx="609415" cy="400110"/>
            </a:xfrm>
            <a:prstGeom prst="rect">
              <a:avLst/>
            </a:prstGeom>
            <a:noFill/>
            <a:ln>
              <a:noFill/>
            </a:ln>
          </p:spPr>
          <p:txBody>
            <a:bodyPr wrap="square" rtlCol="0">
              <a:spAutoFit/>
            </a:bodyPr>
            <a:lstStyle/>
            <a:p>
              <a:r>
                <a:rPr lang="de-DE" sz="500" dirty="0">
                  <a:latin typeface="Helvetica" pitchFamily="2" charset="0"/>
                </a:rPr>
                <a:t>FUS 1-163 12E + Abf1 G4 </a:t>
              </a:r>
              <a:r>
                <a:rPr lang="de-DE" sz="500" dirty="0" err="1">
                  <a:latin typeface="Helvetica" pitchFamily="2" charset="0"/>
                </a:rPr>
                <a:t>motif</a:t>
              </a:r>
              <a:r>
                <a:rPr lang="de-DE" sz="500" dirty="0">
                  <a:latin typeface="Helvetica" pitchFamily="2" charset="0"/>
                </a:rPr>
                <a:t> </a:t>
              </a:r>
            </a:p>
            <a:p>
              <a:r>
                <a:rPr lang="de-DE" sz="500" dirty="0">
                  <a:latin typeface="Helvetica" pitchFamily="2" charset="0"/>
                </a:rPr>
                <a:t>1</a:t>
              </a:r>
            </a:p>
          </p:txBody>
        </p:sp>
        <p:sp>
          <p:nvSpPr>
            <p:cNvPr id="292" name="Textfeld 291">
              <a:extLst>
                <a:ext uri="{FF2B5EF4-FFF2-40B4-BE49-F238E27FC236}">
                  <a16:creationId xmlns:a16="http://schemas.microsoft.com/office/drawing/2014/main" id="{E0D82EE9-3DB4-C14C-82D3-6E24CCEDB54D}"/>
                </a:ext>
              </a:extLst>
            </p:cNvPr>
            <p:cNvSpPr txBox="1"/>
            <p:nvPr/>
          </p:nvSpPr>
          <p:spPr>
            <a:xfrm>
              <a:off x="5991711" y="6057229"/>
              <a:ext cx="609415"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Abf1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2</a:t>
              </a:r>
            </a:p>
          </p:txBody>
        </p:sp>
        <p:sp>
          <p:nvSpPr>
            <p:cNvPr id="293" name="Textfeld 292">
              <a:extLst>
                <a:ext uri="{FF2B5EF4-FFF2-40B4-BE49-F238E27FC236}">
                  <a16:creationId xmlns:a16="http://schemas.microsoft.com/office/drawing/2014/main" id="{AF384A5E-AB2C-E847-9224-646B8232E233}"/>
                </a:ext>
              </a:extLst>
            </p:cNvPr>
            <p:cNvSpPr txBox="1"/>
            <p:nvPr/>
          </p:nvSpPr>
          <p:spPr>
            <a:xfrm>
              <a:off x="4418267" y="6399279"/>
              <a:ext cx="609415"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Abf1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4</a:t>
              </a:r>
            </a:p>
          </p:txBody>
        </p:sp>
        <p:sp>
          <p:nvSpPr>
            <p:cNvPr id="294" name="Textfeld 293">
              <a:extLst>
                <a:ext uri="{FF2B5EF4-FFF2-40B4-BE49-F238E27FC236}">
                  <a16:creationId xmlns:a16="http://schemas.microsoft.com/office/drawing/2014/main" id="{CC227211-A3AB-624E-8577-599B03A3C72E}"/>
                </a:ext>
              </a:extLst>
            </p:cNvPr>
            <p:cNvSpPr txBox="1"/>
            <p:nvPr/>
          </p:nvSpPr>
          <p:spPr>
            <a:xfrm>
              <a:off x="4879029" y="6397371"/>
              <a:ext cx="609415" cy="400110"/>
            </a:xfrm>
            <a:prstGeom prst="rect">
              <a:avLst/>
            </a:prstGeom>
            <a:noFill/>
            <a:ln>
              <a:noFill/>
            </a:ln>
          </p:spPr>
          <p:txBody>
            <a:bodyPr wrap="square" rtlCol="0">
              <a:spAutoFit/>
            </a:bodyPr>
            <a:lstStyle/>
            <a:p>
              <a:r>
                <a:rPr lang="de-DE" sz="500" dirty="0">
                  <a:latin typeface="Helvetica" pitchFamily="2" charset="0"/>
                </a:rPr>
                <a:t>FUS 1-163 12E + Abf1 G4 </a:t>
              </a:r>
              <a:r>
                <a:rPr lang="de-DE" sz="500" dirty="0" err="1">
                  <a:latin typeface="Helvetica" pitchFamily="2" charset="0"/>
                </a:rPr>
                <a:t>motif</a:t>
              </a:r>
              <a:r>
                <a:rPr lang="de-DE" sz="500" dirty="0">
                  <a:latin typeface="Helvetica" pitchFamily="2" charset="0"/>
                </a:rPr>
                <a:t> </a:t>
              </a:r>
            </a:p>
            <a:p>
              <a:r>
                <a:rPr lang="de-DE" sz="500" dirty="0">
                  <a:latin typeface="Helvetica" pitchFamily="2" charset="0"/>
                </a:rPr>
                <a:t>5</a:t>
              </a:r>
            </a:p>
          </p:txBody>
        </p:sp>
        <p:sp>
          <p:nvSpPr>
            <p:cNvPr id="295" name="Textfeld 294">
              <a:extLst>
                <a:ext uri="{FF2B5EF4-FFF2-40B4-BE49-F238E27FC236}">
                  <a16:creationId xmlns:a16="http://schemas.microsoft.com/office/drawing/2014/main" id="{3EEA41D6-41D2-554E-B054-C762350D48A1}"/>
                </a:ext>
              </a:extLst>
            </p:cNvPr>
            <p:cNvSpPr txBox="1"/>
            <p:nvPr/>
          </p:nvSpPr>
          <p:spPr>
            <a:xfrm>
              <a:off x="5338313" y="6393876"/>
              <a:ext cx="609415" cy="400110"/>
            </a:xfrm>
            <a:prstGeom prst="rect">
              <a:avLst/>
            </a:prstGeom>
            <a:noFill/>
            <a:ln>
              <a:noFill/>
            </a:ln>
          </p:spPr>
          <p:txBody>
            <a:bodyPr wrap="square" rtlCol="0">
              <a:spAutoFit/>
            </a:bodyPr>
            <a:lstStyle/>
            <a:p>
              <a:r>
                <a:rPr lang="de-DE" sz="500" dirty="0">
                  <a:latin typeface="Helvetica" pitchFamily="2" charset="0"/>
                </a:rPr>
                <a:t>FUS 1-163 12E + Abf1 G4 </a:t>
              </a:r>
              <a:r>
                <a:rPr lang="de-DE" sz="500" dirty="0" err="1">
                  <a:latin typeface="Helvetica" pitchFamily="2" charset="0"/>
                </a:rPr>
                <a:t>motif</a:t>
              </a:r>
              <a:r>
                <a:rPr lang="de-DE" sz="500" dirty="0">
                  <a:latin typeface="Helvetica" pitchFamily="2" charset="0"/>
                </a:rPr>
                <a:t> </a:t>
              </a:r>
            </a:p>
            <a:p>
              <a:r>
                <a:rPr lang="de-DE" sz="500" dirty="0">
                  <a:latin typeface="Helvetica" pitchFamily="2" charset="0"/>
                </a:rPr>
                <a:t>6</a:t>
              </a:r>
            </a:p>
          </p:txBody>
        </p:sp>
        <p:sp>
          <p:nvSpPr>
            <p:cNvPr id="111" name="Textfeld 110">
              <a:extLst>
                <a:ext uri="{FF2B5EF4-FFF2-40B4-BE49-F238E27FC236}">
                  <a16:creationId xmlns:a16="http://schemas.microsoft.com/office/drawing/2014/main" id="{C9582839-B18A-E54E-8FA6-F3905D1DEEE1}"/>
                </a:ext>
              </a:extLst>
            </p:cNvPr>
            <p:cNvSpPr txBox="1"/>
            <p:nvPr/>
          </p:nvSpPr>
          <p:spPr>
            <a:xfrm>
              <a:off x="5188186" y="6761853"/>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12" name="Textfeld 111">
              <a:extLst>
                <a:ext uri="{FF2B5EF4-FFF2-40B4-BE49-F238E27FC236}">
                  <a16:creationId xmlns:a16="http://schemas.microsoft.com/office/drawing/2014/main" id="{480DC319-EE38-FF45-A147-61A3CCF3A7B5}"/>
                </a:ext>
              </a:extLst>
            </p:cNvPr>
            <p:cNvSpPr txBox="1"/>
            <p:nvPr/>
          </p:nvSpPr>
          <p:spPr>
            <a:xfrm>
              <a:off x="5637273" y="67584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pic>
        <p:nvPicPr>
          <p:cNvPr id="162" name="Grafik 1">
            <a:extLst>
              <a:ext uri="{FF2B5EF4-FFF2-40B4-BE49-F238E27FC236}">
                <a16:creationId xmlns:a16="http://schemas.microsoft.com/office/drawing/2014/main" id="{FCDD3F6F-2EF4-DA44-8421-7031EDCD40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9919" t="12919" r="20773" b="11999"/>
          <a:stretch/>
        </p:blipFill>
        <p:spPr>
          <a:xfrm>
            <a:off x="368300" y="431800"/>
            <a:ext cx="1546347" cy="1882653"/>
          </a:xfrm>
          <a:prstGeom prst="rect">
            <a:avLst/>
          </a:prstGeom>
        </p:spPr>
      </p:pic>
      <p:graphicFrame>
        <p:nvGraphicFramePr>
          <p:cNvPr id="163" name="Tabelle 5">
            <a:extLst>
              <a:ext uri="{FF2B5EF4-FFF2-40B4-BE49-F238E27FC236}">
                <a16:creationId xmlns:a16="http://schemas.microsoft.com/office/drawing/2014/main" id="{9AD67513-8AA0-7A45-92CD-86C2B72282AE}"/>
              </a:ext>
            </a:extLst>
          </p:cNvPr>
          <p:cNvGraphicFramePr>
            <a:graphicFrameLocks noGrp="1"/>
          </p:cNvGraphicFramePr>
          <p:nvPr>
            <p:extLst>
              <p:ext uri="{D42A27DB-BD31-4B8C-83A1-F6EECF244321}">
                <p14:modId xmlns:p14="http://schemas.microsoft.com/office/powerpoint/2010/main" val="3453326011"/>
              </p:ext>
            </p:extLst>
          </p:nvPr>
        </p:nvGraphicFramePr>
        <p:xfrm>
          <a:off x="373085" y="2703784"/>
          <a:ext cx="3767358" cy="641986"/>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algn="l" fontAlgn="b"/>
                      <a:r>
                        <a:rPr lang="de-DE" sz="800" u="none" strike="noStrike" smtClean="0">
                          <a:solidFill>
                            <a:srgbClr val="48B0F0"/>
                          </a:solidFill>
                          <a:effectLst/>
                          <a:latin typeface="Helvetica" pitchFamily="2" charset="0"/>
                        </a:rPr>
                        <a:t>Sup35</a:t>
                      </a:r>
                      <a:r>
                        <a:rPr lang="de-DE" sz="800" u="none" strike="noStrike" baseline="30000" smtClean="0">
                          <a:solidFill>
                            <a:srgbClr val="48B0F0"/>
                          </a:solidFill>
                          <a:effectLst/>
                          <a:latin typeface="Helvetica" pitchFamily="2" charset="0"/>
                        </a:rPr>
                        <a:t>1-131</a:t>
                      </a:r>
                      <a:r>
                        <a:rPr lang="de-DE" sz="800" u="none" strike="noStrike" smtClean="0">
                          <a:solidFill>
                            <a:srgbClr val="48B0F0"/>
                          </a:solidFill>
                          <a:effectLst/>
                          <a:latin typeface="Helvetica" pitchFamily="2" charset="0"/>
                        </a:rPr>
                        <a:t> </a:t>
                      </a:r>
                      <a:r>
                        <a:rPr lang="de-DE" sz="800" u="none" strike="noStrike">
                          <a:solidFill>
                            <a:srgbClr val="48B0F0"/>
                          </a:solidFill>
                          <a:effectLst/>
                          <a:latin typeface="Helvetica" pitchFamily="2" charset="0"/>
                        </a:rPr>
                        <a:t>+ </a:t>
                      </a:r>
                      <a:r>
                        <a:rPr lang="de-DE" sz="800" u="none" strike="noStrike" smtClean="0">
                          <a:solidFill>
                            <a:srgbClr val="48B0F0"/>
                          </a:solidFill>
                          <a:effectLst/>
                          <a:latin typeface="Helvetica" pitchFamily="2" charset="0"/>
                        </a:rPr>
                        <a:t>Gal4</a:t>
                      </a:r>
                      <a:r>
                        <a:rPr lang="de-DE" sz="800" u="none" strike="noStrike" baseline="30000" smtClean="0">
                          <a:solidFill>
                            <a:srgbClr val="48B0F0"/>
                          </a:solidFill>
                          <a:effectLst/>
                          <a:latin typeface="Helvetica" pitchFamily="2" charset="0"/>
                        </a:rPr>
                        <a:t>G4</a:t>
                      </a:r>
                      <a:endParaRPr lang="de-DE" sz="800" b="0" i="0" u="none" strike="noStrike" baseline="30000" dirty="0">
                        <a:solidFill>
                          <a:srgbClr val="48B0F0"/>
                        </a:solidFill>
                        <a:effectLst/>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338461"/>
                  </a:ext>
                </a:extLst>
              </a:tr>
              <a:tr h="16167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smtClean="0">
                          <a:ln>
                            <a:noFill/>
                          </a:ln>
                          <a:solidFill>
                            <a:srgbClr val="48B0F0"/>
                          </a:solidFill>
                          <a:effectLst/>
                          <a:uLnTx/>
                          <a:uFillTx/>
                          <a:latin typeface="Helvetica" pitchFamily="2" charset="0"/>
                          <a:ea typeface="+mn-ea"/>
                          <a:cs typeface="+mn-cs"/>
                        </a:rPr>
                        <a:t>T. phaffii</a:t>
                      </a:r>
                      <a:endParaRPr kumimoji="0" lang="de-DE" sz="800" b="0" i="0" u="none" strike="noStrike" kern="1200" cap="none" spc="0" normalizeH="0" baseline="0" noProof="0">
                        <a:ln>
                          <a:noFill/>
                        </a:ln>
                        <a:solidFill>
                          <a:srgbClr val="48B0F0"/>
                        </a:solidFill>
                        <a:effectLst/>
                        <a:uLnTx/>
                        <a:uFillTx/>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8753401"/>
                  </a:ext>
                </a:extLst>
              </a:tr>
            </a:tbl>
          </a:graphicData>
        </a:graphic>
      </p:graphicFrame>
      <p:sp>
        <p:nvSpPr>
          <p:cNvPr id="164" name="Rechteck 155">
            <a:extLst>
              <a:ext uri="{FF2B5EF4-FFF2-40B4-BE49-F238E27FC236}">
                <a16:creationId xmlns:a16="http://schemas.microsoft.com/office/drawing/2014/main" id="{8517ACD5-050E-4D44-9716-CC1F30A70D8E}"/>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pSp>
        <p:nvGrpSpPr>
          <p:cNvPr id="3" name="Group 2">
            <a:extLst>
              <a:ext uri="{FF2B5EF4-FFF2-40B4-BE49-F238E27FC236}">
                <a16:creationId xmlns:a16="http://schemas.microsoft.com/office/drawing/2014/main" id="{7E3E775E-29A6-4449-AA87-6520E58FA71B}"/>
              </a:ext>
            </a:extLst>
          </p:cNvPr>
          <p:cNvGrpSpPr/>
          <p:nvPr/>
        </p:nvGrpSpPr>
        <p:grpSpPr>
          <a:xfrm>
            <a:off x="3960090" y="436803"/>
            <a:ext cx="2891791" cy="2838483"/>
            <a:chOff x="3960090" y="436803"/>
            <a:chExt cx="2891791" cy="2838483"/>
          </a:xfrm>
        </p:grpSpPr>
        <p:grpSp>
          <p:nvGrpSpPr>
            <p:cNvPr id="165" name="Gruppieren 188">
              <a:extLst>
                <a:ext uri="{FF2B5EF4-FFF2-40B4-BE49-F238E27FC236}">
                  <a16:creationId xmlns:a16="http://schemas.microsoft.com/office/drawing/2014/main" id="{5737D750-EB1B-0540-B805-2941515453A2}"/>
                </a:ext>
              </a:extLst>
            </p:cNvPr>
            <p:cNvGrpSpPr/>
            <p:nvPr/>
          </p:nvGrpSpPr>
          <p:grpSpPr>
            <a:xfrm>
              <a:off x="3960090" y="436803"/>
              <a:ext cx="2891791" cy="2838483"/>
              <a:chOff x="4704079" y="1994688"/>
              <a:chExt cx="4053841" cy="4040352"/>
            </a:xfrm>
          </p:grpSpPr>
          <p:sp>
            <p:nvSpPr>
              <p:cNvPr id="166" name="Oval 165">
                <a:extLst>
                  <a:ext uri="{FF2B5EF4-FFF2-40B4-BE49-F238E27FC236}">
                    <a16:creationId xmlns:a16="http://schemas.microsoft.com/office/drawing/2014/main" id="{740B0254-AC45-8641-A8BB-EB9936E81DDE}"/>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00">
                  <a:latin typeface="Helvetica" pitchFamily="2" charset="0"/>
                </a:endParaRPr>
              </a:p>
            </p:txBody>
          </p:sp>
          <p:cxnSp>
            <p:nvCxnSpPr>
              <p:cNvPr id="167" name="Gerade Verbindung 212">
                <a:extLst>
                  <a:ext uri="{FF2B5EF4-FFF2-40B4-BE49-F238E27FC236}">
                    <a16:creationId xmlns:a16="http://schemas.microsoft.com/office/drawing/2014/main" id="{3348DBDB-E56B-3F48-BD94-699023885BD7}"/>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213">
                <a:extLst>
                  <a:ext uri="{FF2B5EF4-FFF2-40B4-BE49-F238E27FC236}">
                    <a16:creationId xmlns:a16="http://schemas.microsoft.com/office/drawing/2014/main" id="{B037307B-317F-9741-8EED-24566D25128B}"/>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214">
                <a:extLst>
                  <a:ext uri="{FF2B5EF4-FFF2-40B4-BE49-F238E27FC236}">
                    <a16:creationId xmlns:a16="http://schemas.microsoft.com/office/drawing/2014/main" id="{94FCC1F3-B67F-D444-8CB8-B1F335AFAE8D}"/>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215">
                <a:extLst>
                  <a:ext uri="{FF2B5EF4-FFF2-40B4-BE49-F238E27FC236}">
                    <a16:creationId xmlns:a16="http://schemas.microsoft.com/office/drawing/2014/main" id="{B0ED3F66-C749-DB49-B631-919A1344F76B}"/>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216">
                <a:extLst>
                  <a:ext uri="{FF2B5EF4-FFF2-40B4-BE49-F238E27FC236}">
                    <a16:creationId xmlns:a16="http://schemas.microsoft.com/office/drawing/2014/main" id="{1685F77C-07B1-F54E-85CA-BFC9A3CEF33E}"/>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217">
                <a:extLst>
                  <a:ext uri="{FF2B5EF4-FFF2-40B4-BE49-F238E27FC236}">
                    <a16:creationId xmlns:a16="http://schemas.microsoft.com/office/drawing/2014/main" id="{432D895B-DFEF-6243-B7EE-B302BD95A6F1}"/>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218">
                <a:extLst>
                  <a:ext uri="{FF2B5EF4-FFF2-40B4-BE49-F238E27FC236}">
                    <a16:creationId xmlns:a16="http://schemas.microsoft.com/office/drawing/2014/main" id="{406C9D8C-A22F-AE40-8D55-515DE351C4BF}"/>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219">
                <a:extLst>
                  <a:ext uri="{FF2B5EF4-FFF2-40B4-BE49-F238E27FC236}">
                    <a16:creationId xmlns:a16="http://schemas.microsoft.com/office/drawing/2014/main" id="{CB2A066F-3B40-1641-AF60-EC45FFBEDF4F}"/>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220">
                <a:extLst>
                  <a:ext uri="{FF2B5EF4-FFF2-40B4-BE49-F238E27FC236}">
                    <a16:creationId xmlns:a16="http://schemas.microsoft.com/office/drawing/2014/main" id="{81263249-B77C-C84B-9EFE-A704E599B0EC}"/>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221">
                <a:extLst>
                  <a:ext uri="{FF2B5EF4-FFF2-40B4-BE49-F238E27FC236}">
                    <a16:creationId xmlns:a16="http://schemas.microsoft.com/office/drawing/2014/main" id="{6FD186E0-FE78-774C-A545-2424BED5BF73}"/>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222">
                <a:extLst>
                  <a:ext uri="{FF2B5EF4-FFF2-40B4-BE49-F238E27FC236}">
                    <a16:creationId xmlns:a16="http://schemas.microsoft.com/office/drawing/2014/main" id="{F19E0C27-B09F-EE4B-B8CB-708BD10F70ED}"/>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223">
                <a:extLst>
                  <a:ext uri="{FF2B5EF4-FFF2-40B4-BE49-F238E27FC236}">
                    <a16:creationId xmlns:a16="http://schemas.microsoft.com/office/drawing/2014/main" id="{5C986839-3D22-E14A-B42C-933C38BAAD20}"/>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224">
                <a:extLst>
                  <a:ext uri="{FF2B5EF4-FFF2-40B4-BE49-F238E27FC236}">
                    <a16:creationId xmlns:a16="http://schemas.microsoft.com/office/drawing/2014/main" id="{392853A7-8483-E544-84A6-AC9161E5EDA6}"/>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225">
                <a:extLst>
                  <a:ext uri="{FF2B5EF4-FFF2-40B4-BE49-F238E27FC236}">
                    <a16:creationId xmlns:a16="http://schemas.microsoft.com/office/drawing/2014/main" id="{0CAFD9B3-799D-8843-A86B-533B343E6EDF}"/>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226">
                <a:extLst>
                  <a:ext uri="{FF2B5EF4-FFF2-40B4-BE49-F238E27FC236}">
                    <a16:creationId xmlns:a16="http://schemas.microsoft.com/office/drawing/2014/main" id="{96AB7A02-F329-3343-B00C-B4D883ABF814}"/>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227">
                <a:extLst>
                  <a:ext uri="{FF2B5EF4-FFF2-40B4-BE49-F238E27FC236}">
                    <a16:creationId xmlns:a16="http://schemas.microsoft.com/office/drawing/2014/main" id="{A5E2A448-F415-A747-B5FE-427589153EFA}"/>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228">
                <a:extLst>
                  <a:ext uri="{FF2B5EF4-FFF2-40B4-BE49-F238E27FC236}">
                    <a16:creationId xmlns:a16="http://schemas.microsoft.com/office/drawing/2014/main" id="{21475C9A-6065-3249-ADD7-1E291B5AD412}"/>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229">
                <a:extLst>
                  <a:ext uri="{FF2B5EF4-FFF2-40B4-BE49-F238E27FC236}">
                    <a16:creationId xmlns:a16="http://schemas.microsoft.com/office/drawing/2014/main" id="{93C748B0-BCFA-E64F-AD3F-C339360E1CA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230">
                <a:extLst>
                  <a:ext uri="{FF2B5EF4-FFF2-40B4-BE49-F238E27FC236}">
                    <a16:creationId xmlns:a16="http://schemas.microsoft.com/office/drawing/2014/main" id="{44F1259C-197D-DF4F-9F48-D6E515AA9C6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231">
                <a:extLst>
                  <a:ext uri="{FF2B5EF4-FFF2-40B4-BE49-F238E27FC236}">
                    <a16:creationId xmlns:a16="http://schemas.microsoft.com/office/drawing/2014/main" id="{400D89CB-F788-B643-8624-B9F8821944A2}"/>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232">
                <a:extLst>
                  <a:ext uri="{FF2B5EF4-FFF2-40B4-BE49-F238E27FC236}">
                    <a16:creationId xmlns:a16="http://schemas.microsoft.com/office/drawing/2014/main" id="{7AD07195-ABB3-184C-A02F-F3509DC31C5C}"/>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233">
                <a:extLst>
                  <a:ext uri="{FF2B5EF4-FFF2-40B4-BE49-F238E27FC236}">
                    <a16:creationId xmlns:a16="http://schemas.microsoft.com/office/drawing/2014/main" id="{5DF4A815-DCAB-B24E-8973-B135B1E13D2C}"/>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234">
                <a:extLst>
                  <a:ext uri="{FF2B5EF4-FFF2-40B4-BE49-F238E27FC236}">
                    <a16:creationId xmlns:a16="http://schemas.microsoft.com/office/drawing/2014/main" id="{7B5B4A31-E998-6443-8580-0379F142FC47}"/>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35">
                <a:extLst>
                  <a:ext uri="{FF2B5EF4-FFF2-40B4-BE49-F238E27FC236}">
                    <a16:creationId xmlns:a16="http://schemas.microsoft.com/office/drawing/2014/main" id="{327F4E9E-FCAC-F141-908F-C858E4731F61}"/>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36">
                <a:extLst>
                  <a:ext uri="{FF2B5EF4-FFF2-40B4-BE49-F238E27FC236}">
                    <a16:creationId xmlns:a16="http://schemas.microsoft.com/office/drawing/2014/main" id="{C9241047-EA19-0840-8C76-095CB9F7D803}"/>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37">
                <a:extLst>
                  <a:ext uri="{FF2B5EF4-FFF2-40B4-BE49-F238E27FC236}">
                    <a16:creationId xmlns:a16="http://schemas.microsoft.com/office/drawing/2014/main" id="{22B48BE5-0623-5344-9621-8F5A509579FD}"/>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38">
                <a:extLst>
                  <a:ext uri="{FF2B5EF4-FFF2-40B4-BE49-F238E27FC236}">
                    <a16:creationId xmlns:a16="http://schemas.microsoft.com/office/drawing/2014/main" id="{AAF376C2-210E-C140-9ABD-6E601431195A}"/>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0" name="Textfeld 202">
              <a:extLst>
                <a:ext uri="{FF2B5EF4-FFF2-40B4-BE49-F238E27FC236}">
                  <a16:creationId xmlns:a16="http://schemas.microsoft.com/office/drawing/2014/main" id="{2BFFDD4F-1860-DF48-BCA2-70264BC5E830}"/>
                </a:ext>
              </a:extLst>
            </p:cNvPr>
            <p:cNvSpPr txBox="1"/>
            <p:nvPr/>
          </p:nvSpPr>
          <p:spPr>
            <a:xfrm>
              <a:off x="5060506" y="1242580"/>
              <a:ext cx="564335"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Sup35 1-131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pPr fontAlgn="b"/>
              <a:r>
                <a:rPr lang="de-DE" sz="500" dirty="0">
                  <a:solidFill>
                    <a:srgbClr val="48B0F0"/>
                  </a:solidFill>
                  <a:latin typeface="Helvetica" pitchFamily="2" charset="0"/>
                </a:rPr>
                <a:t>1</a:t>
              </a:r>
            </a:p>
          </p:txBody>
        </p:sp>
        <p:sp>
          <p:nvSpPr>
            <p:cNvPr id="211" name="Textfeld 291">
              <a:extLst>
                <a:ext uri="{FF2B5EF4-FFF2-40B4-BE49-F238E27FC236}">
                  <a16:creationId xmlns:a16="http://schemas.microsoft.com/office/drawing/2014/main" id="{40435F9C-1D21-694B-87D1-B8F729A87477}"/>
                </a:ext>
              </a:extLst>
            </p:cNvPr>
            <p:cNvSpPr txBox="1"/>
            <p:nvPr/>
          </p:nvSpPr>
          <p:spPr>
            <a:xfrm>
              <a:off x="5537327" y="1242580"/>
              <a:ext cx="553901"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Sup35 1-131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pPr fontAlgn="b"/>
              <a:r>
                <a:rPr lang="de-DE" sz="500" dirty="0">
                  <a:solidFill>
                    <a:srgbClr val="48B0F0"/>
                  </a:solidFill>
                  <a:latin typeface="Helvetica" pitchFamily="2" charset="0"/>
                </a:rPr>
                <a:t>2</a:t>
              </a:r>
            </a:p>
          </p:txBody>
        </p:sp>
        <p:sp>
          <p:nvSpPr>
            <p:cNvPr id="240" name="Textfeld 292">
              <a:extLst>
                <a:ext uri="{FF2B5EF4-FFF2-40B4-BE49-F238E27FC236}">
                  <a16:creationId xmlns:a16="http://schemas.microsoft.com/office/drawing/2014/main" id="{AF933E29-88D1-AB44-B2A1-D34E28BDE27E}"/>
                </a:ext>
              </a:extLst>
            </p:cNvPr>
            <p:cNvSpPr txBox="1"/>
            <p:nvPr/>
          </p:nvSpPr>
          <p:spPr>
            <a:xfrm>
              <a:off x="6002027" y="1242580"/>
              <a:ext cx="564329"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Sup35 1-131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pPr fontAlgn="b"/>
              <a:r>
                <a:rPr lang="de-DE" sz="500" dirty="0">
                  <a:solidFill>
                    <a:srgbClr val="48B0F0"/>
                  </a:solidFill>
                  <a:latin typeface="Helvetica" pitchFamily="2" charset="0"/>
                </a:rPr>
                <a:t>3</a:t>
              </a:r>
            </a:p>
          </p:txBody>
        </p:sp>
        <p:sp>
          <p:nvSpPr>
            <p:cNvPr id="241" name="Textfeld 293">
              <a:extLst>
                <a:ext uri="{FF2B5EF4-FFF2-40B4-BE49-F238E27FC236}">
                  <a16:creationId xmlns:a16="http://schemas.microsoft.com/office/drawing/2014/main" id="{E0C3C4C8-583D-9648-965F-600AA99AB66C}"/>
                </a:ext>
              </a:extLst>
            </p:cNvPr>
            <p:cNvSpPr txBox="1"/>
            <p:nvPr/>
          </p:nvSpPr>
          <p:spPr>
            <a:xfrm>
              <a:off x="4154700" y="1600424"/>
              <a:ext cx="574038"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Sup35 1-131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pPr fontAlgn="b"/>
              <a:r>
                <a:rPr lang="de-DE" sz="500" dirty="0">
                  <a:solidFill>
                    <a:srgbClr val="48B0F0"/>
                  </a:solidFill>
                  <a:latin typeface="Helvetica" pitchFamily="2" charset="0"/>
                </a:rPr>
                <a:t>4</a:t>
              </a:r>
            </a:p>
          </p:txBody>
        </p:sp>
        <p:sp>
          <p:nvSpPr>
            <p:cNvPr id="242" name="Textfeld 294">
              <a:extLst>
                <a:ext uri="{FF2B5EF4-FFF2-40B4-BE49-F238E27FC236}">
                  <a16:creationId xmlns:a16="http://schemas.microsoft.com/office/drawing/2014/main" id="{B389FDA4-3884-A94A-9B95-9E179D460577}"/>
                </a:ext>
              </a:extLst>
            </p:cNvPr>
            <p:cNvSpPr txBox="1"/>
            <p:nvPr/>
          </p:nvSpPr>
          <p:spPr>
            <a:xfrm>
              <a:off x="4636174" y="1600424"/>
              <a:ext cx="571342"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Sup35 1-131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pPr fontAlgn="b"/>
              <a:r>
                <a:rPr lang="de-DE" sz="500" dirty="0">
                  <a:solidFill>
                    <a:srgbClr val="48B0F0"/>
                  </a:solidFill>
                  <a:latin typeface="Helvetica" pitchFamily="2" charset="0"/>
                </a:rPr>
                <a:t>6</a:t>
              </a:r>
            </a:p>
          </p:txBody>
        </p:sp>
        <p:sp>
          <p:nvSpPr>
            <p:cNvPr id="243" name="Textfeld 295">
              <a:extLst>
                <a:ext uri="{FF2B5EF4-FFF2-40B4-BE49-F238E27FC236}">
                  <a16:creationId xmlns:a16="http://schemas.microsoft.com/office/drawing/2014/main" id="{2C56E3E9-9C9E-974C-AA55-5032947EE5AF}"/>
                </a:ext>
              </a:extLst>
            </p:cNvPr>
            <p:cNvSpPr txBox="1"/>
            <p:nvPr/>
          </p:nvSpPr>
          <p:spPr>
            <a:xfrm>
              <a:off x="5097930" y="1600424"/>
              <a:ext cx="556951"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Sup35 1-131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pPr fontAlgn="b"/>
              <a:r>
                <a:rPr lang="de-DE" sz="500" dirty="0">
                  <a:solidFill>
                    <a:srgbClr val="48B0F0"/>
                  </a:solidFill>
                  <a:latin typeface="Helvetica" pitchFamily="2" charset="0"/>
                </a:rPr>
                <a:t>5</a:t>
              </a:r>
            </a:p>
          </p:txBody>
        </p:sp>
        <p:sp>
          <p:nvSpPr>
            <p:cNvPr id="244" name="Textfeld 296">
              <a:extLst>
                <a:ext uri="{FF2B5EF4-FFF2-40B4-BE49-F238E27FC236}">
                  <a16:creationId xmlns:a16="http://schemas.microsoft.com/office/drawing/2014/main" id="{B6293AAD-65E0-FB4D-9176-D7CD02109FDD}"/>
                </a:ext>
              </a:extLst>
            </p:cNvPr>
            <p:cNvSpPr txBox="1"/>
            <p:nvPr/>
          </p:nvSpPr>
          <p:spPr>
            <a:xfrm>
              <a:off x="5518458" y="1600424"/>
              <a:ext cx="618089" cy="323165"/>
            </a:xfrm>
            <a:prstGeom prst="rect">
              <a:avLst/>
            </a:prstGeom>
            <a:noFill/>
            <a:ln>
              <a:noFill/>
            </a:ln>
          </p:spPr>
          <p:txBody>
            <a:bodyPr wrap="square" rtlCol="0">
              <a:spAutoFit/>
            </a:bodyPr>
            <a:lstStyle/>
            <a:p>
              <a:pPr fontAlgn="b"/>
              <a:r>
                <a:rPr lang="de-DE" sz="500" dirty="0" err="1">
                  <a:solidFill>
                    <a:srgbClr val="48B0F0"/>
                  </a:solidFill>
                  <a:latin typeface="Helvetica" pitchFamily="2" charset="0"/>
                </a:rPr>
                <a:t>Tetrapisispora_phaffii</a:t>
              </a:r>
              <a:endParaRPr lang="de-DE" sz="500" dirty="0">
                <a:solidFill>
                  <a:srgbClr val="48B0F0"/>
                </a:solidFill>
                <a:latin typeface="Helvetica" pitchFamily="2" charset="0"/>
              </a:endParaRPr>
            </a:p>
            <a:p>
              <a:pPr fontAlgn="b"/>
              <a:r>
                <a:rPr lang="de-DE" sz="500" dirty="0">
                  <a:solidFill>
                    <a:srgbClr val="48B0F0"/>
                  </a:solidFill>
                  <a:latin typeface="Helvetica" pitchFamily="2" charset="0"/>
                </a:rPr>
                <a:t>1</a:t>
              </a:r>
            </a:p>
          </p:txBody>
        </p:sp>
        <p:sp>
          <p:nvSpPr>
            <p:cNvPr id="245" name="Textfeld 297">
              <a:extLst>
                <a:ext uri="{FF2B5EF4-FFF2-40B4-BE49-F238E27FC236}">
                  <a16:creationId xmlns:a16="http://schemas.microsoft.com/office/drawing/2014/main" id="{5EEB36F1-B94B-DF46-B625-52F493260B04}"/>
                </a:ext>
              </a:extLst>
            </p:cNvPr>
            <p:cNvSpPr txBox="1"/>
            <p:nvPr/>
          </p:nvSpPr>
          <p:spPr>
            <a:xfrm>
              <a:off x="5984887" y="1600424"/>
              <a:ext cx="618089" cy="323165"/>
            </a:xfrm>
            <a:prstGeom prst="rect">
              <a:avLst/>
            </a:prstGeom>
            <a:noFill/>
            <a:ln>
              <a:noFill/>
            </a:ln>
          </p:spPr>
          <p:txBody>
            <a:bodyPr wrap="square" rtlCol="0">
              <a:spAutoFit/>
            </a:bodyPr>
            <a:lstStyle/>
            <a:p>
              <a:pPr fontAlgn="b"/>
              <a:r>
                <a:rPr lang="de-DE" sz="500" err="1">
                  <a:solidFill>
                    <a:srgbClr val="48B0F0"/>
                  </a:solidFill>
                  <a:latin typeface="Helvetica" pitchFamily="2" charset="0"/>
                </a:rPr>
                <a:t>Tetrapisispora_phaffii</a:t>
              </a:r>
              <a:endParaRPr lang="de-DE" sz="500">
                <a:solidFill>
                  <a:srgbClr val="48B0F0"/>
                </a:solidFill>
                <a:latin typeface="Helvetica" pitchFamily="2" charset="0"/>
              </a:endParaRPr>
            </a:p>
            <a:p>
              <a:pPr fontAlgn="b"/>
              <a:r>
                <a:rPr lang="de-DE" sz="500">
                  <a:solidFill>
                    <a:srgbClr val="48B0F0"/>
                  </a:solidFill>
                  <a:latin typeface="Helvetica" pitchFamily="2" charset="0"/>
                </a:rPr>
                <a:t>2</a:t>
              </a:r>
            </a:p>
          </p:txBody>
        </p:sp>
        <p:sp>
          <p:nvSpPr>
            <p:cNvPr id="247" name="Textfeld 298">
              <a:extLst>
                <a:ext uri="{FF2B5EF4-FFF2-40B4-BE49-F238E27FC236}">
                  <a16:creationId xmlns:a16="http://schemas.microsoft.com/office/drawing/2014/main" id="{D27B57B1-16DA-394C-862C-DDE97616ED7C}"/>
                </a:ext>
              </a:extLst>
            </p:cNvPr>
            <p:cNvSpPr txBox="1"/>
            <p:nvPr/>
          </p:nvSpPr>
          <p:spPr>
            <a:xfrm>
              <a:off x="4148809" y="1919357"/>
              <a:ext cx="618089" cy="323165"/>
            </a:xfrm>
            <a:prstGeom prst="rect">
              <a:avLst/>
            </a:prstGeom>
            <a:noFill/>
            <a:ln>
              <a:noFill/>
            </a:ln>
          </p:spPr>
          <p:txBody>
            <a:bodyPr wrap="square" rtlCol="0">
              <a:spAutoFit/>
            </a:bodyPr>
            <a:lstStyle/>
            <a:p>
              <a:pPr fontAlgn="b"/>
              <a:r>
                <a:rPr lang="de-DE" sz="500" err="1">
                  <a:solidFill>
                    <a:srgbClr val="48B0F0"/>
                  </a:solidFill>
                  <a:latin typeface="Helvetica" pitchFamily="2" charset="0"/>
                </a:rPr>
                <a:t>Tetrapisispora_phaffii</a:t>
              </a:r>
              <a:endParaRPr lang="de-DE" sz="500">
                <a:solidFill>
                  <a:srgbClr val="48B0F0"/>
                </a:solidFill>
                <a:latin typeface="Helvetica" pitchFamily="2" charset="0"/>
              </a:endParaRPr>
            </a:p>
            <a:p>
              <a:pPr fontAlgn="b"/>
              <a:r>
                <a:rPr lang="de-DE" sz="500">
                  <a:solidFill>
                    <a:srgbClr val="48B0F0"/>
                  </a:solidFill>
                  <a:latin typeface="Helvetica" pitchFamily="2" charset="0"/>
                </a:rPr>
                <a:t>3</a:t>
              </a:r>
            </a:p>
          </p:txBody>
        </p:sp>
        <p:sp>
          <p:nvSpPr>
            <p:cNvPr id="248" name="Textfeld 299">
              <a:extLst>
                <a:ext uri="{FF2B5EF4-FFF2-40B4-BE49-F238E27FC236}">
                  <a16:creationId xmlns:a16="http://schemas.microsoft.com/office/drawing/2014/main" id="{BD2F0806-8948-DE44-B518-0BF25EA36455}"/>
                </a:ext>
              </a:extLst>
            </p:cNvPr>
            <p:cNvSpPr txBox="1"/>
            <p:nvPr/>
          </p:nvSpPr>
          <p:spPr>
            <a:xfrm>
              <a:off x="4614288" y="1919357"/>
              <a:ext cx="618089" cy="323165"/>
            </a:xfrm>
            <a:prstGeom prst="rect">
              <a:avLst/>
            </a:prstGeom>
            <a:noFill/>
            <a:ln>
              <a:noFill/>
            </a:ln>
          </p:spPr>
          <p:txBody>
            <a:bodyPr wrap="square" rtlCol="0">
              <a:spAutoFit/>
            </a:bodyPr>
            <a:lstStyle/>
            <a:p>
              <a:pPr fontAlgn="b"/>
              <a:r>
                <a:rPr lang="de-DE" sz="500" err="1">
                  <a:solidFill>
                    <a:srgbClr val="48B0F0"/>
                  </a:solidFill>
                  <a:latin typeface="Helvetica" pitchFamily="2" charset="0"/>
                </a:rPr>
                <a:t>Tetrapisispora_phaffii</a:t>
              </a:r>
              <a:endParaRPr lang="de-DE" sz="500">
                <a:solidFill>
                  <a:srgbClr val="48B0F0"/>
                </a:solidFill>
                <a:latin typeface="Helvetica" pitchFamily="2" charset="0"/>
              </a:endParaRPr>
            </a:p>
            <a:p>
              <a:pPr fontAlgn="b"/>
              <a:r>
                <a:rPr lang="de-DE" sz="500">
                  <a:solidFill>
                    <a:srgbClr val="48B0F0"/>
                  </a:solidFill>
                  <a:latin typeface="Helvetica" pitchFamily="2" charset="0"/>
                </a:rPr>
                <a:t>4</a:t>
              </a:r>
            </a:p>
          </p:txBody>
        </p:sp>
        <p:sp>
          <p:nvSpPr>
            <p:cNvPr id="249" name="Textfeld 300">
              <a:extLst>
                <a:ext uri="{FF2B5EF4-FFF2-40B4-BE49-F238E27FC236}">
                  <a16:creationId xmlns:a16="http://schemas.microsoft.com/office/drawing/2014/main" id="{68CDA6D5-DA42-444D-9D84-13BD02B6E0B4}"/>
                </a:ext>
              </a:extLst>
            </p:cNvPr>
            <p:cNvSpPr txBox="1"/>
            <p:nvPr/>
          </p:nvSpPr>
          <p:spPr>
            <a:xfrm>
              <a:off x="5071859" y="1919357"/>
              <a:ext cx="618089" cy="323165"/>
            </a:xfrm>
            <a:prstGeom prst="rect">
              <a:avLst/>
            </a:prstGeom>
            <a:noFill/>
            <a:ln>
              <a:noFill/>
            </a:ln>
          </p:spPr>
          <p:txBody>
            <a:bodyPr wrap="square" rtlCol="0">
              <a:spAutoFit/>
            </a:bodyPr>
            <a:lstStyle/>
            <a:p>
              <a:pPr fontAlgn="b"/>
              <a:r>
                <a:rPr lang="de-DE" sz="500" err="1">
                  <a:solidFill>
                    <a:srgbClr val="48B0F0"/>
                  </a:solidFill>
                  <a:latin typeface="Helvetica" pitchFamily="2" charset="0"/>
                </a:rPr>
                <a:t>Tetrapisispora_phaffii</a:t>
              </a:r>
              <a:endParaRPr lang="de-DE" sz="500">
                <a:solidFill>
                  <a:srgbClr val="48B0F0"/>
                </a:solidFill>
                <a:latin typeface="Helvetica" pitchFamily="2" charset="0"/>
              </a:endParaRPr>
            </a:p>
            <a:p>
              <a:pPr fontAlgn="b"/>
              <a:r>
                <a:rPr lang="de-DE" sz="500">
                  <a:solidFill>
                    <a:srgbClr val="48B0F0"/>
                  </a:solidFill>
                  <a:latin typeface="Helvetica" pitchFamily="2" charset="0"/>
                </a:rPr>
                <a:t>5</a:t>
              </a:r>
            </a:p>
          </p:txBody>
        </p:sp>
        <p:sp>
          <p:nvSpPr>
            <p:cNvPr id="251" name="Textfeld 301">
              <a:extLst>
                <a:ext uri="{FF2B5EF4-FFF2-40B4-BE49-F238E27FC236}">
                  <a16:creationId xmlns:a16="http://schemas.microsoft.com/office/drawing/2014/main" id="{46D2FF05-E32E-FB41-8E1A-0E24A93A7E4D}"/>
                </a:ext>
              </a:extLst>
            </p:cNvPr>
            <p:cNvSpPr txBox="1"/>
            <p:nvPr/>
          </p:nvSpPr>
          <p:spPr>
            <a:xfrm>
              <a:off x="5526451" y="1919357"/>
              <a:ext cx="618089" cy="323165"/>
            </a:xfrm>
            <a:prstGeom prst="rect">
              <a:avLst/>
            </a:prstGeom>
            <a:noFill/>
            <a:ln>
              <a:noFill/>
            </a:ln>
          </p:spPr>
          <p:txBody>
            <a:bodyPr wrap="square" rtlCol="0">
              <a:spAutoFit/>
            </a:bodyPr>
            <a:lstStyle/>
            <a:p>
              <a:pPr fontAlgn="b"/>
              <a:r>
                <a:rPr lang="de-DE" sz="500" err="1">
                  <a:solidFill>
                    <a:srgbClr val="48B0F0"/>
                  </a:solidFill>
                  <a:latin typeface="Helvetica" pitchFamily="2" charset="0"/>
                </a:rPr>
                <a:t>Tetrapisispora_phaffii</a:t>
              </a:r>
              <a:endParaRPr lang="de-DE" sz="500">
                <a:solidFill>
                  <a:srgbClr val="48B0F0"/>
                </a:solidFill>
                <a:latin typeface="Helvetica" pitchFamily="2" charset="0"/>
              </a:endParaRPr>
            </a:p>
            <a:p>
              <a:pPr fontAlgn="b"/>
              <a:r>
                <a:rPr lang="de-DE" sz="500">
                  <a:solidFill>
                    <a:srgbClr val="48B0F0"/>
                  </a:solidFill>
                  <a:latin typeface="Helvetica" pitchFamily="2" charset="0"/>
                </a:rPr>
                <a:t>6</a:t>
              </a:r>
            </a:p>
          </p:txBody>
        </p:sp>
        <p:sp>
          <p:nvSpPr>
            <p:cNvPr id="252" name="Textfeld 109">
              <a:extLst>
                <a:ext uri="{FF2B5EF4-FFF2-40B4-BE49-F238E27FC236}">
                  <a16:creationId xmlns:a16="http://schemas.microsoft.com/office/drawing/2014/main" id="{9A4D75AF-2F1F-5940-A521-62CB3E0B616F}"/>
                </a:ext>
              </a:extLst>
            </p:cNvPr>
            <p:cNvSpPr txBox="1"/>
            <p:nvPr/>
          </p:nvSpPr>
          <p:spPr>
            <a:xfrm>
              <a:off x="5188186" y="2621653"/>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253" name="Textfeld 110">
              <a:extLst>
                <a:ext uri="{FF2B5EF4-FFF2-40B4-BE49-F238E27FC236}">
                  <a16:creationId xmlns:a16="http://schemas.microsoft.com/office/drawing/2014/main" id="{045B55DE-EC06-5747-ACDE-71E995942045}"/>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5" name="Foliennummernplatzhalter 4"/>
          <p:cNvSpPr>
            <a:spLocks noGrp="1"/>
          </p:cNvSpPr>
          <p:nvPr>
            <p:ph type="sldNum" sz="quarter" idx="12"/>
          </p:nvPr>
        </p:nvSpPr>
        <p:spPr/>
        <p:txBody>
          <a:bodyPr/>
          <a:lstStyle/>
          <a:p>
            <a:fld id="{D1518DB2-8BF5-BB49-AB6F-F59199DF38B5}" type="slidenum">
              <a:rPr lang="de-DE" smtClean="0"/>
              <a:t>10</a:t>
            </a:fld>
            <a:endParaRPr lang="de-DE"/>
          </a:p>
        </p:txBody>
      </p:sp>
    </p:spTree>
    <p:extLst>
      <p:ext uri="{BB962C8B-B14F-4D97-AF65-F5344CB8AC3E}">
        <p14:creationId xmlns:p14="http://schemas.microsoft.com/office/powerpoint/2010/main" val="3988585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Grafik 63">
            <a:extLst>
              <a:ext uri="{FF2B5EF4-FFF2-40B4-BE49-F238E27FC236}">
                <a16:creationId xmlns:a16="http://schemas.microsoft.com/office/drawing/2014/main" id="{1B18E3D5-FEA6-8D44-9B86-53FF0717C1D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31040" t="16403" r="27783" b="18778"/>
          <a:stretch/>
        </p:blipFill>
        <p:spPr>
          <a:xfrm>
            <a:off x="368300" y="431800"/>
            <a:ext cx="1500188" cy="1889248"/>
          </a:xfrm>
          <a:prstGeom prst="rect">
            <a:avLst/>
          </a:prstGeom>
        </p:spPr>
      </p:pic>
      <p:graphicFrame>
        <p:nvGraphicFramePr>
          <p:cNvPr id="186" name="Tabelle 5">
            <a:extLst>
              <a:ext uri="{FF2B5EF4-FFF2-40B4-BE49-F238E27FC236}">
                <a16:creationId xmlns:a16="http://schemas.microsoft.com/office/drawing/2014/main" id="{F8443110-BDB1-E347-B046-ECDFFDD76B37}"/>
              </a:ext>
            </a:extLst>
          </p:cNvPr>
          <p:cNvGraphicFramePr>
            <a:graphicFrameLocks noGrp="1"/>
          </p:cNvGraphicFramePr>
          <p:nvPr>
            <p:extLst>
              <p:ext uri="{D42A27DB-BD31-4B8C-83A1-F6EECF244321}">
                <p14:modId xmlns:p14="http://schemas.microsoft.com/office/powerpoint/2010/main" val="802363751"/>
              </p:ext>
            </p:extLst>
          </p:nvPr>
        </p:nvGraphicFramePr>
        <p:xfrm>
          <a:off x="373274" y="2698143"/>
          <a:ext cx="3781426" cy="1303022"/>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Construct</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a:t>
                      </a:r>
                      <a:r>
                        <a:rPr lang="de-DE" sz="800" dirty="0">
                          <a:solidFill>
                            <a:srgbClr val="48B0F0"/>
                          </a:solidFill>
                          <a:latin typeface="Helvetica" pitchFamily="2" charset="0"/>
                        </a:rPr>
                        <a:t>EM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viable</a:t>
                      </a:r>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5 out of 5 (in total 6 out of 6,</a:t>
                      </a:r>
                      <a:r>
                        <a:rPr lang="de-DE" sz="800" baseline="0" dirty="0">
                          <a:latin typeface="Helvetica" pitchFamily="2" charset="0"/>
                        </a:rPr>
                        <a:t> </a:t>
                      </a:r>
                      <a:r>
                        <a:rPr lang="de-DE" sz="800" baseline="0" dirty="0" err="1">
                          <a:latin typeface="Helvetica" pitchFamily="2" charset="0"/>
                        </a:rPr>
                        <a:t>see</a:t>
                      </a:r>
                      <a:r>
                        <a:rPr lang="de-DE" sz="800" baseline="0" dirty="0">
                          <a:latin typeface="Helvetica" pitchFamily="2" charset="0"/>
                        </a:rPr>
                        <a:t> also </a:t>
                      </a:r>
                      <a:r>
                        <a:rPr lang="de-DE" sz="800" baseline="0" dirty="0" err="1">
                          <a:latin typeface="Helvetica" pitchFamily="2" charset="0"/>
                        </a:rPr>
                        <a:t>slides</a:t>
                      </a:r>
                      <a:r>
                        <a:rPr lang="de-DE" sz="800" baseline="0" dirty="0">
                          <a:latin typeface="Helvetica" pitchFamily="2" charset="0"/>
                        </a:rPr>
                        <a:t> 10, 22 and 23)</a:t>
                      </a:r>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Abf1</a:t>
                      </a:r>
                      <a:r>
                        <a:rPr lang="de-DE" sz="800" baseline="30000" smtClean="0">
                          <a:solidFill>
                            <a:srgbClr val="48B0F0"/>
                          </a:solidFill>
                          <a:latin typeface="Helvetica" pitchFamily="2" charset="0"/>
                        </a:rPr>
                        <a:t>G4</a:t>
                      </a:r>
                      <a:r>
                        <a:rPr lang="de-DE" sz="800" smtClean="0">
                          <a:solidFill>
                            <a:srgbClr val="48B0F0"/>
                          </a:solidFill>
                          <a:latin typeface="Helvetica" pitchFamily="2" charset="0"/>
                        </a:rPr>
                        <a:t> </a:t>
                      </a:r>
                      <a:endParaRPr lang="de-DE" sz="800" dirty="0">
                        <a:solidFill>
                          <a:srgbClr val="48B0F0"/>
                        </a:solidFill>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viable</a:t>
                      </a:r>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5 out of 5 </a:t>
                      </a:r>
                      <a:r>
                        <a:rPr lang="de-DE" sz="800" dirty="0" smtClean="0">
                          <a:latin typeface="Helvetica" pitchFamily="2" charset="0"/>
                        </a:rPr>
                        <a:t>(in total 2out </a:t>
                      </a:r>
                      <a:r>
                        <a:rPr lang="de-DE" sz="800" dirty="0" err="1" smtClean="0">
                          <a:latin typeface="Helvetica" pitchFamily="2" charset="0"/>
                        </a:rPr>
                        <a:t>of</a:t>
                      </a:r>
                      <a:r>
                        <a:rPr lang="de-DE" sz="800" smtClean="0">
                          <a:latin typeface="Helvetica" pitchFamily="2" charset="0"/>
                        </a:rPr>
                        <a:t> 2, technical</a:t>
                      </a:r>
                      <a:r>
                        <a:rPr lang="de-DE" sz="800" dirty="0" smtClean="0">
                          <a:latin typeface="Helvetica" pitchFamily="2" charset="0"/>
                        </a:rPr>
                        <a:t> </a:t>
                      </a:r>
                      <a:r>
                        <a:rPr lang="de-DE" sz="800" dirty="0" err="1">
                          <a:latin typeface="Helvetica" pitchFamily="2" charset="0"/>
                        </a:rPr>
                        <a:t>replicate</a:t>
                      </a:r>
                      <a:r>
                        <a:rPr lang="de-DE" sz="800" dirty="0">
                          <a:latin typeface="Helvetica" pitchFamily="2" charset="0"/>
                        </a:rPr>
                        <a:t>,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slide</a:t>
                      </a:r>
                      <a:r>
                        <a:rPr lang="de-DE" sz="800" dirty="0">
                          <a:latin typeface="Helvetica" pitchFamily="2" charset="0"/>
                        </a:rPr>
                        <a:t> 10)</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Gal4</a:t>
                      </a:r>
                      <a:r>
                        <a:rPr lang="de-DE" sz="800" baseline="30000" smtClean="0">
                          <a:solidFill>
                            <a:srgbClr val="48B0F0"/>
                          </a:solidFill>
                          <a:latin typeface="Helvetica" pitchFamily="2" charset="0"/>
                        </a:rPr>
                        <a:t>G4</a:t>
                      </a:r>
                      <a:r>
                        <a:rPr lang="de-DE" sz="800" smtClean="0">
                          <a:solidFill>
                            <a:srgbClr val="48B0F0"/>
                          </a:solidFill>
                          <a:latin typeface="Helvetica" pitchFamily="2" charset="0"/>
                        </a:rPr>
                        <a:t> context </a:t>
                      </a:r>
                      <a:r>
                        <a:rPr lang="de-DE" sz="800" smtClean="0">
                          <a:solidFill>
                            <a:srgbClr val="48B0F0"/>
                          </a:solidFill>
                          <a:latin typeface="Symbol" panose="05050102010706020507" pitchFamily="18" charset="2"/>
                        </a:rPr>
                        <a:t>D</a:t>
                      </a:r>
                      <a:r>
                        <a:rPr lang="de-DE" sz="800" smtClean="0">
                          <a:solidFill>
                            <a:srgbClr val="48B0F0"/>
                          </a:solidFill>
                          <a:latin typeface="Helvetica" pitchFamily="2" charset="0"/>
                        </a:rPr>
                        <a:t>E/D</a:t>
                      </a:r>
                      <a:endParaRPr lang="de-DE" sz="800" dirty="0">
                        <a:solidFill>
                          <a:srgbClr val="48B0F0"/>
                        </a:solidFill>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smtClean="0">
                          <a:latin typeface="Helvetica" pitchFamily="2" charset="0"/>
                        </a:rPr>
                        <a:t>viable</a:t>
                      </a:r>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smtClean="0">
                          <a:latin typeface="Helvetica" pitchFamily="2" charset="0"/>
                        </a:rPr>
                        <a:t>6 out of 6</a:t>
                      </a:r>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6348668"/>
                  </a:ext>
                </a:extLst>
              </a:tr>
            </a:tbl>
          </a:graphicData>
        </a:graphic>
      </p:graphicFrame>
      <p:sp>
        <p:nvSpPr>
          <p:cNvPr id="187" name="Rechteck 186">
            <a:extLst>
              <a:ext uri="{FF2B5EF4-FFF2-40B4-BE49-F238E27FC236}">
                <a16:creationId xmlns:a16="http://schemas.microsoft.com/office/drawing/2014/main" id="{0E65AE3E-3034-1544-BF81-D50D7F3D9543}"/>
              </a:ext>
            </a:extLst>
          </p:cNvPr>
          <p:cNvSpPr/>
          <p:nvPr/>
        </p:nvSpPr>
        <p:spPr>
          <a:xfrm>
            <a:off x="275065" y="2447689"/>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pSp>
        <p:nvGrpSpPr>
          <p:cNvPr id="3" name="Group 2">
            <a:extLst>
              <a:ext uri="{FF2B5EF4-FFF2-40B4-BE49-F238E27FC236}">
                <a16:creationId xmlns:a16="http://schemas.microsoft.com/office/drawing/2014/main" id="{688347A8-84E3-004B-8819-4BE5686B0F14}"/>
              </a:ext>
            </a:extLst>
          </p:cNvPr>
          <p:cNvGrpSpPr/>
          <p:nvPr/>
        </p:nvGrpSpPr>
        <p:grpSpPr>
          <a:xfrm>
            <a:off x="3960898" y="437369"/>
            <a:ext cx="2891791" cy="2838483"/>
            <a:chOff x="3960898" y="437369"/>
            <a:chExt cx="2891791" cy="2838483"/>
          </a:xfrm>
        </p:grpSpPr>
        <p:grpSp>
          <p:nvGrpSpPr>
            <p:cNvPr id="241" name="Gruppieren 240">
              <a:extLst>
                <a:ext uri="{FF2B5EF4-FFF2-40B4-BE49-F238E27FC236}">
                  <a16:creationId xmlns:a16="http://schemas.microsoft.com/office/drawing/2014/main" id="{F6839B8D-CCB7-3742-BC34-7BF657EAF848}"/>
                </a:ext>
              </a:extLst>
            </p:cNvPr>
            <p:cNvGrpSpPr/>
            <p:nvPr/>
          </p:nvGrpSpPr>
          <p:grpSpPr>
            <a:xfrm>
              <a:off x="3960898" y="437369"/>
              <a:ext cx="2891791" cy="2838483"/>
              <a:chOff x="4704079" y="1994688"/>
              <a:chExt cx="4053841" cy="4040352"/>
            </a:xfrm>
          </p:grpSpPr>
          <p:sp>
            <p:nvSpPr>
              <p:cNvPr id="259" name="Oval 258">
                <a:extLst>
                  <a:ext uri="{FF2B5EF4-FFF2-40B4-BE49-F238E27FC236}">
                    <a16:creationId xmlns:a16="http://schemas.microsoft.com/office/drawing/2014/main" id="{1C26AA0B-E33A-0A45-A376-AA2225ACAA15}"/>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00"/>
              </a:p>
            </p:txBody>
          </p:sp>
          <p:cxnSp>
            <p:nvCxnSpPr>
              <p:cNvPr id="260" name="Gerade Verbindung 259">
                <a:extLst>
                  <a:ext uri="{FF2B5EF4-FFF2-40B4-BE49-F238E27FC236}">
                    <a16:creationId xmlns:a16="http://schemas.microsoft.com/office/drawing/2014/main" id="{96B96BD5-02A7-7F45-8831-3CCF51BE2C3D}"/>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Gerade Verbindung 260">
                <a:extLst>
                  <a:ext uri="{FF2B5EF4-FFF2-40B4-BE49-F238E27FC236}">
                    <a16:creationId xmlns:a16="http://schemas.microsoft.com/office/drawing/2014/main" id="{CE2B3018-4C6F-0943-B7E6-695C3D381E52}"/>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 Verbindung 261">
                <a:extLst>
                  <a:ext uri="{FF2B5EF4-FFF2-40B4-BE49-F238E27FC236}">
                    <a16:creationId xmlns:a16="http://schemas.microsoft.com/office/drawing/2014/main" id="{779DA166-A8D1-6D47-8C69-7802616FC60A}"/>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Gerade Verbindung 262">
                <a:extLst>
                  <a:ext uri="{FF2B5EF4-FFF2-40B4-BE49-F238E27FC236}">
                    <a16:creationId xmlns:a16="http://schemas.microsoft.com/office/drawing/2014/main" id="{0C0FA9F7-6D7E-2440-BB48-50CA2364BA7D}"/>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Gerade Verbindung 263">
                <a:extLst>
                  <a:ext uri="{FF2B5EF4-FFF2-40B4-BE49-F238E27FC236}">
                    <a16:creationId xmlns:a16="http://schemas.microsoft.com/office/drawing/2014/main" id="{AD1C580A-3909-8647-9AA6-CEDCE2D568C3}"/>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Gerade Verbindung 264">
                <a:extLst>
                  <a:ext uri="{FF2B5EF4-FFF2-40B4-BE49-F238E27FC236}">
                    <a16:creationId xmlns:a16="http://schemas.microsoft.com/office/drawing/2014/main" id="{68838E36-F3A7-6F46-9BCD-5059D19323E6}"/>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Gerade Verbindung 265">
                <a:extLst>
                  <a:ext uri="{FF2B5EF4-FFF2-40B4-BE49-F238E27FC236}">
                    <a16:creationId xmlns:a16="http://schemas.microsoft.com/office/drawing/2014/main" id="{16F89D60-1F57-CC4E-B983-480A7A4DC305}"/>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Gerade Verbindung 266">
                <a:extLst>
                  <a:ext uri="{FF2B5EF4-FFF2-40B4-BE49-F238E27FC236}">
                    <a16:creationId xmlns:a16="http://schemas.microsoft.com/office/drawing/2014/main" id="{A6CF80D4-182A-FF47-90CE-F5BCBA5ADC8B}"/>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Gerade Verbindung 267">
                <a:extLst>
                  <a:ext uri="{FF2B5EF4-FFF2-40B4-BE49-F238E27FC236}">
                    <a16:creationId xmlns:a16="http://schemas.microsoft.com/office/drawing/2014/main" id="{FA453988-A3CD-B14F-A72E-190965674DFC}"/>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Gerade Verbindung 268">
                <a:extLst>
                  <a:ext uri="{FF2B5EF4-FFF2-40B4-BE49-F238E27FC236}">
                    <a16:creationId xmlns:a16="http://schemas.microsoft.com/office/drawing/2014/main" id="{1A20E2D2-C871-534A-9BDB-81AD0E2B17C1}"/>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Gerade Verbindung 269">
                <a:extLst>
                  <a:ext uri="{FF2B5EF4-FFF2-40B4-BE49-F238E27FC236}">
                    <a16:creationId xmlns:a16="http://schemas.microsoft.com/office/drawing/2014/main" id="{B1759B8D-1D2C-B942-848C-7EFE633D9C47}"/>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Gerade Verbindung 270">
                <a:extLst>
                  <a:ext uri="{FF2B5EF4-FFF2-40B4-BE49-F238E27FC236}">
                    <a16:creationId xmlns:a16="http://schemas.microsoft.com/office/drawing/2014/main" id="{5DC47BA1-A486-7E47-AE40-0A353481A457}"/>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Gerade Verbindung 271">
                <a:extLst>
                  <a:ext uri="{FF2B5EF4-FFF2-40B4-BE49-F238E27FC236}">
                    <a16:creationId xmlns:a16="http://schemas.microsoft.com/office/drawing/2014/main" id="{436D6F52-F13B-F041-81DD-DC9DBDB4AA55}"/>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Gerade Verbindung 272">
                <a:extLst>
                  <a:ext uri="{FF2B5EF4-FFF2-40B4-BE49-F238E27FC236}">
                    <a16:creationId xmlns:a16="http://schemas.microsoft.com/office/drawing/2014/main" id="{F5776863-1205-4E4E-B547-438B15DC2150}"/>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Gerade Verbindung 273">
                <a:extLst>
                  <a:ext uri="{FF2B5EF4-FFF2-40B4-BE49-F238E27FC236}">
                    <a16:creationId xmlns:a16="http://schemas.microsoft.com/office/drawing/2014/main" id="{940E522F-1F4B-A54F-B2F9-0573D3AC538E}"/>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Gerade Verbindung 274">
                <a:extLst>
                  <a:ext uri="{FF2B5EF4-FFF2-40B4-BE49-F238E27FC236}">
                    <a16:creationId xmlns:a16="http://schemas.microsoft.com/office/drawing/2014/main" id="{00308EB7-E1CE-6347-8ECF-ACC3AC1B412C}"/>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Gerade Verbindung 275">
                <a:extLst>
                  <a:ext uri="{FF2B5EF4-FFF2-40B4-BE49-F238E27FC236}">
                    <a16:creationId xmlns:a16="http://schemas.microsoft.com/office/drawing/2014/main" id="{E2582956-530C-494B-A4CD-9FC7FD5B5035}"/>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a:extLst>
                  <a:ext uri="{FF2B5EF4-FFF2-40B4-BE49-F238E27FC236}">
                    <a16:creationId xmlns:a16="http://schemas.microsoft.com/office/drawing/2014/main" id="{6C8C47F6-2A5B-7347-9D64-D1FDE33EEFBE}"/>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Gerade Verbindung 277">
                <a:extLst>
                  <a:ext uri="{FF2B5EF4-FFF2-40B4-BE49-F238E27FC236}">
                    <a16:creationId xmlns:a16="http://schemas.microsoft.com/office/drawing/2014/main" id="{193E1C23-13CC-954F-98A9-821DC3C4A93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Gerade Verbindung 278">
                <a:extLst>
                  <a:ext uri="{FF2B5EF4-FFF2-40B4-BE49-F238E27FC236}">
                    <a16:creationId xmlns:a16="http://schemas.microsoft.com/office/drawing/2014/main" id="{9528CF63-24C0-C246-851E-AA77C4A5B705}"/>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Gerade Verbindung 279">
                <a:extLst>
                  <a:ext uri="{FF2B5EF4-FFF2-40B4-BE49-F238E27FC236}">
                    <a16:creationId xmlns:a16="http://schemas.microsoft.com/office/drawing/2014/main" id="{EDF68418-EF20-AB45-A380-CC4B8BF113E2}"/>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a:extLst>
                  <a:ext uri="{FF2B5EF4-FFF2-40B4-BE49-F238E27FC236}">
                    <a16:creationId xmlns:a16="http://schemas.microsoft.com/office/drawing/2014/main" id="{1A012D93-EDAD-1C42-88D3-B03E23986D73}"/>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a:extLst>
                  <a:ext uri="{FF2B5EF4-FFF2-40B4-BE49-F238E27FC236}">
                    <a16:creationId xmlns:a16="http://schemas.microsoft.com/office/drawing/2014/main" id="{3443466A-2ED8-2C42-9669-97132D01DF2D}"/>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a:extLst>
                  <a:ext uri="{FF2B5EF4-FFF2-40B4-BE49-F238E27FC236}">
                    <a16:creationId xmlns:a16="http://schemas.microsoft.com/office/drawing/2014/main" id="{28D58F17-B96B-984A-9FB4-E904924A4E58}"/>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a:extLst>
                  <a:ext uri="{FF2B5EF4-FFF2-40B4-BE49-F238E27FC236}">
                    <a16:creationId xmlns:a16="http://schemas.microsoft.com/office/drawing/2014/main" id="{11CAB507-7329-164E-8C3B-CAB0067CB687}"/>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a:extLst>
                  <a:ext uri="{FF2B5EF4-FFF2-40B4-BE49-F238E27FC236}">
                    <a16:creationId xmlns:a16="http://schemas.microsoft.com/office/drawing/2014/main" id="{32D0EB4F-DDE4-504D-9258-74DCF3A57DC3}"/>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a:extLst>
                  <a:ext uri="{FF2B5EF4-FFF2-40B4-BE49-F238E27FC236}">
                    <a16:creationId xmlns:a16="http://schemas.microsoft.com/office/drawing/2014/main" id="{49D6F76A-0044-6B4F-8906-F3A15C5AAE6F}"/>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3" name="Textfeld 302">
              <a:extLst>
                <a:ext uri="{FF2B5EF4-FFF2-40B4-BE49-F238E27FC236}">
                  <a16:creationId xmlns:a16="http://schemas.microsoft.com/office/drawing/2014/main" id="{FC86CEE5-DB56-5A4D-ADB6-679E9B050D79}"/>
                </a:ext>
              </a:extLst>
            </p:cNvPr>
            <p:cNvSpPr txBox="1"/>
            <p:nvPr/>
          </p:nvSpPr>
          <p:spPr>
            <a:xfrm>
              <a:off x="4409589" y="916476"/>
              <a:ext cx="65028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EM  </a:t>
              </a:r>
            </a:p>
            <a:p>
              <a:r>
                <a:rPr lang="de-DE" sz="500" dirty="0">
                  <a:solidFill>
                    <a:srgbClr val="48B0F0"/>
                  </a:solidFill>
                  <a:latin typeface="Helvetica" pitchFamily="2" charset="0"/>
                </a:rPr>
                <a:t>1</a:t>
              </a:r>
            </a:p>
          </p:txBody>
        </p:sp>
        <p:sp>
          <p:nvSpPr>
            <p:cNvPr id="304" name="Textfeld 303">
              <a:extLst>
                <a:ext uri="{FF2B5EF4-FFF2-40B4-BE49-F238E27FC236}">
                  <a16:creationId xmlns:a16="http://schemas.microsoft.com/office/drawing/2014/main" id="{DE1075F5-70A1-2343-8FFA-DAF6C1A5D882}"/>
                </a:ext>
              </a:extLst>
            </p:cNvPr>
            <p:cNvSpPr txBox="1"/>
            <p:nvPr/>
          </p:nvSpPr>
          <p:spPr>
            <a:xfrm>
              <a:off x="4868478" y="916476"/>
              <a:ext cx="65028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EM  </a:t>
              </a:r>
            </a:p>
            <a:p>
              <a:r>
                <a:rPr lang="de-DE" sz="500" dirty="0">
                  <a:solidFill>
                    <a:srgbClr val="48B0F0"/>
                  </a:solidFill>
                  <a:latin typeface="Helvetica" pitchFamily="2" charset="0"/>
                </a:rPr>
                <a:t>2</a:t>
              </a:r>
            </a:p>
          </p:txBody>
        </p:sp>
        <p:sp>
          <p:nvSpPr>
            <p:cNvPr id="305" name="Textfeld 304">
              <a:extLst>
                <a:ext uri="{FF2B5EF4-FFF2-40B4-BE49-F238E27FC236}">
                  <a16:creationId xmlns:a16="http://schemas.microsoft.com/office/drawing/2014/main" id="{ED462672-C454-7343-8FF4-DD6F4AB78715}"/>
                </a:ext>
              </a:extLst>
            </p:cNvPr>
            <p:cNvSpPr txBox="1"/>
            <p:nvPr/>
          </p:nvSpPr>
          <p:spPr>
            <a:xfrm>
              <a:off x="5320834" y="916476"/>
              <a:ext cx="65028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EM  </a:t>
              </a:r>
            </a:p>
            <a:p>
              <a:r>
                <a:rPr lang="de-DE" sz="500" dirty="0">
                  <a:solidFill>
                    <a:srgbClr val="48B0F0"/>
                  </a:solidFill>
                  <a:latin typeface="Helvetica" pitchFamily="2" charset="0"/>
                </a:rPr>
                <a:t>4</a:t>
              </a:r>
            </a:p>
          </p:txBody>
        </p:sp>
        <p:sp>
          <p:nvSpPr>
            <p:cNvPr id="307" name="Textfeld 306">
              <a:extLst>
                <a:ext uri="{FF2B5EF4-FFF2-40B4-BE49-F238E27FC236}">
                  <a16:creationId xmlns:a16="http://schemas.microsoft.com/office/drawing/2014/main" id="{165E29E9-5514-9143-9FA5-21DDE66942C3}"/>
                </a:ext>
              </a:extLst>
            </p:cNvPr>
            <p:cNvSpPr txBox="1"/>
            <p:nvPr/>
          </p:nvSpPr>
          <p:spPr>
            <a:xfrm>
              <a:off x="4148704" y="1242012"/>
              <a:ext cx="65028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EM  </a:t>
              </a:r>
            </a:p>
            <a:p>
              <a:r>
                <a:rPr lang="de-DE" sz="500" dirty="0">
                  <a:solidFill>
                    <a:srgbClr val="48B0F0"/>
                  </a:solidFill>
                  <a:latin typeface="Helvetica" pitchFamily="2" charset="0"/>
                </a:rPr>
                <a:t>5</a:t>
              </a:r>
            </a:p>
          </p:txBody>
        </p:sp>
        <p:sp>
          <p:nvSpPr>
            <p:cNvPr id="308" name="Textfeld 307">
              <a:extLst>
                <a:ext uri="{FF2B5EF4-FFF2-40B4-BE49-F238E27FC236}">
                  <a16:creationId xmlns:a16="http://schemas.microsoft.com/office/drawing/2014/main" id="{B533134C-FAC8-6344-A17B-7A129033547F}"/>
                </a:ext>
              </a:extLst>
            </p:cNvPr>
            <p:cNvSpPr txBox="1"/>
            <p:nvPr/>
          </p:nvSpPr>
          <p:spPr>
            <a:xfrm>
              <a:off x="4609289" y="1242012"/>
              <a:ext cx="65028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EM  </a:t>
              </a:r>
            </a:p>
            <a:p>
              <a:r>
                <a:rPr lang="de-DE" sz="500" dirty="0">
                  <a:solidFill>
                    <a:srgbClr val="48B0F0"/>
                  </a:solidFill>
                  <a:latin typeface="Helvetica" pitchFamily="2" charset="0"/>
                </a:rPr>
                <a:t>6</a:t>
              </a:r>
            </a:p>
          </p:txBody>
        </p:sp>
        <p:sp>
          <p:nvSpPr>
            <p:cNvPr id="309" name="Textfeld 308">
              <a:extLst>
                <a:ext uri="{FF2B5EF4-FFF2-40B4-BE49-F238E27FC236}">
                  <a16:creationId xmlns:a16="http://schemas.microsoft.com/office/drawing/2014/main" id="{F3A4B138-D823-6D41-A947-F8091D7FB40D}"/>
                </a:ext>
              </a:extLst>
            </p:cNvPr>
            <p:cNvSpPr txBox="1"/>
            <p:nvPr/>
          </p:nvSpPr>
          <p:spPr>
            <a:xfrm>
              <a:off x="4609289" y="1586690"/>
              <a:ext cx="609415"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Abf1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5</a:t>
              </a:r>
            </a:p>
          </p:txBody>
        </p:sp>
        <p:sp>
          <p:nvSpPr>
            <p:cNvPr id="310" name="Textfeld 309">
              <a:extLst>
                <a:ext uri="{FF2B5EF4-FFF2-40B4-BE49-F238E27FC236}">
                  <a16:creationId xmlns:a16="http://schemas.microsoft.com/office/drawing/2014/main" id="{33FF4E3D-FFA6-5648-8C0E-4AF69D3B2EE2}"/>
                </a:ext>
              </a:extLst>
            </p:cNvPr>
            <p:cNvSpPr txBox="1"/>
            <p:nvPr/>
          </p:nvSpPr>
          <p:spPr>
            <a:xfrm>
              <a:off x="5078329" y="1242012"/>
              <a:ext cx="609415"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Abf1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1</a:t>
              </a:r>
            </a:p>
          </p:txBody>
        </p:sp>
        <p:sp>
          <p:nvSpPr>
            <p:cNvPr id="311" name="Textfeld 310">
              <a:extLst>
                <a:ext uri="{FF2B5EF4-FFF2-40B4-BE49-F238E27FC236}">
                  <a16:creationId xmlns:a16="http://schemas.microsoft.com/office/drawing/2014/main" id="{601EF331-B1D9-794E-A838-A47E4657870C}"/>
                </a:ext>
              </a:extLst>
            </p:cNvPr>
            <p:cNvSpPr txBox="1"/>
            <p:nvPr/>
          </p:nvSpPr>
          <p:spPr>
            <a:xfrm>
              <a:off x="5531840" y="1242012"/>
              <a:ext cx="609415"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Abf1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2</a:t>
              </a:r>
            </a:p>
          </p:txBody>
        </p:sp>
        <p:sp>
          <p:nvSpPr>
            <p:cNvPr id="312" name="Textfeld 311">
              <a:extLst>
                <a:ext uri="{FF2B5EF4-FFF2-40B4-BE49-F238E27FC236}">
                  <a16:creationId xmlns:a16="http://schemas.microsoft.com/office/drawing/2014/main" id="{A6DFC2C0-E402-E443-B360-418348FDEB97}"/>
                </a:ext>
              </a:extLst>
            </p:cNvPr>
            <p:cNvSpPr txBox="1"/>
            <p:nvPr/>
          </p:nvSpPr>
          <p:spPr>
            <a:xfrm>
              <a:off x="4148704" y="1586690"/>
              <a:ext cx="609415"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Abf1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4</a:t>
              </a:r>
            </a:p>
          </p:txBody>
        </p:sp>
        <p:sp>
          <p:nvSpPr>
            <p:cNvPr id="313" name="Textfeld 312">
              <a:extLst>
                <a:ext uri="{FF2B5EF4-FFF2-40B4-BE49-F238E27FC236}">
                  <a16:creationId xmlns:a16="http://schemas.microsoft.com/office/drawing/2014/main" id="{1624D3FD-5132-8D48-8663-FA7A4B9BE394}"/>
                </a:ext>
              </a:extLst>
            </p:cNvPr>
            <p:cNvSpPr txBox="1"/>
            <p:nvPr/>
          </p:nvSpPr>
          <p:spPr>
            <a:xfrm>
              <a:off x="5078329" y="1586690"/>
              <a:ext cx="609415"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Abf1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6</a:t>
              </a:r>
            </a:p>
          </p:txBody>
        </p:sp>
        <p:sp>
          <p:nvSpPr>
            <p:cNvPr id="108" name="Textfeld 107">
              <a:extLst>
                <a:ext uri="{FF2B5EF4-FFF2-40B4-BE49-F238E27FC236}">
                  <a16:creationId xmlns:a16="http://schemas.microsoft.com/office/drawing/2014/main" id="{20E848A1-5415-0741-9E8A-B9FC8671349D}"/>
                </a:ext>
              </a:extLst>
            </p:cNvPr>
            <p:cNvSpPr txBox="1"/>
            <p:nvPr/>
          </p:nvSpPr>
          <p:spPr>
            <a:xfrm>
              <a:off x="5196015" y="2612692"/>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09" name="Textfeld 108">
              <a:extLst>
                <a:ext uri="{FF2B5EF4-FFF2-40B4-BE49-F238E27FC236}">
                  <a16:creationId xmlns:a16="http://schemas.microsoft.com/office/drawing/2014/main" id="{B72AFB31-0638-4943-8D24-46489EC408E5}"/>
                </a:ext>
              </a:extLst>
            </p:cNvPr>
            <p:cNvSpPr txBox="1"/>
            <p:nvPr/>
          </p:nvSpPr>
          <p:spPr>
            <a:xfrm>
              <a:off x="5645102" y="26092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pic>
        <p:nvPicPr>
          <p:cNvPr id="112" name="Grafik 63">
            <a:extLst>
              <a:ext uri="{FF2B5EF4-FFF2-40B4-BE49-F238E27FC236}">
                <a16:creationId xmlns:a16="http://schemas.microsoft.com/office/drawing/2014/main" id="{75DE9B45-A7FF-5D47-B108-846B5174F3E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31979" t="10149" r="27081" b="29771"/>
          <a:stretch/>
        </p:blipFill>
        <p:spPr>
          <a:xfrm>
            <a:off x="368300" y="4576918"/>
            <a:ext cx="1579318" cy="1856276"/>
          </a:xfrm>
          <a:prstGeom prst="rect">
            <a:avLst/>
          </a:prstGeom>
        </p:spPr>
      </p:pic>
      <p:graphicFrame>
        <p:nvGraphicFramePr>
          <p:cNvPr id="113" name="Tabelle 5">
            <a:extLst>
              <a:ext uri="{FF2B5EF4-FFF2-40B4-BE49-F238E27FC236}">
                <a16:creationId xmlns:a16="http://schemas.microsoft.com/office/drawing/2014/main" id="{917FED99-1759-AD4C-A84D-4FD4C761DA4A}"/>
              </a:ext>
            </a:extLst>
          </p:cNvPr>
          <p:cNvGraphicFramePr>
            <a:graphicFrameLocks noGrp="1"/>
          </p:cNvGraphicFramePr>
          <p:nvPr>
            <p:extLst>
              <p:ext uri="{D42A27DB-BD31-4B8C-83A1-F6EECF244321}">
                <p14:modId xmlns:p14="http://schemas.microsoft.com/office/powerpoint/2010/main" val="2513281536"/>
              </p:ext>
            </p:extLst>
          </p:nvPr>
        </p:nvGraphicFramePr>
        <p:xfrm>
          <a:off x="373085" y="6848902"/>
          <a:ext cx="3767358" cy="468630"/>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err="1">
                          <a:solidFill>
                            <a:srgbClr val="48B0F0"/>
                          </a:solidFill>
                          <a:latin typeface="Helvetica" pitchFamily="2" charset="0"/>
                        </a:rPr>
                        <a:t>Altered</a:t>
                      </a:r>
                      <a:r>
                        <a:rPr lang="de-DE" sz="800" dirty="0">
                          <a:solidFill>
                            <a:srgbClr val="48B0F0"/>
                          </a:solidFill>
                          <a:latin typeface="Helvetica" pitchFamily="2" charset="0"/>
                        </a:rPr>
                        <a:t> </a:t>
                      </a:r>
                      <a:r>
                        <a:rPr lang="de-DE" sz="800" dirty="0" err="1">
                          <a:solidFill>
                            <a:srgbClr val="48B0F0"/>
                          </a:solidFill>
                          <a:latin typeface="Helvetica" pitchFamily="2" charset="0"/>
                        </a:rPr>
                        <a:t>valence</a:t>
                      </a:r>
                      <a:r>
                        <a:rPr lang="de-DE" sz="800" dirty="0">
                          <a:solidFill>
                            <a:srgbClr val="48B0F0"/>
                          </a:solidFill>
                          <a:latin typeface="Helvetica" pitchFamily="2" charset="0"/>
                        </a:rPr>
                        <a:t> 1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bl>
          </a:graphicData>
        </a:graphic>
      </p:graphicFrame>
      <p:sp>
        <p:nvSpPr>
          <p:cNvPr id="114" name="Rechteck 217">
            <a:extLst>
              <a:ext uri="{FF2B5EF4-FFF2-40B4-BE49-F238E27FC236}">
                <a16:creationId xmlns:a16="http://schemas.microsoft.com/office/drawing/2014/main" id="{CBEE54A8-2004-404D-96A5-FC335A949593}"/>
              </a:ext>
            </a:extLst>
          </p:cNvPr>
          <p:cNvSpPr/>
          <p:nvPr/>
        </p:nvSpPr>
        <p:spPr>
          <a:xfrm>
            <a:off x="273715" y="6560642"/>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pSp>
        <p:nvGrpSpPr>
          <p:cNvPr id="4" name="Group 3">
            <a:extLst>
              <a:ext uri="{FF2B5EF4-FFF2-40B4-BE49-F238E27FC236}">
                <a16:creationId xmlns:a16="http://schemas.microsoft.com/office/drawing/2014/main" id="{141FCFA3-131E-8246-A756-3FE9BF668A0C}"/>
              </a:ext>
            </a:extLst>
          </p:cNvPr>
          <p:cNvGrpSpPr/>
          <p:nvPr/>
        </p:nvGrpSpPr>
        <p:grpSpPr>
          <a:xfrm>
            <a:off x="3960090" y="4581921"/>
            <a:ext cx="2891791" cy="2838483"/>
            <a:chOff x="3960090" y="4581921"/>
            <a:chExt cx="2891791" cy="2838483"/>
          </a:xfrm>
        </p:grpSpPr>
        <p:grpSp>
          <p:nvGrpSpPr>
            <p:cNvPr id="115" name="Gruppieren 250">
              <a:extLst>
                <a:ext uri="{FF2B5EF4-FFF2-40B4-BE49-F238E27FC236}">
                  <a16:creationId xmlns:a16="http://schemas.microsoft.com/office/drawing/2014/main" id="{4DE528CB-F79D-214A-813D-324B6766129C}"/>
                </a:ext>
              </a:extLst>
            </p:cNvPr>
            <p:cNvGrpSpPr/>
            <p:nvPr/>
          </p:nvGrpSpPr>
          <p:grpSpPr>
            <a:xfrm>
              <a:off x="3960090" y="4581921"/>
              <a:ext cx="2891791" cy="2838483"/>
              <a:chOff x="4704079" y="1994688"/>
              <a:chExt cx="4053841" cy="4040352"/>
            </a:xfrm>
          </p:grpSpPr>
          <p:sp>
            <p:nvSpPr>
              <p:cNvPr id="116" name="Oval 115">
                <a:extLst>
                  <a:ext uri="{FF2B5EF4-FFF2-40B4-BE49-F238E27FC236}">
                    <a16:creationId xmlns:a16="http://schemas.microsoft.com/office/drawing/2014/main" id="{25372B56-0DBD-3E4E-8CD0-EEE7BF746F2A}"/>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00">
                  <a:latin typeface="Helvetica" pitchFamily="2" charset="0"/>
                </a:endParaRPr>
              </a:p>
            </p:txBody>
          </p:sp>
          <p:cxnSp>
            <p:nvCxnSpPr>
              <p:cNvPr id="117" name="Gerade Verbindung 274">
                <a:extLst>
                  <a:ext uri="{FF2B5EF4-FFF2-40B4-BE49-F238E27FC236}">
                    <a16:creationId xmlns:a16="http://schemas.microsoft.com/office/drawing/2014/main" id="{DE675B68-87E2-8644-882A-54AA83C1E72B}"/>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275">
                <a:extLst>
                  <a:ext uri="{FF2B5EF4-FFF2-40B4-BE49-F238E27FC236}">
                    <a16:creationId xmlns:a16="http://schemas.microsoft.com/office/drawing/2014/main" id="{16D884E2-971E-6E40-A55F-C891D294F789}"/>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276">
                <a:extLst>
                  <a:ext uri="{FF2B5EF4-FFF2-40B4-BE49-F238E27FC236}">
                    <a16:creationId xmlns:a16="http://schemas.microsoft.com/office/drawing/2014/main" id="{0940164F-B44B-A045-8B85-2685939B9819}"/>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277">
                <a:extLst>
                  <a:ext uri="{FF2B5EF4-FFF2-40B4-BE49-F238E27FC236}">
                    <a16:creationId xmlns:a16="http://schemas.microsoft.com/office/drawing/2014/main" id="{233289A8-1825-FA44-A7DC-9DB92D98EAE3}"/>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278">
                <a:extLst>
                  <a:ext uri="{FF2B5EF4-FFF2-40B4-BE49-F238E27FC236}">
                    <a16:creationId xmlns:a16="http://schemas.microsoft.com/office/drawing/2014/main" id="{92A867B6-E177-644F-9677-54F1E56ED82E}"/>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279">
                <a:extLst>
                  <a:ext uri="{FF2B5EF4-FFF2-40B4-BE49-F238E27FC236}">
                    <a16:creationId xmlns:a16="http://schemas.microsoft.com/office/drawing/2014/main" id="{35C7F914-06E9-2B4A-B0CC-A992A2C0A8F1}"/>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280">
                <a:extLst>
                  <a:ext uri="{FF2B5EF4-FFF2-40B4-BE49-F238E27FC236}">
                    <a16:creationId xmlns:a16="http://schemas.microsoft.com/office/drawing/2014/main" id="{A1458D8F-118B-EB4C-974F-443316C400F6}"/>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281">
                <a:extLst>
                  <a:ext uri="{FF2B5EF4-FFF2-40B4-BE49-F238E27FC236}">
                    <a16:creationId xmlns:a16="http://schemas.microsoft.com/office/drawing/2014/main" id="{BDF9AB84-D431-A243-A1E4-839167EC79AD}"/>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282">
                <a:extLst>
                  <a:ext uri="{FF2B5EF4-FFF2-40B4-BE49-F238E27FC236}">
                    <a16:creationId xmlns:a16="http://schemas.microsoft.com/office/drawing/2014/main" id="{3DF5DBC5-863F-0B4E-BC6D-893C6582EF66}"/>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283">
                <a:extLst>
                  <a:ext uri="{FF2B5EF4-FFF2-40B4-BE49-F238E27FC236}">
                    <a16:creationId xmlns:a16="http://schemas.microsoft.com/office/drawing/2014/main" id="{AA8A6245-8A26-8743-A8E1-640D94694115}"/>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284">
                <a:extLst>
                  <a:ext uri="{FF2B5EF4-FFF2-40B4-BE49-F238E27FC236}">
                    <a16:creationId xmlns:a16="http://schemas.microsoft.com/office/drawing/2014/main" id="{ABA322E9-D9FB-4744-B4FD-449C5CA27CC3}"/>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285">
                <a:extLst>
                  <a:ext uri="{FF2B5EF4-FFF2-40B4-BE49-F238E27FC236}">
                    <a16:creationId xmlns:a16="http://schemas.microsoft.com/office/drawing/2014/main" id="{08AE38E6-2BD0-9B49-A959-374693EA5A2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286">
                <a:extLst>
                  <a:ext uri="{FF2B5EF4-FFF2-40B4-BE49-F238E27FC236}">
                    <a16:creationId xmlns:a16="http://schemas.microsoft.com/office/drawing/2014/main" id="{E083C6E2-BABE-CD40-A77D-9FF6F4A5B8C6}"/>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287">
                <a:extLst>
                  <a:ext uri="{FF2B5EF4-FFF2-40B4-BE49-F238E27FC236}">
                    <a16:creationId xmlns:a16="http://schemas.microsoft.com/office/drawing/2014/main" id="{A3024534-5B5C-904B-9F1D-72DE56355742}"/>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288">
                <a:extLst>
                  <a:ext uri="{FF2B5EF4-FFF2-40B4-BE49-F238E27FC236}">
                    <a16:creationId xmlns:a16="http://schemas.microsoft.com/office/drawing/2014/main" id="{AD2D17B2-E945-3549-AD13-28A6876DB0F7}"/>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289">
                <a:extLst>
                  <a:ext uri="{FF2B5EF4-FFF2-40B4-BE49-F238E27FC236}">
                    <a16:creationId xmlns:a16="http://schemas.microsoft.com/office/drawing/2014/main" id="{B2A80EF2-97D6-054F-91C5-58B42BDC23EB}"/>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290">
                <a:extLst>
                  <a:ext uri="{FF2B5EF4-FFF2-40B4-BE49-F238E27FC236}">
                    <a16:creationId xmlns:a16="http://schemas.microsoft.com/office/drawing/2014/main" id="{C8197325-C008-534D-9418-E547FA6DAFCF}"/>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291">
                <a:extLst>
                  <a:ext uri="{FF2B5EF4-FFF2-40B4-BE49-F238E27FC236}">
                    <a16:creationId xmlns:a16="http://schemas.microsoft.com/office/drawing/2014/main" id="{0529ED9F-244A-6B46-BC15-068C1D8739FC}"/>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292">
                <a:extLst>
                  <a:ext uri="{FF2B5EF4-FFF2-40B4-BE49-F238E27FC236}">
                    <a16:creationId xmlns:a16="http://schemas.microsoft.com/office/drawing/2014/main" id="{FC3BA34A-7985-6A42-B0CA-B314C29794AF}"/>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293">
                <a:extLst>
                  <a:ext uri="{FF2B5EF4-FFF2-40B4-BE49-F238E27FC236}">
                    <a16:creationId xmlns:a16="http://schemas.microsoft.com/office/drawing/2014/main" id="{807FE8D0-2E84-8A4B-9023-2285194FC5D6}"/>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294">
                <a:extLst>
                  <a:ext uri="{FF2B5EF4-FFF2-40B4-BE49-F238E27FC236}">
                    <a16:creationId xmlns:a16="http://schemas.microsoft.com/office/drawing/2014/main" id="{FCAAEC88-40F8-7D4A-B982-0224514E048C}"/>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295">
                <a:extLst>
                  <a:ext uri="{FF2B5EF4-FFF2-40B4-BE49-F238E27FC236}">
                    <a16:creationId xmlns:a16="http://schemas.microsoft.com/office/drawing/2014/main" id="{63005B98-9880-E245-BCD5-7280C8E44367}"/>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296">
                <a:extLst>
                  <a:ext uri="{FF2B5EF4-FFF2-40B4-BE49-F238E27FC236}">
                    <a16:creationId xmlns:a16="http://schemas.microsoft.com/office/drawing/2014/main" id="{13D392C5-F649-9040-B461-0EF6F4F5048E}"/>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297">
                <a:extLst>
                  <a:ext uri="{FF2B5EF4-FFF2-40B4-BE49-F238E27FC236}">
                    <a16:creationId xmlns:a16="http://schemas.microsoft.com/office/drawing/2014/main" id="{1A7C0C50-3FF1-2C42-BDC6-0E05BA6C2F5F}"/>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298">
                <a:extLst>
                  <a:ext uri="{FF2B5EF4-FFF2-40B4-BE49-F238E27FC236}">
                    <a16:creationId xmlns:a16="http://schemas.microsoft.com/office/drawing/2014/main" id="{2FF5CDE0-DFF0-AC4A-A2A8-04D000D9CC71}"/>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299">
                <a:extLst>
                  <a:ext uri="{FF2B5EF4-FFF2-40B4-BE49-F238E27FC236}">
                    <a16:creationId xmlns:a16="http://schemas.microsoft.com/office/drawing/2014/main" id="{B22165DE-6A31-424E-A15E-4D9D733F3AAF}"/>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300">
                <a:extLst>
                  <a:ext uri="{FF2B5EF4-FFF2-40B4-BE49-F238E27FC236}">
                    <a16:creationId xmlns:a16="http://schemas.microsoft.com/office/drawing/2014/main" id="{15B6DC43-B049-4A42-B653-CFEB2B21D9BB}"/>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Textfeld 258">
              <a:extLst>
                <a:ext uri="{FF2B5EF4-FFF2-40B4-BE49-F238E27FC236}">
                  <a16:creationId xmlns:a16="http://schemas.microsoft.com/office/drawing/2014/main" id="{4A88AE17-DC85-7343-A473-10290F0C9506}"/>
                </a:ext>
              </a:extLst>
            </p:cNvPr>
            <p:cNvSpPr txBox="1"/>
            <p:nvPr/>
          </p:nvSpPr>
          <p:spPr>
            <a:xfrm>
              <a:off x="4437252" y="5063066"/>
              <a:ext cx="516660"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endParaRPr lang="de-DE" sz="500" dirty="0">
                <a:solidFill>
                  <a:srgbClr val="48B0F0"/>
                </a:solidFill>
                <a:latin typeface="Helvetica" pitchFamily="2" charset="0"/>
              </a:endParaRPr>
            </a:p>
            <a:p>
              <a:r>
                <a:rPr lang="de-DE" sz="500" dirty="0">
                  <a:solidFill>
                    <a:srgbClr val="48B0F0"/>
                  </a:solidFill>
                  <a:latin typeface="Helvetica" pitchFamily="2" charset="0"/>
                </a:rPr>
                <a:t>1</a:t>
              </a:r>
            </a:p>
          </p:txBody>
        </p:sp>
        <p:sp>
          <p:nvSpPr>
            <p:cNvPr id="146" name="Textfeld 348">
              <a:extLst>
                <a:ext uri="{FF2B5EF4-FFF2-40B4-BE49-F238E27FC236}">
                  <a16:creationId xmlns:a16="http://schemas.microsoft.com/office/drawing/2014/main" id="{498D087F-8479-2948-8D38-43B0E51B542D}"/>
                </a:ext>
              </a:extLst>
            </p:cNvPr>
            <p:cNvSpPr txBox="1"/>
            <p:nvPr/>
          </p:nvSpPr>
          <p:spPr>
            <a:xfrm>
              <a:off x="4878847" y="5056653"/>
              <a:ext cx="516660"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endParaRPr lang="de-DE" sz="500" dirty="0">
                <a:solidFill>
                  <a:srgbClr val="48B0F0"/>
                </a:solidFill>
                <a:latin typeface="Helvetica" pitchFamily="2" charset="0"/>
              </a:endParaRPr>
            </a:p>
            <a:p>
              <a:r>
                <a:rPr lang="de-DE" sz="500" dirty="0">
                  <a:solidFill>
                    <a:srgbClr val="48B0F0"/>
                  </a:solidFill>
                  <a:latin typeface="Helvetica" pitchFamily="2" charset="0"/>
                </a:rPr>
                <a:t>2</a:t>
              </a:r>
            </a:p>
          </p:txBody>
        </p:sp>
        <p:sp>
          <p:nvSpPr>
            <p:cNvPr id="147" name="Textfeld 349">
              <a:extLst>
                <a:ext uri="{FF2B5EF4-FFF2-40B4-BE49-F238E27FC236}">
                  <a16:creationId xmlns:a16="http://schemas.microsoft.com/office/drawing/2014/main" id="{353B5614-FE37-F944-BBDE-930DA9EDC863}"/>
                </a:ext>
              </a:extLst>
            </p:cNvPr>
            <p:cNvSpPr txBox="1"/>
            <p:nvPr/>
          </p:nvSpPr>
          <p:spPr>
            <a:xfrm>
              <a:off x="5354880" y="5056653"/>
              <a:ext cx="516660"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endParaRPr lang="de-DE" sz="500" dirty="0">
                <a:solidFill>
                  <a:srgbClr val="48B0F0"/>
                </a:solidFill>
                <a:latin typeface="Helvetica" pitchFamily="2" charset="0"/>
              </a:endParaRPr>
            </a:p>
            <a:p>
              <a:r>
                <a:rPr lang="de-DE" sz="500" dirty="0">
                  <a:solidFill>
                    <a:srgbClr val="48B0F0"/>
                  </a:solidFill>
                  <a:latin typeface="Helvetica" pitchFamily="2" charset="0"/>
                </a:rPr>
                <a:t>3</a:t>
              </a:r>
            </a:p>
          </p:txBody>
        </p:sp>
        <p:sp>
          <p:nvSpPr>
            <p:cNvPr id="148" name="Textfeld 350">
              <a:extLst>
                <a:ext uri="{FF2B5EF4-FFF2-40B4-BE49-F238E27FC236}">
                  <a16:creationId xmlns:a16="http://schemas.microsoft.com/office/drawing/2014/main" id="{F00640A6-893C-AF42-9664-B287533CB7BB}"/>
                </a:ext>
              </a:extLst>
            </p:cNvPr>
            <p:cNvSpPr txBox="1"/>
            <p:nvPr/>
          </p:nvSpPr>
          <p:spPr>
            <a:xfrm>
              <a:off x="5820225" y="5056653"/>
              <a:ext cx="516660"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endParaRPr lang="de-DE" sz="500" dirty="0">
                <a:solidFill>
                  <a:srgbClr val="48B0F0"/>
                </a:solidFill>
                <a:latin typeface="Helvetica" pitchFamily="2" charset="0"/>
              </a:endParaRPr>
            </a:p>
            <a:p>
              <a:r>
                <a:rPr lang="de-DE" sz="500" dirty="0">
                  <a:solidFill>
                    <a:srgbClr val="48B0F0"/>
                  </a:solidFill>
                  <a:latin typeface="Helvetica" pitchFamily="2" charset="0"/>
                </a:rPr>
                <a:t>4</a:t>
              </a:r>
            </a:p>
          </p:txBody>
        </p:sp>
        <p:sp>
          <p:nvSpPr>
            <p:cNvPr id="149" name="Textfeld 351">
              <a:extLst>
                <a:ext uri="{FF2B5EF4-FFF2-40B4-BE49-F238E27FC236}">
                  <a16:creationId xmlns:a16="http://schemas.microsoft.com/office/drawing/2014/main" id="{D6E94E69-D2A9-AA4A-9022-B1EE019B94EE}"/>
                </a:ext>
              </a:extLst>
            </p:cNvPr>
            <p:cNvSpPr txBox="1"/>
            <p:nvPr/>
          </p:nvSpPr>
          <p:spPr>
            <a:xfrm>
              <a:off x="4215855" y="5392481"/>
              <a:ext cx="516660"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endParaRPr lang="de-DE" sz="500" dirty="0">
                <a:solidFill>
                  <a:srgbClr val="48B0F0"/>
                </a:solidFill>
                <a:latin typeface="Helvetica" pitchFamily="2" charset="0"/>
              </a:endParaRPr>
            </a:p>
            <a:p>
              <a:r>
                <a:rPr lang="de-DE" sz="500" dirty="0">
                  <a:solidFill>
                    <a:srgbClr val="48B0F0"/>
                  </a:solidFill>
                  <a:latin typeface="Helvetica" pitchFamily="2" charset="0"/>
                </a:rPr>
                <a:t>5</a:t>
              </a:r>
            </a:p>
          </p:txBody>
        </p:sp>
        <p:sp>
          <p:nvSpPr>
            <p:cNvPr id="150" name="Textfeld 352">
              <a:extLst>
                <a:ext uri="{FF2B5EF4-FFF2-40B4-BE49-F238E27FC236}">
                  <a16:creationId xmlns:a16="http://schemas.microsoft.com/office/drawing/2014/main" id="{81A3C579-C6E8-884A-B9D5-379CE777553D}"/>
                </a:ext>
              </a:extLst>
            </p:cNvPr>
            <p:cNvSpPr txBox="1"/>
            <p:nvPr/>
          </p:nvSpPr>
          <p:spPr>
            <a:xfrm>
              <a:off x="4630259" y="5392481"/>
              <a:ext cx="516660"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endParaRPr lang="de-DE" sz="500" dirty="0">
                <a:solidFill>
                  <a:srgbClr val="48B0F0"/>
                </a:solidFill>
                <a:latin typeface="Helvetica" pitchFamily="2" charset="0"/>
              </a:endParaRPr>
            </a:p>
            <a:p>
              <a:r>
                <a:rPr lang="de-DE" sz="500" dirty="0">
                  <a:solidFill>
                    <a:srgbClr val="48B0F0"/>
                  </a:solidFill>
                  <a:latin typeface="Helvetica" pitchFamily="2" charset="0"/>
                </a:rPr>
                <a:t>6</a:t>
              </a:r>
            </a:p>
          </p:txBody>
        </p:sp>
        <p:sp>
          <p:nvSpPr>
            <p:cNvPr id="151" name="Textfeld 93">
              <a:extLst>
                <a:ext uri="{FF2B5EF4-FFF2-40B4-BE49-F238E27FC236}">
                  <a16:creationId xmlns:a16="http://schemas.microsoft.com/office/drawing/2014/main" id="{5AE56D1D-2CDA-3940-B65F-4639167C1791}"/>
                </a:ext>
              </a:extLst>
            </p:cNvPr>
            <p:cNvSpPr txBox="1"/>
            <p:nvPr/>
          </p:nvSpPr>
          <p:spPr>
            <a:xfrm>
              <a:off x="5188186" y="6766771"/>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52" name="Textfeld 94">
              <a:extLst>
                <a:ext uri="{FF2B5EF4-FFF2-40B4-BE49-F238E27FC236}">
                  <a16:creationId xmlns:a16="http://schemas.microsoft.com/office/drawing/2014/main" id="{310E19A7-CC53-AF4D-A426-498F9E58B55A}"/>
                </a:ext>
              </a:extLst>
            </p:cNvPr>
            <p:cNvSpPr txBox="1"/>
            <p:nvPr/>
          </p:nvSpPr>
          <p:spPr>
            <a:xfrm>
              <a:off x="5637273" y="6763346"/>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2" name="Foliennummernplatzhalter 1"/>
          <p:cNvSpPr>
            <a:spLocks noGrp="1"/>
          </p:cNvSpPr>
          <p:nvPr>
            <p:ph type="sldNum" sz="quarter" idx="12"/>
          </p:nvPr>
        </p:nvSpPr>
        <p:spPr/>
        <p:txBody>
          <a:bodyPr/>
          <a:lstStyle/>
          <a:p>
            <a:fld id="{D1518DB2-8BF5-BB49-AB6F-F59199DF38B5}" type="slidenum">
              <a:rPr lang="de-DE" smtClean="0"/>
              <a:t>11</a:t>
            </a:fld>
            <a:endParaRPr lang="de-DE"/>
          </a:p>
        </p:txBody>
      </p:sp>
      <p:sp>
        <p:nvSpPr>
          <p:cNvPr id="5" name="Textfeld 4"/>
          <p:cNvSpPr txBox="1"/>
          <p:nvPr/>
        </p:nvSpPr>
        <p:spPr>
          <a:xfrm>
            <a:off x="5994547" y="1933825"/>
            <a:ext cx="621900" cy="400110"/>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context </a:t>
            </a:r>
            <a:r>
              <a:rPr lang="de-DE" sz="500" smtClean="0">
                <a:solidFill>
                  <a:srgbClr val="48B0F0"/>
                </a:solidFill>
                <a:latin typeface="Helvetica" pitchFamily="2" charset="0"/>
              </a:rPr>
              <a:t>DE/D</a:t>
            </a:r>
          </a:p>
          <a:p>
            <a:r>
              <a:rPr lang="de-DE" sz="500">
                <a:solidFill>
                  <a:srgbClr val="48B0F0"/>
                </a:solidFill>
                <a:latin typeface="Helvetica" pitchFamily="2" charset="0"/>
              </a:rPr>
              <a:t>1</a:t>
            </a:r>
          </a:p>
        </p:txBody>
      </p:sp>
      <p:sp>
        <p:nvSpPr>
          <p:cNvPr id="91" name="Textfeld 90"/>
          <p:cNvSpPr txBox="1"/>
          <p:nvPr/>
        </p:nvSpPr>
        <p:spPr>
          <a:xfrm>
            <a:off x="4434861" y="2257026"/>
            <a:ext cx="621900" cy="400110"/>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context </a:t>
            </a:r>
            <a:r>
              <a:rPr lang="de-DE" sz="500" smtClean="0">
                <a:solidFill>
                  <a:srgbClr val="48B0F0"/>
                </a:solidFill>
                <a:latin typeface="Symbol" panose="05050102010706020507" pitchFamily="18" charset="2"/>
              </a:rPr>
              <a:t>D</a:t>
            </a:r>
            <a:r>
              <a:rPr lang="de-DE" sz="500" smtClean="0">
                <a:solidFill>
                  <a:srgbClr val="48B0F0"/>
                </a:solidFill>
                <a:latin typeface="Helvetica" pitchFamily="2" charset="0"/>
              </a:rPr>
              <a:t>E/D</a:t>
            </a:r>
          </a:p>
          <a:p>
            <a:r>
              <a:rPr lang="de-DE" sz="500" smtClean="0">
                <a:solidFill>
                  <a:srgbClr val="48B0F0"/>
                </a:solidFill>
                <a:latin typeface="Helvetica" pitchFamily="2" charset="0"/>
              </a:rPr>
              <a:t>2</a:t>
            </a:r>
            <a:endParaRPr lang="de-DE" sz="500">
              <a:solidFill>
                <a:srgbClr val="48B0F0"/>
              </a:solidFill>
              <a:latin typeface="Helvetica" pitchFamily="2" charset="0"/>
            </a:endParaRPr>
          </a:p>
        </p:txBody>
      </p:sp>
      <p:sp>
        <p:nvSpPr>
          <p:cNvPr id="92" name="Textfeld 91"/>
          <p:cNvSpPr txBox="1"/>
          <p:nvPr/>
        </p:nvSpPr>
        <p:spPr>
          <a:xfrm>
            <a:off x="4896860" y="2257026"/>
            <a:ext cx="621900" cy="400110"/>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context </a:t>
            </a:r>
            <a:r>
              <a:rPr lang="de-DE" sz="500" smtClean="0">
                <a:solidFill>
                  <a:srgbClr val="48B0F0"/>
                </a:solidFill>
                <a:latin typeface="Symbol" panose="05050102010706020507" pitchFamily="18" charset="2"/>
              </a:rPr>
              <a:t>D</a:t>
            </a:r>
            <a:r>
              <a:rPr lang="de-DE" sz="500" smtClean="0">
                <a:solidFill>
                  <a:srgbClr val="48B0F0"/>
                </a:solidFill>
                <a:latin typeface="Helvetica" pitchFamily="2" charset="0"/>
              </a:rPr>
              <a:t>E/D</a:t>
            </a:r>
          </a:p>
          <a:p>
            <a:r>
              <a:rPr lang="de-DE" sz="500" smtClean="0">
                <a:solidFill>
                  <a:srgbClr val="48B0F0"/>
                </a:solidFill>
                <a:latin typeface="Helvetica" pitchFamily="2" charset="0"/>
              </a:rPr>
              <a:t>3</a:t>
            </a:r>
            <a:endParaRPr lang="de-DE" sz="500">
              <a:solidFill>
                <a:srgbClr val="48B0F0"/>
              </a:solidFill>
              <a:latin typeface="Helvetica" pitchFamily="2" charset="0"/>
            </a:endParaRPr>
          </a:p>
        </p:txBody>
      </p:sp>
      <p:sp>
        <p:nvSpPr>
          <p:cNvPr id="93" name="Textfeld 92"/>
          <p:cNvSpPr txBox="1"/>
          <p:nvPr/>
        </p:nvSpPr>
        <p:spPr>
          <a:xfrm>
            <a:off x="5328547" y="2266179"/>
            <a:ext cx="621900" cy="400110"/>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context </a:t>
            </a:r>
            <a:r>
              <a:rPr lang="de-DE" sz="500" smtClean="0">
                <a:solidFill>
                  <a:srgbClr val="48B0F0"/>
                </a:solidFill>
                <a:latin typeface="Symbol" panose="05050102010706020507" pitchFamily="18" charset="2"/>
              </a:rPr>
              <a:t>D</a:t>
            </a:r>
            <a:r>
              <a:rPr lang="de-DE" sz="500" smtClean="0">
                <a:solidFill>
                  <a:srgbClr val="48B0F0"/>
                </a:solidFill>
                <a:latin typeface="Helvetica" pitchFamily="2" charset="0"/>
              </a:rPr>
              <a:t>E/D</a:t>
            </a:r>
          </a:p>
          <a:p>
            <a:r>
              <a:rPr lang="de-DE" sz="500" smtClean="0">
                <a:solidFill>
                  <a:srgbClr val="48B0F0"/>
                </a:solidFill>
                <a:latin typeface="Helvetica" pitchFamily="2" charset="0"/>
              </a:rPr>
              <a:t>4</a:t>
            </a:r>
            <a:endParaRPr lang="de-DE" sz="500">
              <a:solidFill>
                <a:srgbClr val="48B0F0"/>
              </a:solidFill>
              <a:latin typeface="Helvetica" pitchFamily="2" charset="0"/>
            </a:endParaRPr>
          </a:p>
        </p:txBody>
      </p:sp>
      <p:sp>
        <p:nvSpPr>
          <p:cNvPr id="94" name="Textfeld 93"/>
          <p:cNvSpPr txBox="1"/>
          <p:nvPr/>
        </p:nvSpPr>
        <p:spPr>
          <a:xfrm>
            <a:off x="5796122" y="2255053"/>
            <a:ext cx="621900" cy="400110"/>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context </a:t>
            </a:r>
            <a:r>
              <a:rPr lang="de-DE" sz="500" smtClean="0">
                <a:solidFill>
                  <a:srgbClr val="48B0F0"/>
                </a:solidFill>
                <a:latin typeface="Symbol" panose="05050102010706020507" pitchFamily="18" charset="2"/>
              </a:rPr>
              <a:t>D</a:t>
            </a:r>
            <a:r>
              <a:rPr lang="de-DE" sz="500" smtClean="0">
                <a:solidFill>
                  <a:srgbClr val="48B0F0"/>
                </a:solidFill>
                <a:latin typeface="Helvetica" pitchFamily="2" charset="0"/>
              </a:rPr>
              <a:t>E/D</a:t>
            </a:r>
          </a:p>
          <a:p>
            <a:r>
              <a:rPr lang="de-DE" sz="500" smtClean="0">
                <a:solidFill>
                  <a:srgbClr val="48B0F0"/>
                </a:solidFill>
                <a:latin typeface="Helvetica" pitchFamily="2" charset="0"/>
              </a:rPr>
              <a:t>5</a:t>
            </a:r>
            <a:endParaRPr lang="de-DE" sz="500">
              <a:solidFill>
                <a:srgbClr val="48B0F0"/>
              </a:solidFill>
              <a:latin typeface="Helvetica" pitchFamily="2" charset="0"/>
            </a:endParaRPr>
          </a:p>
        </p:txBody>
      </p:sp>
      <p:sp>
        <p:nvSpPr>
          <p:cNvPr id="95" name="Textfeld 94"/>
          <p:cNvSpPr txBox="1"/>
          <p:nvPr/>
        </p:nvSpPr>
        <p:spPr>
          <a:xfrm>
            <a:off x="4681515" y="2591257"/>
            <a:ext cx="621900" cy="400110"/>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context </a:t>
            </a:r>
            <a:r>
              <a:rPr lang="de-DE" sz="500" smtClean="0">
                <a:solidFill>
                  <a:srgbClr val="48B0F0"/>
                </a:solidFill>
                <a:latin typeface="Symbol" panose="05050102010706020507" pitchFamily="18" charset="2"/>
              </a:rPr>
              <a:t>D</a:t>
            </a:r>
            <a:r>
              <a:rPr lang="de-DE" sz="500" smtClean="0">
                <a:solidFill>
                  <a:srgbClr val="48B0F0"/>
                </a:solidFill>
                <a:latin typeface="Helvetica" pitchFamily="2" charset="0"/>
              </a:rPr>
              <a:t>E/D</a:t>
            </a:r>
          </a:p>
          <a:p>
            <a:r>
              <a:rPr lang="de-DE" sz="500" smtClean="0">
                <a:solidFill>
                  <a:srgbClr val="48B0F0"/>
                </a:solidFill>
                <a:latin typeface="Helvetica" pitchFamily="2" charset="0"/>
              </a:rPr>
              <a:t>6</a:t>
            </a:r>
            <a:endParaRPr lang="de-DE" sz="500">
              <a:solidFill>
                <a:srgbClr val="48B0F0"/>
              </a:solidFill>
              <a:latin typeface="Helvetica" pitchFamily="2" charset="0"/>
            </a:endParaRPr>
          </a:p>
        </p:txBody>
      </p:sp>
    </p:spTree>
    <p:extLst>
      <p:ext uri="{BB962C8B-B14F-4D97-AF65-F5344CB8AC3E}">
        <p14:creationId xmlns:p14="http://schemas.microsoft.com/office/powerpoint/2010/main" val="127703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Grafik 125">
            <a:extLst>
              <a:ext uri="{FF2B5EF4-FFF2-40B4-BE49-F238E27FC236}">
                <a16:creationId xmlns:a16="http://schemas.microsoft.com/office/drawing/2014/main" id="{BAFD874F-E211-5548-8A9F-36E557B75FC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32938" t="5663" r="25705" b="29292"/>
          <a:stretch/>
        </p:blipFill>
        <p:spPr>
          <a:xfrm>
            <a:off x="368300" y="431800"/>
            <a:ext cx="1506782" cy="1895842"/>
          </a:xfrm>
          <a:prstGeom prst="rect">
            <a:avLst/>
          </a:prstGeom>
        </p:spPr>
      </p:pic>
      <p:graphicFrame>
        <p:nvGraphicFramePr>
          <p:cNvPr id="248" name="Tabelle 5">
            <a:extLst>
              <a:ext uri="{FF2B5EF4-FFF2-40B4-BE49-F238E27FC236}">
                <a16:creationId xmlns:a16="http://schemas.microsoft.com/office/drawing/2014/main" id="{8ACDE040-0D3E-9D45-9CBF-7ED1B6A3BBAB}"/>
              </a:ext>
            </a:extLst>
          </p:cNvPr>
          <p:cNvGraphicFramePr>
            <a:graphicFrameLocks noGrp="1"/>
          </p:cNvGraphicFramePr>
          <p:nvPr>
            <p:extLst>
              <p:ext uri="{D42A27DB-BD31-4B8C-83A1-F6EECF244321}">
                <p14:modId xmlns:p14="http://schemas.microsoft.com/office/powerpoint/2010/main" val="2727956037"/>
              </p:ext>
            </p:extLst>
          </p:nvPr>
        </p:nvGraphicFramePr>
        <p:xfrm>
          <a:off x="373274" y="2698143"/>
          <a:ext cx="3781426" cy="468630"/>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Construct</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a:solidFill>
                            <a:srgbClr val="48B0F0"/>
                          </a:solidFill>
                          <a:latin typeface="Helvetica" pitchFamily="2" charset="0"/>
                          <a:ea typeface="+mn-ea"/>
                          <a:cs typeface="+mn-cs"/>
                        </a:rPr>
                        <a:t>Abf1 </a:t>
                      </a:r>
                      <a:r>
                        <a:rPr lang="de-DE" sz="800" kern="1200" smtClean="0">
                          <a:solidFill>
                            <a:srgbClr val="48B0F0"/>
                          </a:solidFill>
                          <a:latin typeface="Helvetica" pitchFamily="2" charset="0"/>
                          <a:ea typeface="+mn-ea"/>
                          <a:cs typeface="+mn-cs"/>
                        </a:rPr>
                        <a:t>IDR1</a:t>
                      </a:r>
                      <a:r>
                        <a:rPr lang="de-DE" sz="800" kern="1200" baseline="30000" smtClean="0">
                          <a:solidFill>
                            <a:srgbClr val="48B0F0"/>
                          </a:solidFill>
                          <a:latin typeface="Helvetica" pitchFamily="2" charset="0"/>
                          <a:ea typeface="+mn-ea"/>
                          <a:cs typeface="+mn-cs"/>
                        </a:rPr>
                        <a:t>87-311</a:t>
                      </a:r>
                      <a:r>
                        <a:rPr lang="de-DE" sz="800" kern="1200" smtClean="0">
                          <a:solidFill>
                            <a:srgbClr val="48B0F0"/>
                          </a:solidFill>
                          <a:latin typeface="Helvetica" pitchFamily="2" charset="0"/>
                          <a:ea typeface="+mn-ea"/>
                          <a:cs typeface="+mn-cs"/>
                        </a:rPr>
                        <a:t> </a:t>
                      </a:r>
                      <a:r>
                        <a:rPr lang="de-DE" sz="800" kern="1200">
                          <a:solidFill>
                            <a:srgbClr val="48B0F0"/>
                          </a:solidFill>
                          <a:latin typeface="Helvetica" pitchFamily="2" charset="0"/>
                          <a:ea typeface="+mn-ea"/>
                          <a:cs typeface="+mn-cs"/>
                        </a:rPr>
                        <a:t>+ </a:t>
                      </a:r>
                      <a:r>
                        <a:rPr lang="de-DE" sz="800" kern="1200" smtClean="0">
                          <a:solidFill>
                            <a:srgbClr val="48B0F0"/>
                          </a:solidFill>
                          <a:latin typeface="Helvetica" pitchFamily="2" charset="0"/>
                          <a:ea typeface="+mn-ea"/>
                          <a:cs typeface="+mn-cs"/>
                        </a:rPr>
                        <a:t>Gal4</a:t>
                      </a:r>
                      <a:r>
                        <a:rPr lang="de-DE" sz="800" kern="1200" baseline="30000" smtClean="0">
                          <a:solidFill>
                            <a:srgbClr val="48B0F0"/>
                          </a:solidFill>
                          <a:latin typeface="Helvetica" pitchFamily="2" charset="0"/>
                          <a:ea typeface="+mn-ea"/>
                          <a:cs typeface="+mn-cs"/>
                        </a:rPr>
                        <a:t>G4</a:t>
                      </a:r>
                      <a:endParaRPr lang="de-DE" sz="800" kern="1200" baseline="30000" dirty="0">
                        <a:solidFill>
                          <a:srgbClr val="48B0F0"/>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sp>
        <p:nvSpPr>
          <p:cNvPr id="249" name="Rechteck 248">
            <a:extLst>
              <a:ext uri="{FF2B5EF4-FFF2-40B4-BE49-F238E27FC236}">
                <a16:creationId xmlns:a16="http://schemas.microsoft.com/office/drawing/2014/main" id="{D52B7DA0-F81D-164B-9411-20CF4938CF1D}"/>
              </a:ext>
            </a:extLst>
          </p:cNvPr>
          <p:cNvSpPr/>
          <p:nvPr/>
        </p:nvSpPr>
        <p:spPr>
          <a:xfrm>
            <a:off x="275065" y="2447689"/>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pSp>
        <p:nvGrpSpPr>
          <p:cNvPr id="2" name="Group 1">
            <a:extLst>
              <a:ext uri="{FF2B5EF4-FFF2-40B4-BE49-F238E27FC236}">
                <a16:creationId xmlns:a16="http://schemas.microsoft.com/office/drawing/2014/main" id="{5F690A8E-FC66-0F4B-9CC0-61AA573D94F7}"/>
              </a:ext>
            </a:extLst>
          </p:cNvPr>
          <p:cNvGrpSpPr/>
          <p:nvPr/>
        </p:nvGrpSpPr>
        <p:grpSpPr>
          <a:xfrm>
            <a:off x="3960898" y="437369"/>
            <a:ext cx="2891791" cy="2838483"/>
            <a:chOff x="3960898" y="437369"/>
            <a:chExt cx="2891791" cy="2838483"/>
          </a:xfrm>
        </p:grpSpPr>
        <p:grpSp>
          <p:nvGrpSpPr>
            <p:cNvPr id="303" name="Gruppieren 302">
              <a:extLst>
                <a:ext uri="{FF2B5EF4-FFF2-40B4-BE49-F238E27FC236}">
                  <a16:creationId xmlns:a16="http://schemas.microsoft.com/office/drawing/2014/main" id="{9EC74C4A-D045-844E-A4BF-6266D5224CF0}"/>
                </a:ext>
              </a:extLst>
            </p:cNvPr>
            <p:cNvGrpSpPr/>
            <p:nvPr/>
          </p:nvGrpSpPr>
          <p:grpSpPr>
            <a:xfrm>
              <a:off x="3960898" y="437369"/>
              <a:ext cx="2891791" cy="2838483"/>
              <a:chOff x="4704079" y="1994688"/>
              <a:chExt cx="4053841" cy="4040352"/>
            </a:xfrm>
          </p:grpSpPr>
          <p:sp>
            <p:nvSpPr>
              <p:cNvPr id="321" name="Oval 320">
                <a:extLst>
                  <a:ext uri="{FF2B5EF4-FFF2-40B4-BE49-F238E27FC236}">
                    <a16:creationId xmlns:a16="http://schemas.microsoft.com/office/drawing/2014/main" id="{54899116-7094-B644-A16C-51308D51E8FF}"/>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00"/>
              </a:p>
            </p:txBody>
          </p:sp>
          <p:cxnSp>
            <p:nvCxnSpPr>
              <p:cNvPr id="322" name="Gerade Verbindung 321">
                <a:extLst>
                  <a:ext uri="{FF2B5EF4-FFF2-40B4-BE49-F238E27FC236}">
                    <a16:creationId xmlns:a16="http://schemas.microsoft.com/office/drawing/2014/main" id="{17564DF3-96B4-8A45-A438-D8CBABC59C61}"/>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Gerade Verbindung 322">
                <a:extLst>
                  <a:ext uri="{FF2B5EF4-FFF2-40B4-BE49-F238E27FC236}">
                    <a16:creationId xmlns:a16="http://schemas.microsoft.com/office/drawing/2014/main" id="{EE6136A4-2E2F-8947-B37F-FAAF634D7AD1}"/>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Gerade Verbindung 323">
                <a:extLst>
                  <a:ext uri="{FF2B5EF4-FFF2-40B4-BE49-F238E27FC236}">
                    <a16:creationId xmlns:a16="http://schemas.microsoft.com/office/drawing/2014/main" id="{3A652B08-261A-3644-9CE4-1FE8E31DDBDA}"/>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Gerade Verbindung 324">
                <a:extLst>
                  <a:ext uri="{FF2B5EF4-FFF2-40B4-BE49-F238E27FC236}">
                    <a16:creationId xmlns:a16="http://schemas.microsoft.com/office/drawing/2014/main" id="{5DD9341D-4588-C748-A177-CB0190C3AE08}"/>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Gerade Verbindung 325">
                <a:extLst>
                  <a:ext uri="{FF2B5EF4-FFF2-40B4-BE49-F238E27FC236}">
                    <a16:creationId xmlns:a16="http://schemas.microsoft.com/office/drawing/2014/main" id="{61169748-C61E-8A4F-94BF-4B8746B4249E}"/>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Gerade Verbindung 326">
                <a:extLst>
                  <a:ext uri="{FF2B5EF4-FFF2-40B4-BE49-F238E27FC236}">
                    <a16:creationId xmlns:a16="http://schemas.microsoft.com/office/drawing/2014/main" id="{551D87CA-51CF-9F42-8BB2-03A12D401E9C}"/>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Gerade Verbindung 327">
                <a:extLst>
                  <a:ext uri="{FF2B5EF4-FFF2-40B4-BE49-F238E27FC236}">
                    <a16:creationId xmlns:a16="http://schemas.microsoft.com/office/drawing/2014/main" id="{2623A996-1291-844C-B7CC-46ACBDFF8387}"/>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Gerade Verbindung 328">
                <a:extLst>
                  <a:ext uri="{FF2B5EF4-FFF2-40B4-BE49-F238E27FC236}">
                    <a16:creationId xmlns:a16="http://schemas.microsoft.com/office/drawing/2014/main" id="{68D9FD27-9F00-4A4F-96D4-0EA290D37354}"/>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Gerade Verbindung 329">
                <a:extLst>
                  <a:ext uri="{FF2B5EF4-FFF2-40B4-BE49-F238E27FC236}">
                    <a16:creationId xmlns:a16="http://schemas.microsoft.com/office/drawing/2014/main" id="{CB96DB7F-15C8-EE43-9DA9-05C310185FAA}"/>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Gerade Verbindung 330">
                <a:extLst>
                  <a:ext uri="{FF2B5EF4-FFF2-40B4-BE49-F238E27FC236}">
                    <a16:creationId xmlns:a16="http://schemas.microsoft.com/office/drawing/2014/main" id="{45F38A45-4E24-EC4D-9B7F-55C7C97F16A3}"/>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Gerade Verbindung 331">
                <a:extLst>
                  <a:ext uri="{FF2B5EF4-FFF2-40B4-BE49-F238E27FC236}">
                    <a16:creationId xmlns:a16="http://schemas.microsoft.com/office/drawing/2014/main" id="{56319B58-45C4-CE41-B97C-21C6219A30DA}"/>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Gerade Verbindung 332">
                <a:extLst>
                  <a:ext uri="{FF2B5EF4-FFF2-40B4-BE49-F238E27FC236}">
                    <a16:creationId xmlns:a16="http://schemas.microsoft.com/office/drawing/2014/main" id="{539E1811-4C48-AC42-8B44-46811EE88BD0}"/>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Gerade Verbindung 333">
                <a:extLst>
                  <a:ext uri="{FF2B5EF4-FFF2-40B4-BE49-F238E27FC236}">
                    <a16:creationId xmlns:a16="http://schemas.microsoft.com/office/drawing/2014/main" id="{9065637C-E217-5140-9E2E-30550823776E}"/>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Gerade Verbindung 334">
                <a:extLst>
                  <a:ext uri="{FF2B5EF4-FFF2-40B4-BE49-F238E27FC236}">
                    <a16:creationId xmlns:a16="http://schemas.microsoft.com/office/drawing/2014/main" id="{FE0DD171-63C3-024F-A994-6D5C9A633B92}"/>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Gerade Verbindung 335">
                <a:extLst>
                  <a:ext uri="{FF2B5EF4-FFF2-40B4-BE49-F238E27FC236}">
                    <a16:creationId xmlns:a16="http://schemas.microsoft.com/office/drawing/2014/main" id="{7728FB6D-2BC1-7241-9972-F69066F8650E}"/>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Gerade Verbindung 336">
                <a:extLst>
                  <a:ext uri="{FF2B5EF4-FFF2-40B4-BE49-F238E27FC236}">
                    <a16:creationId xmlns:a16="http://schemas.microsoft.com/office/drawing/2014/main" id="{BD22F168-43B2-2A48-B738-7C1FD45064A3}"/>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Gerade Verbindung 337">
                <a:extLst>
                  <a:ext uri="{FF2B5EF4-FFF2-40B4-BE49-F238E27FC236}">
                    <a16:creationId xmlns:a16="http://schemas.microsoft.com/office/drawing/2014/main" id="{174A2108-2C7E-DA4E-8EF4-51C97B3627D2}"/>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Gerade Verbindung 338">
                <a:extLst>
                  <a:ext uri="{FF2B5EF4-FFF2-40B4-BE49-F238E27FC236}">
                    <a16:creationId xmlns:a16="http://schemas.microsoft.com/office/drawing/2014/main" id="{12F92583-4C92-7247-8CB5-52C2D1EFC71E}"/>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Gerade Verbindung 339">
                <a:extLst>
                  <a:ext uri="{FF2B5EF4-FFF2-40B4-BE49-F238E27FC236}">
                    <a16:creationId xmlns:a16="http://schemas.microsoft.com/office/drawing/2014/main" id="{32A768A6-6791-BE49-8FD6-ACD96E3D96A1}"/>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Gerade Verbindung 340">
                <a:extLst>
                  <a:ext uri="{FF2B5EF4-FFF2-40B4-BE49-F238E27FC236}">
                    <a16:creationId xmlns:a16="http://schemas.microsoft.com/office/drawing/2014/main" id="{075AC59C-2D89-0D4B-8F58-E9D970B8A58D}"/>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Gerade Verbindung 341">
                <a:extLst>
                  <a:ext uri="{FF2B5EF4-FFF2-40B4-BE49-F238E27FC236}">
                    <a16:creationId xmlns:a16="http://schemas.microsoft.com/office/drawing/2014/main" id="{79B66070-1D38-3C4D-83DE-B0D683FF3C3D}"/>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Gerade Verbindung 342">
                <a:extLst>
                  <a:ext uri="{FF2B5EF4-FFF2-40B4-BE49-F238E27FC236}">
                    <a16:creationId xmlns:a16="http://schemas.microsoft.com/office/drawing/2014/main" id="{516A6C20-09BA-FC40-8E6D-B23D2DC71F7D}"/>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Gerade Verbindung 343">
                <a:extLst>
                  <a:ext uri="{FF2B5EF4-FFF2-40B4-BE49-F238E27FC236}">
                    <a16:creationId xmlns:a16="http://schemas.microsoft.com/office/drawing/2014/main" id="{FCD1C285-5FE6-9B4B-B39F-9A79F1D36286}"/>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Gerade Verbindung 344">
                <a:extLst>
                  <a:ext uri="{FF2B5EF4-FFF2-40B4-BE49-F238E27FC236}">
                    <a16:creationId xmlns:a16="http://schemas.microsoft.com/office/drawing/2014/main" id="{DAADB721-DD38-294C-BA9B-04B5D4995A2D}"/>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Gerade Verbindung 345">
                <a:extLst>
                  <a:ext uri="{FF2B5EF4-FFF2-40B4-BE49-F238E27FC236}">
                    <a16:creationId xmlns:a16="http://schemas.microsoft.com/office/drawing/2014/main" id="{E3FE0E4C-04F1-644A-9905-ACB86F50524D}"/>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Gerade Verbindung 346">
                <a:extLst>
                  <a:ext uri="{FF2B5EF4-FFF2-40B4-BE49-F238E27FC236}">
                    <a16:creationId xmlns:a16="http://schemas.microsoft.com/office/drawing/2014/main" id="{457BE5D6-8E5A-B147-9582-0B3232B56ED2}"/>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Gerade Verbindung 347">
                <a:extLst>
                  <a:ext uri="{FF2B5EF4-FFF2-40B4-BE49-F238E27FC236}">
                    <a16:creationId xmlns:a16="http://schemas.microsoft.com/office/drawing/2014/main" id="{A63FD9AB-223C-5540-8082-B543D7D2A392}"/>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5" name="Textfeld 364">
              <a:extLst>
                <a:ext uri="{FF2B5EF4-FFF2-40B4-BE49-F238E27FC236}">
                  <a16:creationId xmlns:a16="http://schemas.microsoft.com/office/drawing/2014/main" id="{669775D4-3308-5D46-9F17-9AE37BB7685C}"/>
                </a:ext>
              </a:extLst>
            </p:cNvPr>
            <p:cNvSpPr txBox="1"/>
            <p:nvPr/>
          </p:nvSpPr>
          <p:spPr>
            <a:xfrm>
              <a:off x="5540448" y="1254094"/>
              <a:ext cx="671558" cy="400110"/>
            </a:xfrm>
            <a:prstGeom prst="rect">
              <a:avLst/>
            </a:prstGeom>
            <a:noFill/>
            <a:ln>
              <a:noFill/>
            </a:ln>
          </p:spPr>
          <p:txBody>
            <a:bodyPr wrap="square" rtlCol="0">
              <a:spAutoFit/>
            </a:bodyPr>
            <a:lstStyle/>
            <a:p>
              <a:r>
                <a:rPr lang="de-DE" sz="500" dirty="0">
                  <a:solidFill>
                    <a:srgbClr val="48B0F0"/>
                  </a:solidFill>
                  <a:latin typeface="Helvetica" pitchFamily="2" charset="0"/>
                </a:rPr>
                <a:t>Abf1 IDR1 87-311 + Gal4 G4 </a:t>
              </a:r>
              <a:r>
                <a:rPr lang="de-DE" sz="500" dirty="0" err="1">
                  <a:solidFill>
                    <a:srgbClr val="48B0F0"/>
                  </a:solidFill>
                  <a:latin typeface="Helvetica" pitchFamily="2" charset="0"/>
                </a:rPr>
                <a:t>motif</a:t>
              </a:r>
              <a:endParaRPr lang="de-DE" sz="500" dirty="0">
                <a:solidFill>
                  <a:srgbClr val="48B0F0"/>
                </a:solidFill>
                <a:latin typeface="Helvetica" pitchFamily="2" charset="0"/>
              </a:endParaRPr>
            </a:p>
            <a:p>
              <a:r>
                <a:rPr lang="de-DE" sz="500" dirty="0">
                  <a:solidFill>
                    <a:srgbClr val="48B0F0"/>
                  </a:solidFill>
                  <a:latin typeface="Helvetica" pitchFamily="2" charset="0"/>
                </a:rPr>
                <a:t>2</a:t>
              </a:r>
            </a:p>
          </p:txBody>
        </p:sp>
        <p:sp>
          <p:nvSpPr>
            <p:cNvPr id="366" name="Textfeld 365">
              <a:extLst>
                <a:ext uri="{FF2B5EF4-FFF2-40B4-BE49-F238E27FC236}">
                  <a16:creationId xmlns:a16="http://schemas.microsoft.com/office/drawing/2014/main" id="{9DA73F1C-BF2B-6648-91D8-11E5D50188F8}"/>
                </a:ext>
              </a:extLst>
            </p:cNvPr>
            <p:cNvSpPr txBox="1"/>
            <p:nvPr/>
          </p:nvSpPr>
          <p:spPr>
            <a:xfrm>
              <a:off x="5077320" y="1249284"/>
              <a:ext cx="606745" cy="400110"/>
            </a:xfrm>
            <a:prstGeom prst="rect">
              <a:avLst/>
            </a:prstGeom>
            <a:noFill/>
            <a:ln>
              <a:noFill/>
            </a:ln>
          </p:spPr>
          <p:txBody>
            <a:bodyPr wrap="square" rtlCol="0">
              <a:spAutoFit/>
            </a:bodyPr>
            <a:lstStyle/>
            <a:p>
              <a:r>
                <a:rPr lang="de-DE" sz="500" dirty="0">
                  <a:solidFill>
                    <a:srgbClr val="48B0F0"/>
                  </a:solidFill>
                  <a:latin typeface="Helvetica" pitchFamily="2" charset="0"/>
                </a:rPr>
                <a:t>Abf1 IDR1 87-311 + Gal4 G4 </a:t>
              </a:r>
              <a:r>
                <a:rPr lang="de-DE" sz="500" dirty="0" err="1">
                  <a:solidFill>
                    <a:srgbClr val="48B0F0"/>
                  </a:solidFill>
                  <a:latin typeface="Helvetica" pitchFamily="2" charset="0"/>
                </a:rPr>
                <a:t>motif</a:t>
              </a:r>
              <a:endParaRPr lang="de-DE" sz="500" dirty="0">
                <a:solidFill>
                  <a:srgbClr val="48B0F0"/>
                </a:solidFill>
                <a:latin typeface="Helvetica" pitchFamily="2" charset="0"/>
              </a:endParaRPr>
            </a:p>
            <a:p>
              <a:r>
                <a:rPr lang="de-DE" sz="500" dirty="0">
                  <a:solidFill>
                    <a:srgbClr val="48B0F0"/>
                  </a:solidFill>
                  <a:latin typeface="Helvetica" pitchFamily="2" charset="0"/>
                </a:rPr>
                <a:t>1</a:t>
              </a:r>
            </a:p>
          </p:txBody>
        </p:sp>
        <p:sp>
          <p:nvSpPr>
            <p:cNvPr id="92" name="Textfeld 91">
              <a:extLst>
                <a:ext uri="{FF2B5EF4-FFF2-40B4-BE49-F238E27FC236}">
                  <a16:creationId xmlns:a16="http://schemas.microsoft.com/office/drawing/2014/main" id="{058D9738-A4F9-1B43-9BE5-B567F55D4614}"/>
                </a:ext>
              </a:extLst>
            </p:cNvPr>
            <p:cNvSpPr txBox="1"/>
            <p:nvPr/>
          </p:nvSpPr>
          <p:spPr>
            <a:xfrm>
              <a:off x="5196015" y="2612692"/>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sp>
          <p:nvSpPr>
            <p:cNvPr id="93" name="Textfeld 92">
              <a:extLst>
                <a:ext uri="{FF2B5EF4-FFF2-40B4-BE49-F238E27FC236}">
                  <a16:creationId xmlns:a16="http://schemas.microsoft.com/office/drawing/2014/main" id="{3A9E5FC8-3D29-334C-9223-F5B02388CBDD}"/>
                </a:ext>
              </a:extLst>
            </p:cNvPr>
            <p:cNvSpPr txBox="1"/>
            <p:nvPr/>
          </p:nvSpPr>
          <p:spPr>
            <a:xfrm>
              <a:off x="5645102" y="26092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graphicFrame>
        <p:nvGraphicFramePr>
          <p:cNvPr id="96" name="Tabelle 5">
            <a:extLst>
              <a:ext uri="{FF2B5EF4-FFF2-40B4-BE49-F238E27FC236}">
                <a16:creationId xmlns:a16="http://schemas.microsoft.com/office/drawing/2014/main" id="{F2B83C31-81FC-E946-B630-050286268C2F}"/>
              </a:ext>
            </a:extLst>
          </p:cNvPr>
          <p:cNvGraphicFramePr>
            <a:graphicFrameLocks noGrp="1"/>
          </p:cNvGraphicFramePr>
          <p:nvPr>
            <p:extLst>
              <p:ext uri="{D42A27DB-BD31-4B8C-83A1-F6EECF244321}">
                <p14:modId xmlns:p14="http://schemas.microsoft.com/office/powerpoint/2010/main" val="1496323908"/>
              </p:ext>
            </p:extLst>
          </p:nvPr>
        </p:nvGraphicFramePr>
        <p:xfrm>
          <a:off x="378191" y="6843984"/>
          <a:ext cx="3369060" cy="1232530"/>
        </p:xfrm>
        <a:graphic>
          <a:graphicData uri="http://schemas.openxmlformats.org/drawingml/2006/table">
            <a:tbl>
              <a:tblPr firstRow="1" bandRow="1">
                <a:tableStyleId>{5940675A-B579-460E-94D1-54222C63F5DA}</a:tableStyleId>
              </a:tblPr>
              <a:tblGrid>
                <a:gridCol w="1123020">
                  <a:extLst>
                    <a:ext uri="{9D8B030D-6E8A-4147-A177-3AD203B41FA5}">
                      <a16:colId xmlns:a16="http://schemas.microsoft.com/office/drawing/2014/main" val="2481558110"/>
                    </a:ext>
                  </a:extLst>
                </a:gridCol>
                <a:gridCol w="922702">
                  <a:extLst>
                    <a:ext uri="{9D8B030D-6E8A-4147-A177-3AD203B41FA5}">
                      <a16:colId xmlns:a16="http://schemas.microsoft.com/office/drawing/2014/main" val="3268176089"/>
                    </a:ext>
                  </a:extLst>
                </a:gridCol>
                <a:gridCol w="1323338">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algn="l" fontAlgn="b"/>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a:t>
                      </a:r>
                      <a:r>
                        <a:rPr lang="de-DE" sz="800" u="none" strike="noStrike" smtClean="0">
                          <a:solidFill>
                            <a:srgbClr val="48B0F0"/>
                          </a:solidFill>
                          <a:effectLst/>
                          <a:latin typeface="Helvetica" pitchFamily="2" charset="0"/>
                        </a:rPr>
                        <a:t>+ Gal4</a:t>
                      </a:r>
                      <a:r>
                        <a:rPr lang="de-DE" sz="800" u="none" strike="noStrike" baseline="30000" smtClean="0">
                          <a:solidFill>
                            <a:srgbClr val="48B0F0"/>
                          </a:solidFill>
                          <a:effectLst/>
                          <a:latin typeface="Helvetica" pitchFamily="2" charset="0"/>
                        </a:rPr>
                        <a:t>M2</a:t>
                      </a:r>
                      <a:r>
                        <a:rPr lang="de-DE" sz="800" u="none" strike="noStrike" smtClean="0">
                          <a:solidFill>
                            <a:srgbClr val="48B0F0"/>
                          </a:solidFill>
                          <a:effectLst/>
                          <a:latin typeface="Helvetica" pitchFamily="2" charset="0"/>
                        </a:rPr>
                        <a:t> </a:t>
                      </a:r>
                      <a:endParaRPr lang="de-DE" sz="800" b="0" i="0" u="none" strike="noStrike" dirty="0">
                        <a:solidFill>
                          <a:srgbClr val="48B0F0"/>
                        </a:solidFill>
                        <a:effectLst/>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algn="l" fontAlgn="b"/>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a:t>
                      </a:r>
                      <a:r>
                        <a:rPr lang="de-DE" sz="800" u="none" strike="noStrike" smtClean="0">
                          <a:solidFill>
                            <a:srgbClr val="48B0F0"/>
                          </a:solidFill>
                          <a:effectLst/>
                          <a:latin typeface="Helvetica" pitchFamily="2" charset="0"/>
                        </a:rPr>
                        <a:t>+ </a:t>
                      </a:r>
                      <a:r>
                        <a:rPr lang="de-DE" sz="800" u="none" strike="noStrike" dirty="0">
                          <a:solidFill>
                            <a:srgbClr val="48B0F0"/>
                          </a:solidFill>
                          <a:effectLst/>
                          <a:latin typeface="Helvetica" pitchFamily="2" charset="0"/>
                        </a:rPr>
                        <a:t>GR</a:t>
                      </a:r>
                      <a:endParaRPr lang="de-DE" sz="800" b="0" i="0" u="none" strike="noStrike" dirty="0">
                        <a:solidFill>
                          <a:srgbClr val="48B0F0"/>
                        </a:solidFill>
                        <a:effectLst/>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a:latin typeface="Helvetica" pitchFamily="2" charset="0"/>
                        </a:rPr>
                        <a:t>6 out </a:t>
                      </a:r>
                      <a:r>
                        <a:rPr lang="de-DE" sz="800" err="1">
                          <a:latin typeface="Helvetica" pitchFamily="2" charset="0"/>
                        </a:rPr>
                        <a:t>of</a:t>
                      </a:r>
                      <a:r>
                        <a:rPr lang="de-DE" sz="80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318198"/>
                  </a:ext>
                </a:extLst>
              </a:tr>
              <a:tr h="161673">
                <a:tc>
                  <a:txBody>
                    <a:bodyPr/>
                    <a:lstStyle/>
                    <a:p>
                      <a:pPr algn="l" fontAlgn="b"/>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a:t>
                      </a:r>
                      <a:r>
                        <a:rPr lang="de-DE" sz="800" u="none" strike="noStrike" smtClean="0">
                          <a:solidFill>
                            <a:srgbClr val="48B0F0"/>
                          </a:solidFill>
                          <a:effectLst/>
                          <a:latin typeface="Helvetica" pitchFamily="2" charset="0"/>
                        </a:rPr>
                        <a:t>+ </a:t>
                      </a:r>
                      <a:r>
                        <a:rPr lang="de-DE" sz="800" u="none" strike="noStrike" dirty="0">
                          <a:solidFill>
                            <a:srgbClr val="48B0F0"/>
                          </a:solidFill>
                          <a:effectLst/>
                          <a:latin typeface="Helvetica" pitchFamily="2" charset="0"/>
                        </a:rPr>
                        <a:t>VP16 </a:t>
                      </a:r>
                      <a:endParaRPr lang="de-DE" sz="800" b="0" i="0" u="none" strike="noStrike" dirty="0">
                        <a:solidFill>
                          <a:srgbClr val="48B0F0"/>
                        </a:solidFill>
                        <a:effectLst/>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a:latin typeface="Helvetica" pitchFamily="2" charset="0"/>
                        </a:rPr>
                        <a:t>5 out </a:t>
                      </a:r>
                      <a:r>
                        <a:rPr lang="de-DE" sz="800" err="1">
                          <a:latin typeface="Helvetica" pitchFamily="2" charset="0"/>
                        </a:rPr>
                        <a:t>of</a:t>
                      </a:r>
                      <a:r>
                        <a:rPr lang="de-DE" sz="800">
                          <a:latin typeface="Helvetica" pitchFamily="2" charset="0"/>
                        </a:rPr>
                        <a:t> 5</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5050982"/>
                  </a:ext>
                </a:extLst>
              </a:tr>
              <a:tr h="161673">
                <a:tc>
                  <a:txBody>
                    <a:bodyPr/>
                    <a:lstStyle/>
                    <a:p>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Gcn4 </a:t>
                      </a:r>
                      <a:endParaRPr lang="de-DE" sz="800" dirty="0">
                        <a:solidFill>
                          <a:srgbClr val="48B0F0"/>
                        </a:solidFill>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3 out of 3 (in total 6 out of 6,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slide</a:t>
                      </a:r>
                      <a:r>
                        <a:rPr lang="de-DE" sz="800" dirty="0">
                          <a:latin typeface="Helvetica" pitchFamily="2" charset="0"/>
                        </a:rPr>
                        <a:t> 13)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189998"/>
                  </a:ext>
                </a:extLst>
              </a:tr>
            </a:tbl>
          </a:graphicData>
        </a:graphic>
      </p:graphicFrame>
      <p:sp>
        <p:nvSpPr>
          <p:cNvPr id="97" name="Rechteck 34">
            <a:extLst>
              <a:ext uri="{FF2B5EF4-FFF2-40B4-BE49-F238E27FC236}">
                <a16:creationId xmlns:a16="http://schemas.microsoft.com/office/drawing/2014/main" id="{A4B74481-F33D-4143-8B81-E3B8F2371F3C}"/>
              </a:ext>
            </a:extLst>
          </p:cNvPr>
          <p:cNvSpPr/>
          <p:nvPr/>
        </p:nvSpPr>
        <p:spPr>
          <a:xfrm>
            <a:off x="273715"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98" name="Grafik 169">
            <a:extLst>
              <a:ext uri="{FF2B5EF4-FFF2-40B4-BE49-F238E27FC236}">
                <a16:creationId xmlns:a16="http://schemas.microsoft.com/office/drawing/2014/main" id="{7FC7187C-EEDC-4948-9DFA-5B27C0879FC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3834" t="4367" r="21864" b="11252"/>
          <a:stretch/>
        </p:blipFill>
        <p:spPr>
          <a:xfrm>
            <a:off x="368300" y="4572000"/>
            <a:ext cx="1592427" cy="1979613"/>
          </a:xfrm>
          <a:prstGeom prst="rect">
            <a:avLst/>
          </a:prstGeom>
        </p:spPr>
      </p:pic>
      <p:grpSp>
        <p:nvGrpSpPr>
          <p:cNvPr id="99" name="Gruppieren 1">
            <a:extLst>
              <a:ext uri="{FF2B5EF4-FFF2-40B4-BE49-F238E27FC236}">
                <a16:creationId xmlns:a16="http://schemas.microsoft.com/office/drawing/2014/main" id="{E34DB0D1-A8CB-0D43-8FB4-E6A1F971DB98}"/>
              </a:ext>
            </a:extLst>
          </p:cNvPr>
          <p:cNvGrpSpPr/>
          <p:nvPr/>
        </p:nvGrpSpPr>
        <p:grpSpPr>
          <a:xfrm>
            <a:off x="3959579" y="4579528"/>
            <a:ext cx="2891791" cy="2838483"/>
            <a:chOff x="3959579" y="439328"/>
            <a:chExt cx="2891791" cy="2838483"/>
          </a:xfrm>
        </p:grpSpPr>
        <p:sp>
          <p:nvSpPr>
            <p:cNvPr id="100" name="Oval 99">
              <a:extLst>
                <a:ext uri="{FF2B5EF4-FFF2-40B4-BE49-F238E27FC236}">
                  <a16:creationId xmlns:a16="http://schemas.microsoft.com/office/drawing/2014/main" id="{642B7BDF-E2E5-1A45-8DE8-07B9600F7387}"/>
                </a:ext>
              </a:extLst>
            </p:cNvPr>
            <p:cNvSpPr/>
            <p:nvPr/>
          </p:nvSpPr>
          <p:spPr>
            <a:xfrm>
              <a:off x="3959579" y="439328"/>
              <a:ext cx="2891791" cy="28384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00" dirty="0">
                <a:latin typeface="Helvetica" pitchFamily="2" charset="0"/>
              </a:endParaRPr>
            </a:p>
          </p:txBody>
        </p:sp>
        <p:cxnSp>
          <p:nvCxnSpPr>
            <p:cNvPr id="101" name="Gerade Verbindung 5">
              <a:extLst>
                <a:ext uri="{FF2B5EF4-FFF2-40B4-BE49-F238E27FC236}">
                  <a16:creationId xmlns:a16="http://schemas.microsoft.com/office/drawing/2014/main" id="{DE20B186-CFE5-EE42-9875-29985FBEDC45}"/>
                </a:ext>
              </a:extLst>
            </p:cNvPr>
            <p:cNvCxnSpPr>
              <a:cxnSpLocks/>
            </p:cNvCxnSpPr>
            <p:nvPr/>
          </p:nvCxnSpPr>
          <p:spPr>
            <a:xfrm>
              <a:off x="4303781" y="940435"/>
              <a:ext cx="22028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6">
              <a:extLst>
                <a:ext uri="{FF2B5EF4-FFF2-40B4-BE49-F238E27FC236}">
                  <a16:creationId xmlns:a16="http://schemas.microsoft.com/office/drawing/2014/main" id="{61854CD6-2BC0-F342-A7FF-0B75131C3E63}"/>
                </a:ext>
              </a:extLst>
            </p:cNvPr>
            <p:cNvCxnSpPr>
              <a:cxnSpLocks/>
            </p:cNvCxnSpPr>
            <p:nvPr/>
          </p:nvCxnSpPr>
          <p:spPr>
            <a:xfrm>
              <a:off x="4090018" y="1274755"/>
              <a:ext cx="2631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7">
              <a:extLst>
                <a:ext uri="{FF2B5EF4-FFF2-40B4-BE49-F238E27FC236}">
                  <a16:creationId xmlns:a16="http://schemas.microsoft.com/office/drawing/2014/main" id="{550C4777-9376-EB4A-B831-A4CA64035B0D}"/>
                </a:ext>
              </a:extLst>
            </p:cNvPr>
            <p:cNvCxnSpPr>
              <a:cxnSpLocks/>
            </p:cNvCxnSpPr>
            <p:nvPr/>
          </p:nvCxnSpPr>
          <p:spPr>
            <a:xfrm>
              <a:off x="3982195" y="1609075"/>
              <a:ext cx="28470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8">
              <a:extLst>
                <a:ext uri="{FF2B5EF4-FFF2-40B4-BE49-F238E27FC236}">
                  <a16:creationId xmlns:a16="http://schemas.microsoft.com/office/drawing/2014/main" id="{A2403832-A390-514B-B2E7-58316D62D42C}"/>
                </a:ext>
              </a:extLst>
            </p:cNvPr>
            <p:cNvCxnSpPr>
              <a:cxnSpLocks/>
            </p:cNvCxnSpPr>
            <p:nvPr/>
          </p:nvCxnSpPr>
          <p:spPr>
            <a:xfrm>
              <a:off x="3959579" y="1943394"/>
              <a:ext cx="2891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9">
              <a:extLst>
                <a:ext uri="{FF2B5EF4-FFF2-40B4-BE49-F238E27FC236}">
                  <a16:creationId xmlns:a16="http://schemas.microsoft.com/office/drawing/2014/main" id="{5B85E3AF-46EF-574F-9EAB-2508E1E84E7E}"/>
                </a:ext>
              </a:extLst>
            </p:cNvPr>
            <p:cNvCxnSpPr>
              <a:cxnSpLocks/>
            </p:cNvCxnSpPr>
            <p:nvPr/>
          </p:nvCxnSpPr>
          <p:spPr>
            <a:xfrm>
              <a:off x="4012986" y="2277714"/>
              <a:ext cx="27796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
              <a:extLst>
                <a:ext uri="{FF2B5EF4-FFF2-40B4-BE49-F238E27FC236}">
                  <a16:creationId xmlns:a16="http://schemas.microsoft.com/office/drawing/2014/main" id="{301C1315-9C80-6947-A1BF-802D99578D4B}"/>
                </a:ext>
              </a:extLst>
            </p:cNvPr>
            <p:cNvCxnSpPr>
              <a:cxnSpLocks/>
            </p:cNvCxnSpPr>
            <p:nvPr/>
          </p:nvCxnSpPr>
          <p:spPr>
            <a:xfrm>
              <a:off x="4180586" y="2612033"/>
              <a:ext cx="2452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1">
              <a:extLst>
                <a:ext uri="{FF2B5EF4-FFF2-40B4-BE49-F238E27FC236}">
                  <a16:creationId xmlns:a16="http://schemas.microsoft.com/office/drawing/2014/main" id="{EA99A40E-F41D-4840-A184-5B16A38ED1FE}"/>
                </a:ext>
              </a:extLst>
            </p:cNvPr>
            <p:cNvCxnSpPr>
              <a:cxnSpLocks/>
            </p:cNvCxnSpPr>
            <p:nvPr/>
          </p:nvCxnSpPr>
          <p:spPr>
            <a:xfrm>
              <a:off x="4475020" y="2946352"/>
              <a:ext cx="18567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2">
              <a:extLst>
                <a:ext uri="{FF2B5EF4-FFF2-40B4-BE49-F238E27FC236}">
                  <a16:creationId xmlns:a16="http://schemas.microsoft.com/office/drawing/2014/main" id="{BCB55CFF-FC72-2A4B-8F29-1624CAF93E0E}"/>
                </a:ext>
              </a:extLst>
            </p:cNvPr>
            <p:cNvCxnSpPr>
              <a:cxnSpLocks/>
            </p:cNvCxnSpPr>
            <p:nvPr/>
          </p:nvCxnSpPr>
          <p:spPr>
            <a:xfrm>
              <a:off x="4490822" y="94266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3">
              <a:extLst>
                <a:ext uri="{FF2B5EF4-FFF2-40B4-BE49-F238E27FC236}">
                  <a16:creationId xmlns:a16="http://schemas.microsoft.com/office/drawing/2014/main" id="{1337B3E7-7307-6F44-A39A-6539CB7A8953}"/>
                </a:ext>
              </a:extLst>
            </p:cNvPr>
            <p:cNvCxnSpPr>
              <a:cxnSpLocks/>
            </p:cNvCxnSpPr>
            <p:nvPr/>
          </p:nvCxnSpPr>
          <p:spPr>
            <a:xfrm>
              <a:off x="4944363" y="94266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4">
              <a:extLst>
                <a:ext uri="{FF2B5EF4-FFF2-40B4-BE49-F238E27FC236}">
                  <a16:creationId xmlns:a16="http://schemas.microsoft.com/office/drawing/2014/main" id="{98B9FB75-1C59-FB4D-8297-7ADC019E5508}"/>
                </a:ext>
              </a:extLst>
            </p:cNvPr>
            <p:cNvCxnSpPr>
              <a:cxnSpLocks/>
            </p:cNvCxnSpPr>
            <p:nvPr/>
          </p:nvCxnSpPr>
          <p:spPr>
            <a:xfrm>
              <a:off x="5397904" y="94266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5">
              <a:extLst>
                <a:ext uri="{FF2B5EF4-FFF2-40B4-BE49-F238E27FC236}">
                  <a16:creationId xmlns:a16="http://schemas.microsoft.com/office/drawing/2014/main" id="{B940F949-2CC6-D842-A540-41437590020D}"/>
                </a:ext>
              </a:extLst>
            </p:cNvPr>
            <p:cNvCxnSpPr>
              <a:cxnSpLocks/>
            </p:cNvCxnSpPr>
            <p:nvPr/>
          </p:nvCxnSpPr>
          <p:spPr>
            <a:xfrm>
              <a:off x="5851445" y="94266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6">
              <a:extLst>
                <a:ext uri="{FF2B5EF4-FFF2-40B4-BE49-F238E27FC236}">
                  <a16:creationId xmlns:a16="http://schemas.microsoft.com/office/drawing/2014/main" id="{77D01271-ED28-BD42-93C4-6E2EAB004892}"/>
                </a:ext>
              </a:extLst>
            </p:cNvPr>
            <p:cNvCxnSpPr>
              <a:cxnSpLocks/>
            </p:cNvCxnSpPr>
            <p:nvPr/>
          </p:nvCxnSpPr>
          <p:spPr>
            <a:xfrm>
              <a:off x="6304986" y="94266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7">
              <a:extLst>
                <a:ext uri="{FF2B5EF4-FFF2-40B4-BE49-F238E27FC236}">
                  <a16:creationId xmlns:a16="http://schemas.microsoft.com/office/drawing/2014/main" id="{A8E7DBD6-2E44-B045-BFCF-CCD3D1EF5733}"/>
                </a:ext>
              </a:extLst>
            </p:cNvPr>
            <p:cNvCxnSpPr>
              <a:cxnSpLocks/>
            </p:cNvCxnSpPr>
            <p:nvPr/>
          </p:nvCxnSpPr>
          <p:spPr>
            <a:xfrm>
              <a:off x="4229584" y="1280063"/>
              <a:ext cx="0" cy="9976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Gerade Verbindung 18">
              <a:extLst>
                <a:ext uri="{FF2B5EF4-FFF2-40B4-BE49-F238E27FC236}">
                  <a16:creationId xmlns:a16="http://schemas.microsoft.com/office/drawing/2014/main" id="{565D006E-7A02-B644-938A-872E07069B90}"/>
                </a:ext>
              </a:extLst>
            </p:cNvPr>
            <p:cNvCxnSpPr>
              <a:cxnSpLocks/>
            </p:cNvCxnSpPr>
            <p:nvPr/>
          </p:nvCxnSpPr>
          <p:spPr>
            <a:xfrm>
              <a:off x="4685948" y="1277300"/>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19">
              <a:extLst>
                <a:ext uri="{FF2B5EF4-FFF2-40B4-BE49-F238E27FC236}">
                  <a16:creationId xmlns:a16="http://schemas.microsoft.com/office/drawing/2014/main" id="{C66AFF2C-75A8-1444-822C-EE1DBBB9B2C1}"/>
                </a:ext>
              </a:extLst>
            </p:cNvPr>
            <p:cNvCxnSpPr>
              <a:cxnSpLocks/>
            </p:cNvCxnSpPr>
            <p:nvPr/>
          </p:nvCxnSpPr>
          <p:spPr>
            <a:xfrm>
              <a:off x="5142767" y="1277300"/>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20">
              <a:extLst>
                <a:ext uri="{FF2B5EF4-FFF2-40B4-BE49-F238E27FC236}">
                  <a16:creationId xmlns:a16="http://schemas.microsoft.com/office/drawing/2014/main" id="{F4844F9B-16C0-004D-BCB7-5285CD181ABE}"/>
                </a:ext>
              </a:extLst>
            </p:cNvPr>
            <p:cNvCxnSpPr>
              <a:cxnSpLocks/>
            </p:cNvCxnSpPr>
            <p:nvPr/>
          </p:nvCxnSpPr>
          <p:spPr>
            <a:xfrm>
              <a:off x="5599586" y="1280062"/>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21">
              <a:extLst>
                <a:ext uri="{FF2B5EF4-FFF2-40B4-BE49-F238E27FC236}">
                  <a16:creationId xmlns:a16="http://schemas.microsoft.com/office/drawing/2014/main" id="{5F224342-A9A2-A24C-928B-4C2C11226CDE}"/>
                </a:ext>
              </a:extLst>
            </p:cNvPr>
            <p:cNvCxnSpPr>
              <a:cxnSpLocks/>
            </p:cNvCxnSpPr>
            <p:nvPr/>
          </p:nvCxnSpPr>
          <p:spPr>
            <a:xfrm>
              <a:off x="6056404" y="1277247"/>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22">
              <a:extLst>
                <a:ext uri="{FF2B5EF4-FFF2-40B4-BE49-F238E27FC236}">
                  <a16:creationId xmlns:a16="http://schemas.microsoft.com/office/drawing/2014/main" id="{23B3462F-B4F3-4548-8471-BF76A3F010CB}"/>
                </a:ext>
              </a:extLst>
            </p:cNvPr>
            <p:cNvCxnSpPr>
              <a:cxnSpLocks/>
            </p:cNvCxnSpPr>
            <p:nvPr/>
          </p:nvCxnSpPr>
          <p:spPr>
            <a:xfrm>
              <a:off x="6513222" y="1278245"/>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23">
              <a:extLst>
                <a:ext uri="{FF2B5EF4-FFF2-40B4-BE49-F238E27FC236}">
                  <a16:creationId xmlns:a16="http://schemas.microsoft.com/office/drawing/2014/main" id="{A01D8770-14A5-CF40-ABD7-C9CD3E849E0A}"/>
                </a:ext>
              </a:extLst>
            </p:cNvPr>
            <p:cNvCxnSpPr>
              <a:cxnSpLocks/>
            </p:cNvCxnSpPr>
            <p:nvPr/>
          </p:nvCxnSpPr>
          <p:spPr>
            <a:xfrm>
              <a:off x="4490822" y="227979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24">
              <a:extLst>
                <a:ext uri="{FF2B5EF4-FFF2-40B4-BE49-F238E27FC236}">
                  <a16:creationId xmlns:a16="http://schemas.microsoft.com/office/drawing/2014/main" id="{DA71A7AF-514A-CF49-B52F-035CEC852D52}"/>
                </a:ext>
              </a:extLst>
            </p:cNvPr>
            <p:cNvCxnSpPr>
              <a:cxnSpLocks/>
            </p:cNvCxnSpPr>
            <p:nvPr/>
          </p:nvCxnSpPr>
          <p:spPr>
            <a:xfrm>
              <a:off x="4944363" y="227979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25">
              <a:extLst>
                <a:ext uri="{FF2B5EF4-FFF2-40B4-BE49-F238E27FC236}">
                  <a16:creationId xmlns:a16="http://schemas.microsoft.com/office/drawing/2014/main" id="{C88E7C85-DEE3-2340-BBB8-167A9D20A400}"/>
                </a:ext>
              </a:extLst>
            </p:cNvPr>
            <p:cNvCxnSpPr>
              <a:cxnSpLocks/>
            </p:cNvCxnSpPr>
            <p:nvPr/>
          </p:nvCxnSpPr>
          <p:spPr>
            <a:xfrm>
              <a:off x="5397904" y="227979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26">
              <a:extLst>
                <a:ext uri="{FF2B5EF4-FFF2-40B4-BE49-F238E27FC236}">
                  <a16:creationId xmlns:a16="http://schemas.microsoft.com/office/drawing/2014/main" id="{83A54721-854A-3448-9EC8-332B92A5857B}"/>
                </a:ext>
              </a:extLst>
            </p:cNvPr>
            <p:cNvCxnSpPr>
              <a:cxnSpLocks/>
            </p:cNvCxnSpPr>
            <p:nvPr/>
          </p:nvCxnSpPr>
          <p:spPr>
            <a:xfrm>
              <a:off x="5851445" y="227979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27">
              <a:extLst>
                <a:ext uri="{FF2B5EF4-FFF2-40B4-BE49-F238E27FC236}">
                  <a16:creationId xmlns:a16="http://schemas.microsoft.com/office/drawing/2014/main" id="{207E321C-43D6-9848-ACCC-BF248022834E}"/>
                </a:ext>
              </a:extLst>
            </p:cNvPr>
            <p:cNvCxnSpPr>
              <a:cxnSpLocks/>
            </p:cNvCxnSpPr>
            <p:nvPr/>
          </p:nvCxnSpPr>
          <p:spPr>
            <a:xfrm>
              <a:off x="6304986" y="227979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28">
              <a:extLst>
                <a:ext uri="{FF2B5EF4-FFF2-40B4-BE49-F238E27FC236}">
                  <a16:creationId xmlns:a16="http://schemas.microsoft.com/office/drawing/2014/main" id="{73D331EE-46CD-C947-A852-506B446D465A}"/>
                </a:ext>
              </a:extLst>
            </p:cNvPr>
            <p:cNvCxnSpPr>
              <a:cxnSpLocks/>
            </p:cNvCxnSpPr>
            <p:nvPr/>
          </p:nvCxnSpPr>
          <p:spPr>
            <a:xfrm>
              <a:off x="4735428" y="261564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29">
              <a:extLst>
                <a:ext uri="{FF2B5EF4-FFF2-40B4-BE49-F238E27FC236}">
                  <a16:creationId xmlns:a16="http://schemas.microsoft.com/office/drawing/2014/main" id="{FD3D9FF5-926C-004F-A3F7-F1F300C5247D}"/>
                </a:ext>
              </a:extLst>
            </p:cNvPr>
            <p:cNvCxnSpPr>
              <a:cxnSpLocks/>
            </p:cNvCxnSpPr>
            <p:nvPr/>
          </p:nvCxnSpPr>
          <p:spPr>
            <a:xfrm>
              <a:off x="5188969" y="261564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30">
              <a:extLst>
                <a:ext uri="{FF2B5EF4-FFF2-40B4-BE49-F238E27FC236}">
                  <a16:creationId xmlns:a16="http://schemas.microsoft.com/office/drawing/2014/main" id="{277398E1-8953-1746-A0B1-99844EA7C6BB}"/>
                </a:ext>
              </a:extLst>
            </p:cNvPr>
            <p:cNvCxnSpPr>
              <a:cxnSpLocks/>
            </p:cNvCxnSpPr>
            <p:nvPr/>
          </p:nvCxnSpPr>
          <p:spPr>
            <a:xfrm>
              <a:off x="5642510" y="261564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31">
              <a:extLst>
                <a:ext uri="{FF2B5EF4-FFF2-40B4-BE49-F238E27FC236}">
                  <a16:creationId xmlns:a16="http://schemas.microsoft.com/office/drawing/2014/main" id="{10E4A8E1-4FE0-5948-964E-BC9FD4593611}"/>
                </a:ext>
              </a:extLst>
            </p:cNvPr>
            <p:cNvCxnSpPr>
              <a:cxnSpLocks/>
            </p:cNvCxnSpPr>
            <p:nvPr/>
          </p:nvCxnSpPr>
          <p:spPr>
            <a:xfrm>
              <a:off x="6096052" y="261564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Textfeld 49">
              <a:extLst>
                <a:ext uri="{FF2B5EF4-FFF2-40B4-BE49-F238E27FC236}">
                  <a16:creationId xmlns:a16="http://schemas.microsoft.com/office/drawing/2014/main" id="{06D32C74-B962-D94E-BEAE-32EFD9A1AB0E}"/>
                </a:ext>
              </a:extLst>
            </p:cNvPr>
            <p:cNvSpPr txBox="1"/>
            <p:nvPr/>
          </p:nvSpPr>
          <p:spPr>
            <a:xfrm>
              <a:off x="4178415" y="1265885"/>
              <a:ext cx="598827" cy="4616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M2 </a:t>
              </a:r>
            </a:p>
            <a:p>
              <a:r>
                <a:rPr lang="de-DE" sz="500" dirty="0">
                  <a:solidFill>
                    <a:srgbClr val="48B0F0"/>
                  </a:solidFill>
                  <a:latin typeface="Helvetica" pitchFamily="2" charset="0"/>
                </a:rPr>
                <a:t>1</a:t>
              </a:r>
            </a:p>
          </p:txBody>
        </p:sp>
        <p:cxnSp>
          <p:nvCxnSpPr>
            <p:cNvPr id="131" name="Gerade Verbindung 178">
              <a:extLst>
                <a:ext uri="{FF2B5EF4-FFF2-40B4-BE49-F238E27FC236}">
                  <a16:creationId xmlns:a16="http://schemas.microsoft.com/office/drawing/2014/main" id="{8EA33F4C-90F1-D94B-A6BF-BD0FD0D21EA1}"/>
                </a:ext>
              </a:extLst>
            </p:cNvPr>
            <p:cNvCxnSpPr>
              <a:cxnSpLocks/>
            </p:cNvCxnSpPr>
            <p:nvPr/>
          </p:nvCxnSpPr>
          <p:spPr>
            <a:xfrm>
              <a:off x="4722727" y="609291"/>
              <a:ext cx="136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179">
              <a:extLst>
                <a:ext uri="{FF2B5EF4-FFF2-40B4-BE49-F238E27FC236}">
                  <a16:creationId xmlns:a16="http://schemas.microsoft.com/office/drawing/2014/main" id="{BC9649CB-F6FD-C64F-B335-017A322E78DF}"/>
                </a:ext>
              </a:extLst>
            </p:cNvPr>
            <p:cNvCxnSpPr>
              <a:cxnSpLocks/>
            </p:cNvCxnSpPr>
            <p:nvPr/>
          </p:nvCxnSpPr>
          <p:spPr>
            <a:xfrm>
              <a:off x="4944363" y="60929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180">
              <a:extLst>
                <a:ext uri="{FF2B5EF4-FFF2-40B4-BE49-F238E27FC236}">
                  <a16:creationId xmlns:a16="http://schemas.microsoft.com/office/drawing/2014/main" id="{BB47B791-B613-B747-A1F7-54E60AEFB5FF}"/>
                </a:ext>
              </a:extLst>
            </p:cNvPr>
            <p:cNvCxnSpPr>
              <a:cxnSpLocks/>
            </p:cNvCxnSpPr>
            <p:nvPr/>
          </p:nvCxnSpPr>
          <p:spPr>
            <a:xfrm>
              <a:off x="5397904" y="60929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181">
              <a:extLst>
                <a:ext uri="{FF2B5EF4-FFF2-40B4-BE49-F238E27FC236}">
                  <a16:creationId xmlns:a16="http://schemas.microsoft.com/office/drawing/2014/main" id="{B6F84053-D199-824F-86F7-EF6266DAA0E8}"/>
                </a:ext>
              </a:extLst>
            </p:cNvPr>
            <p:cNvCxnSpPr>
              <a:cxnSpLocks/>
            </p:cNvCxnSpPr>
            <p:nvPr/>
          </p:nvCxnSpPr>
          <p:spPr>
            <a:xfrm>
              <a:off x="5851445" y="60929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feld 188">
              <a:extLst>
                <a:ext uri="{FF2B5EF4-FFF2-40B4-BE49-F238E27FC236}">
                  <a16:creationId xmlns:a16="http://schemas.microsoft.com/office/drawing/2014/main" id="{A03933A7-EE64-A441-9DCA-96485722997E}"/>
                </a:ext>
              </a:extLst>
            </p:cNvPr>
            <p:cNvSpPr txBox="1"/>
            <p:nvPr/>
          </p:nvSpPr>
          <p:spPr>
            <a:xfrm>
              <a:off x="4632203" y="1265885"/>
              <a:ext cx="598827" cy="4616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M2 </a:t>
              </a:r>
            </a:p>
            <a:p>
              <a:r>
                <a:rPr lang="de-DE" sz="500" dirty="0">
                  <a:solidFill>
                    <a:srgbClr val="48B0F0"/>
                  </a:solidFill>
                  <a:latin typeface="Helvetica" pitchFamily="2" charset="0"/>
                </a:rPr>
                <a:t>2</a:t>
              </a:r>
            </a:p>
          </p:txBody>
        </p:sp>
        <p:sp>
          <p:nvSpPr>
            <p:cNvPr id="136" name="Textfeld 189">
              <a:extLst>
                <a:ext uri="{FF2B5EF4-FFF2-40B4-BE49-F238E27FC236}">
                  <a16:creationId xmlns:a16="http://schemas.microsoft.com/office/drawing/2014/main" id="{F4156DAC-004B-F549-8D33-FE9D5E4CE49B}"/>
                </a:ext>
              </a:extLst>
            </p:cNvPr>
            <p:cNvSpPr txBox="1"/>
            <p:nvPr/>
          </p:nvSpPr>
          <p:spPr>
            <a:xfrm>
              <a:off x="5078747" y="1265885"/>
              <a:ext cx="598827" cy="4616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M2 </a:t>
              </a:r>
            </a:p>
            <a:p>
              <a:r>
                <a:rPr lang="de-DE" sz="500" dirty="0">
                  <a:solidFill>
                    <a:srgbClr val="48B0F0"/>
                  </a:solidFill>
                  <a:latin typeface="Helvetica" pitchFamily="2" charset="0"/>
                </a:rPr>
                <a:t>3</a:t>
              </a:r>
            </a:p>
          </p:txBody>
        </p:sp>
        <p:sp>
          <p:nvSpPr>
            <p:cNvPr id="137" name="Textfeld 190">
              <a:extLst>
                <a:ext uri="{FF2B5EF4-FFF2-40B4-BE49-F238E27FC236}">
                  <a16:creationId xmlns:a16="http://schemas.microsoft.com/office/drawing/2014/main" id="{5F0B77FB-85C1-D344-8972-39DD7E464620}"/>
                </a:ext>
              </a:extLst>
            </p:cNvPr>
            <p:cNvSpPr txBox="1"/>
            <p:nvPr/>
          </p:nvSpPr>
          <p:spPr>
            <a:xfrm>
              <a:off x="5547527" y="1265885"/>
              <a:ext cx="598827" cy="4616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M2 </a:t>
              </a:r>
            </a:p>
            <a:p>
              <a:r>
                <a:rPr lang="de-DE" sz="500" dirty="0">
                  <a:solidFill>
                    <a:srgbClr val="48B0F0"/>
                  </a:solidFill>
                  <a:latin typeface="Helvetica" pitchFamily="2" charset="0"/>
                </a:rPr>
                <a:t>4</a:t>
              </a:r>
            </a:p>
          </p:txBody>
        </p:sp>
        <p:sp>
          <p:nvSpPr>
            <p:cNvPr id="138" name="Textfeld 191">
              <a:extLst>
                <a:ext uri="{FF2B5EF4-FFF2-40B4-BE49-F238E27FC236}">
                  <a16:creationId xmlns:a16="http://schemas.microsoft.com/office/drawing/2014/main" id="{5EEC1ECB-C47B-694D-97D5-1A9F5153F363}"/>
                </a:ext>
              </a:extLst>
            </p:cNvPr>
            <p:cNvSpPr txBox="1"/>
            <p:nvPr/>
          </p:nvSpPr>
          <p:spPr>
            <a:xfrm>
              <a:off x="6010012" y="1265885"/>
              <a:ext cx="598827" cy="4616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M2 </a:t>
              </a:r>
            </a:p>
            <a:p>
              <a:r>
                <a:rPr lang="de-DE" sz="500" dirty="0">
                  <a:solidFill>
                    <a:srgbClr val="48B0F0"/>
                  </a:solidFill>
                  <a:latin typeface="Helvetica" pitchFamily="2" charset="0"/>
                </a:rPr>
                <a:t>5</a:t>
              </a:r>
            </a:p>
          </p:txBody>
        </p:sp>
        <p:sp>
          <p:nvSpPr>
            <p:cNvPr id="139" name="Textfeld 192">
              <a:extLst>
                <a:ext uri="{FF2B5EF4-FFF2-40B4-BE49-F238E27FC236}">
                  <a16:creationId xmlns:a16="http://schemas.microsoft.com/office/drawing/2014/main" id="{E0E233F2-0CAC-2446-B3C4-65A88F35E07A}"/>
                </a:ext>
              </a:extLst>
            </p:cNvPr>
            <p:cNvSpPr txBox="1"/>
            <p:nvPr/>
          </p:nvSpPr>
          <p:spPr>
            <a:xfrm>
              <a:off x="4178415" y="1589106"/>
              <a:ext cx="598827" cy="4616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M2 </a:t>
              </a:r>
            </a:p>
            <a:p>
              <a:r>
                <a:rPr lang="de-DE" sz="500" dirty="0">
                  <a:solidFill>
                    <a:srgbClr val="48B0F0"/>
                  </a:solidFill>
                  <a:latin typeface="Helvetica" pitchFamily="2" charset="0"/>
                </a:rPr>
                <a:t>6</a:t>
              </a:r>
            </a:p>
          </p:txBody>
        </p:sp>
        <p:sp>
          <p:nvSpPr>
            <p:cNvPr id="140" name="Textfeld 193">
              <a:extLst>
                <a:ext uri="{FF2B5EF4-FFF2-40B4-BE49-F238E27FC236}">
                  <a16:creationId xmlns:a16="http://schemas.microsoft.com/office/drawing/2014/main" id="{BC7B62E9-C7D4-CE44-97EF-47A3128F30F0}"/>
                </a:ext>
              </a:extLst>
            </p:cNvPr>
            <p:cNvSpPr txBox="1"/>
            <p:nvPr/>
          </p:nvSpPr>
          <p:spPr>
            <a:xfrm>
              <a:off x="4632203" y="1618764"/>
              <a:ext cx="500234"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GR</a:t>
              </a:r>
            </a:p>
            <a:p>
              <a:r>
                <a:rPr lang="de-DE" sz="500" dirty="0">
                  <a:solidFill>
                    <a:srgbClr val="48B0F0"/>
                  </a:solidFill>
                  <a:latin typeface="Helvetica" pitchFamily="2" charset="0"/>
                </a:rPr>
                <a:t>1</a:t>
              </a:r>
            </a:p>
          </p:txBody>
        </p:sp>
        <p:sp>
          <p:nvSpPr>
            <p:cNvPr id="141" name="Textfeld 194">
              <a:extLst>
                <a:ext uri="{FF2B5EF4-FFF2-40B4-BE49-F238E27FC236}">
                  <a16:creationId xmlns:a16="http://schemas.microsoft.com/office/drawing/2014/main" id="{52BEB883-7C90-1346-A84A-8BA9A953A0E4}"/>
                </a:ext>
              </a:extLst>
            </p:cNvPr>
            <p:cNvSpPr txBox="1"/>
            <p:nvPr/>
          </p:nvSpPr>
          <p:spPr>
            <a:xfrm>
              <a:off x="5078747" y="1618764"/>
              <a:ext cx="500234"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GR</a:t>
              </a:r>
            </a:p>
            <a:p>
              <a:r>
                <a:rPr lang="de-DE" sz="500" dirty="0">
                  <a:solidFill>
                    <a:srgbClr val="48B0F0"/>
                  </a:solidFill>
                  <a:latin typeface="Helvetica" pitchFamily="2" charset="0"/>
                </a:rPr>
                <a:t>2</a:t>
              </a:r>
            </a:p>
          </p:txBody>
        </p:sp>
        <p:sp>
          <p:nvSpPr>
            <p:cNvPr id="142" name="Textfeld 195">
              <a:extLst>
                <a:ext uri="{FF2B5EF4-FFF2-40B4-BE49-F238E27FC236}">
                  <a16:creationId xmlns:a16="http://schemas.microsoft.com/office/drawing/2014/main" id="{90D31FFF-EDC6-9242-A6BC-E0947644DC78}"/>
                </a:ext>
              </a:extLst>
            </p:cNvPr>
            <p:cNvSpPr txBox="1"/>
            <p:nvPr/>
          </p:nvSpPr>
          <p:spPr>
            <a:xfrm>
              <a:off x="5547527" y="1618764"/>
              <a:ext cx="500234"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GR</a:t>
              </a:r>
            </a:p>
            <a:p>
              <a:r>
                <a:rPr lang="de-DE" sz="500" dirty="0">
                  <a:solidFill>
                    <a:srgbClr val="48B0F0"/>
                  </a:solidFill>
                  <a:latin typeface="Helvetica" pitchFamily="2" charset="0"/>
                </a:rPr>
                <a:t>3</a:t>
              </a:r>
            </a:p>
          </p:txBody>
        </p:sp>
        <p:sp>
          <p:nvSpPr>
            <p:cNvPr id="143" name="Textfeld 196">
              <a:extLst>
                <a:ext uri="{FF2B5EF4-FFF2-40B4-BE49-F238E27FC236}">
                  <a16:creationId xmlns:a16="http://schemas.microsoft.com/office/drawing/2014/main" id="{E1F3CE86-976C-EF45-8B9D-6E7BC9F69CBB}"/>
                </a:ext>
              </a:extLst>
            </p:cNvPr>
            <p:cNvSpPr txBox="1"/>
            <p:nvPr/>
          </p:nvSpPr>
          <p:spPr>
            <a:xfrm>
              <a:off x="6010012" y="1618764"/>
              <a:ext cx="500234"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GR</a:t>
              </a:r>
            </a:p>
            <a:p>
              <a:r>
                <a:rPr lang="de-DE" sz="500" dirty="0">
                  <a:solidFill>
                    <a:srgbClr val="48B0F0"/>
                  </a:solidFill>
                  <a:latin typeface="Helvetica" pitchFamily="2" charset="0"/>
                </a:rPr>
                <a:t>4</a:t>
              </a:r>
            </a:p>
          </p:txBody>
        </p:sp>
        <p:sp>
          <p:nvSpPr>
            <p:cNvPr id="144" name="Textfeld 197">
              <a:extLst>
                <a:ext uri="{FF2B5EF4-FFF2-40B4-BE49-F238E27FC236}">
                  <a16:creationId xmlns:a16="http://schemas.microsoft.com/office/drawing/2014/main" id="{7134903A-7223-8147-8983-6AF121A707CD}"/>
                </a:ext>
              </a:extLst>
            </p:cNvPr>
            <p:cNvSpPr txBox="1"/>
            <p:nvPr/>
          </p:nvSpPr>
          <p:spPr>
            <a:xfrm>
              <a:off x="4178415" y="1959600"/>
              <a:ext cx="500234"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GR</a:t>
              </a:r>
            </a:p>
            <a:p>
              <a:r>
                <a:rPr lang="de-DE" sz="500" dirty="0">
                  <a:solidFill>
                    <a:srgbClr val="48B0F0"/>
                  </a:solidFill>
                  <a:latin typeface="Helvetica" pitchFamily="2" charset="0"/>
                </a:rPr>
                <a:t>5</a:t>
              </a:r>
            </a:p>
          </p:txBody>
        </p:sp>
        <p:sp>
          <p:nvSpPr>
            <p:cNvPr id="145" name="Textfeld 198">
              <a:extLst>
                <a:ext uri="{FF2B5EF4-FFF2-40B4-BE49-F238E27FC236}">
                  <a16:creationId xmlns:a16="http://schemas.microsoft.com/office/drawing/2014/main" id="{E3DEC08A-9ED5-424F-9DA8-27149201FC60}"/>
                </a:ext>
              </a:extLst>
            </p:cNvPr>
            <p:cNvSpPr txBox="1"/>
            <p:nvPr/>
          </p:nvSpPr>
          <p:spPr>
            <a:xfrm>
              <a:off x="4632203" y="1959600"/>
              <a:ext cx="500234"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GR</a:t>
              </a:r>
            </a:p>
            <a:p>
              <a:r>
                <a:rPr lang="de-DE" sz="500" dirty="0">
                  <a:solidFill>
                    <a:srgbClr val="48B0F0"/>
                  </a:solidFill>
                  <a:latin typeface="Helvetica" pitchFamily="2" charset="0"/>
                </a:rPr>
                <a:t>6</a:t>
              </a:r>
            </a:p>
          </p:txBody>
        </p:sp>
        <p:sp>
          <p:nvSpPr>
            <p:cNvPr id="146" name="Textfeld 200">
              <a:extLst>
                <a:ext uri="{FF2B5EF4-FFF2-40B4-BE49-F238E27FC236}">
                  <a16:creationId xmlns:a16="http://schemas.microsoft.com/office/drawing/2014/main" id="{9D0CE48F-ED6E-8C4C-9476-69309013278C}"/>
                </a:ext>
              </a:extLst>
            </p:cNvPr>
            <p:cNvSpPr txBox="1"/>
            <p:nvPr/>
          </p:nvSpPr>
          <p:spPr>
            <a:xfrm>
              <a:off x="5078747" y="1959600"/>
              <a:ext cx="59357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VP16 </a:t>
              </a:r>
            </a:p>
            <a:p>
              <a:r>
                <a:rPr lang="de-DE" sz="500" dirty="0">
                  <a:solidFill>
                    <a:srgbClr val="48B0F0"/>
                  </a:solidFill>
                  <a:latin typeface="Helvetica" pitchFamily="2" charset="0"/>
                </a:rPr>
                <a:t>1</a:t>
              </a:r>
            </a:p>
          </p:txBody>
        </p:sp>
        <p:sp>
          <p:nvSpPr>
            <p:cNvPr id="147" name="Textfeld 201">
              <a:extLst>
                <a:ext uri="{FF2B5EF4-FFF2-40B4-BE49-F238E27FC236}">
                  <a16:creationId xmlns:a16="http://schemas.microsoft.com/office/drawing/2014/main" id="{7117CD71-0336-CF49-AF7C-3DB73CA3B47B}"/>
                </a:ext>
              </a:extLst>
            </p:cNvPr>
            <p:cNvSpPr txBox="1"/>
            <p:nvPr/>
          </p:nvSpPr>
          <p:spPr>
            <a:xfrm>
              <a:off x="5547527" y="1959600"/>
              <a:ext cx="575434"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VP16 </a:t>
              </a:r>
            </a:p>
            <a:p>
              <a:r>
                <a:rPr lang="de-DE" sz="500" dirty="0">
                  <a:solidFill>
                    <a:srgbClr val="48B0F0"/>
                  </a:solidFill>
                  <a:latin typeface="Helvetica" pitchFamily="2" charset="0"/>
                </a:rPr>
                <a:t>2</a:t>
              </a:r>
            </a:p>
          </p:txBody>
        </p:sp>
        <p:sp>
          <p:nvSpPr>
            <p:cNvPr id="148" name="Textfeld 202">
              <a:extLst>
                <a:ext uri="{FF2B5EF4-FFF2-40B4-BE49-F238E27FC236}">
                  <a16:creationId xmlns:a16="http://schemas.microsoft.com/office/drawing/2014/main" id="{30289EB7-1D1B-354A-ACC9-9F042CCC6E61}"/>
                </a:ext>
              </a:extLst>
            </p:cNvPr>
            <p:cNvSpPr txBox="1"/>
            <p:nvPr/>
          </p:nvSpPr>
          <p:spPr>
            <a:xfrm>
              <a:off x="6010012" y="1959600"/>
              <a:ext cx="59754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VP16 </a:t>
              </a:r>
            </a:p>
            <a:p>
              <a:r>
                <a:rPr lang="de-DE" sz="500" dirty="0">
                  <a:solidFill>
                    <a:srgbClr val="48B0F0"/>
                  </a:solidFill>
                  <a:latin typeface="Helvetica" pitchFamily="2" charset="0"/>
                </a:rPr>
                <a:t>4</a:t>
              </a:r>
            </a:p>
          </p:txBody>
        </p:sp>
        <p:sp>
          <p:nvSpPr>
            <p:cNvPr id="149" name="Textfeld 203">
              <a:extLst>
                <a:ext uri="{FF2B5EF4-FFF2-40B4-BE49-F238E27FC236}">
                  <a16:creationId xmlns:a16="http://schemas.microsoft.com/office/drawing/2014/main" id="{600F3980-884C-F746-B08C-5424819D11D7}"/>
                </a:ext>
              </a:extLst>
            </p:cNvPr>
            <p:cNvSpPr txBox="1"/>
            <p:nvPr/>
          </p:nvSpPr>
          <p:spPr>
            <a:xfrm>
              <a:off x="4434582" y="2265566"/>
              <a:ext cx="600933"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VP16 </a:t>
              </a:r>
            </a:p>
            <a:p>
              <a:r>
                <a:rPr lang="de-DE" sz="500" dirty="0">
                  <a:solidFill>
                    <a:srgbClr val="48B0F0"/>
                  </a:solidFill>
                  <a:latin typeface="Helvetica" pitchFamily="2" charset="0"/>
                </a:rPr>
                <a:t>5</a:t>
              </a:r>
            </a:p>
          </p:txBody>
        </p:sp>
        <p:sp>
          <p:nvSpPr>
            <p:cNvPr id="150" name="Textfeld 204">
              <a:extLst>
                <a:ext uri="{FF2B5EF4-FFF2-40B4-BE49-F238E27FC236}">
                  <a16:creationId xmlns:a16="http://schemas.microsoft.com/office/drawing/2014/main" id="{75148ABE-8496-F34B-8A0C-2892575F91D3}"/>
                </a:ext>
              </a:extLst>
            </p:cNvPr>
            <p:cNvSpPr txBox="1"/>
            <p:nvPr/>
          </p:nvSpPr>
          <p:spPr>
            <a:xfrm>
              <a:off x="4910287" y="2265566"/>
              <a:ext cx="609445"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VP16 </a:t>
              </a:r>
            </a:p>
            <a:p>
              <a:r>
                <a:rPr lang="de-DE" sz="500" dirty="0">
                  <a:solidFill>
                    <a:srgbClr val="48B0F0"/>
                  </a:solidFill>
                  <a:latin typeface="Helvetica" pitchFamily="2" charset="0"/>
                </a:rPr>
                <a:t>6</a:t>
              </a:r>
            </a:p>
          </p:txBody>
        </p:sp>
        <p:sp>
          <p:nvSpPr>
            <p:cNvPr id="151" name="Textfeld 206">
              <a:extLst>
                <a:ext uri="{FF2B5EF4-FFF2-40B4-BE49-F238E27FC236}">
                  <a16:creationId xmlns:a16="http://schemas.microsoft.com/office/drawing/2014/main" id="{DE44111D-BF82-264F-B51D-AF7B3EA3CFF1}"/>
                </a:ext>
              </a:extLst>
            </p:cNvPr>
            <p:cNvSpPr txBox="1"/>
            <p:nvPr/>
          </p:nvSpPr>
          <p:spPr>
            <a:xfrm>
              <a:off x="5381005" y="2265566"/>
              <a:ext cx="54823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GCN4 </a:t>
              </a:r>
            </a:p>
            <a:p>
              <a:r>
                <a:rPr lang="de-DE" sz="500" dirty="0">
                  <a:solidFill>
                    <a:srgbClr val="48B0F0"/>
                  </a:solidFill>
                  <a:latin typeface="Helvetica" pitchFamily="2" charset="0"/>
                </a:rPr>
                <a:t>1</a:t>
              </a:r>
            </a:p>
          </p:txBody>
        </p:sp>
        <p:sp>
          <p:nvSpPr>
            <p:cNvPr id="152" name="Textfeld 207">
              <a:extLst>
                <a:ext uri="{FF2B5EF4-FFF2-40B4-BE49-F238E27FC236}">
                  <a16:creationId xmlns:a16="http://schemas.microsoft.com/office/drawing/2014/main" id="{F1F9B3EC-DDF9-714A-B926-A8A5B06A0F19}"/>
                </a:ext>
              </a:extLst>
            </p:cNvPr>
            <p:cNvSpPr txBox="1"/>
            <p:nvPr/>
          </p:nvSpPr>
          <p:spPr>
            <a:xfrm>
              <a:off x="5847449" y="2265566"/>
              <a:ext cx="54823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GCN4 </a:t>
              </a:r>
            </a:p>
            <a:p>
              <a:r>
                <a:rPr lang="de-DE" sz="500" dirty="0">
                  <a:solidFill>
                    <a:srgbClr val="48B0F0"/>
                  </a:solidFill>
                  <a:latin typeface="Helvetica" pitchFamily="2" charset="0"/>
                </a:rPr>
                <a:t>2</a:t>
              </a:r>
            </a:p>
          </p:txBody>
        </p:sp>
        <p:sp>
          <p:nvSpPr>
            <p:cNvPr id="153" name="Textfeld 208">
              <a:extLst>
                <a:ext uri="{FF2B5EF4-FFF2-40B4-BE49-F238E27FC236}">
                  <a16:creationId xmlns:a16="http://schemas.microsoft.com/office/drawing/2014/main" id="{3B7E4094-AB9C-CA4E-892A-BD02810F8856}"/>
                </a:ext>
              </a:extLst>
            </p:cNvPr>
            <p:cNvSpPr txBox="1"/>
            <p:nvPr/>
          </p:nvSpPr>
          <p:spPr>
            <a:xfrm>
              <a:off x="4703271" y="2608621"/>
              <a:ext cx="54823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GCN4 </a:t>
              </a:r>
            </a:p>
            <a:p>
              <a:r>
                <a:rPr lang="de-DE" sz="500" dirty="0">
                  <a:solidFill>
                    <a:srgbClr val="48B0F0"/>
                  </a:solidFill>
                  <a:latin typeface="Helvetica" pitchFamily="2" charset="0"/>
                </a:rPr>
                <a:t>3</a:t>
              </a:r>
            </a:p>
          </p:txBody>
        </p:sp>
        <p:sp>
          <p:nvSpPr>
            <p:cNvPr id="154" name="Textfeld 124">
              <a:extLst>
                <a:ext uri="{FF2B5EF4-FFF2-40B4-BE49-F238E27FC236}">
                  <a16:creationId xmlns:a16="http://schemas.microsoft.com/office/drawing/2014/main" id="{8B30E292-7789-EA4B-A490-D936492091A7}"/>
                </a:ext>
              </a:extLst>
            </p:cNvPr>
            <p:cNvSpPr txBox="1"/>
            <p:nvPr/>
          </p:nvSpPr>
          <p:spPr>
            <a:xfrm>
              <a:off x="5188186" y="2621653"/>
              <a:ext cx="444635" cy="276999"/>
            </a:xfrm>
            <a:prstGeom prst="rect">
              <a:avLst/>
            </a:prstGeom>
            <a:noFill/>
            <a:ln>
              <a:noFill/>
            </a:ln>
          </p:spPr>
          <p:txBody>
            <a:bodyPr wrap="square" rtlCol="0">
              <a:spAutoFit/>
            </a:bodyPr>
            <a:lstStyle/>
            <a:p>
              <a:r>
                <a:rPr lang="de-DE" sz="500" dirty="0">
                  <a:solidFill>
                    <a:srgbClr val="48B0F0"/>
                  </a:solidFill>
                  <a:latin typeface="Helvetica" pitchFamily="2" charset="0"/>
                </a:rPr>
                <a:t>+ </a:t>
              </a:r>
              <a:r>
                <a:rPr lang="de-DE" sz="500" dirty="0" err="1">
                  <a:solidFill>
                    <a:srgbClr val="48B0F0"/>
                  </a:solidFill>
                  <a:latin typeface="Helvetica" pitchFamily="2" charset="0"/>
                </a:rPr>
                <a:t>control</a:t>
              </a:r>
              <a:r>
                <a:rPr lang="de-DE" sz="500" dirty="0">
                  <a:solidFill>
                    <a:srgbClr val="48B0F0"/>
                  </a:solidFill>
                  <a:latin typeface="Helvetica" pitchFamily="2" charset="0"/>
                </a:rPr>
                <a:t> </a:t>
              </a:r>
            </a:p>
          </p:txBody>
        </p:sp>
        <p:sp>
          <p:nvSpPr>
            <p:cNvPr id="155" name="Textfeld 125">
              <a:extLst>
                <a:ext uri="{FF2B5EF4-FFF2-40B4-BE49-F238E27FC236}">
                  <a16:creationId xmlns:a16="http://schemas.microsoft.com/office/drawing/2014/main" id="{35C5CF32-BBFF-0346-8361-18773243B562}"/>
                </a:ext>
              </a:extLst>
            </p:cNvPr>
            <p:cNvSpPr txBox="1"/>
            <p:nvPr/>
          </p:nvSpPr>
          <p:spPr>
            <a:xfrm>
              <a:off x="5637273" y="2618228"/>
              <a:ext cx="444635" cy="276999"/>
            </a:xfrm>
            <a:prstGeom prst="rect">
              <a:avLst/>
            </a:prstGeom>
            <a:noFill/>
            <a:ln>
              <a:noFill/>
            </a:ln>
          </p:spPr>
          <p:txBody>
            <a:bodyPr wrap="square" rtlCol="0">
              <a:spAutoFit/>
            </a:bodyPr>
            <a:lstStyle/>
            <a:p>
              <a:r>
                <a:rPr lang="de-DE" sz="500">
                  <a:latin typeface="Helvetica" pitchFamily="2" charset="0"/>
                </a:rPr>
                <a:t>- </a:t>
              </a:r>
              <a:r>
                <a:rPr lang="de-DE" sz="500" err="1">
                  <a:latin typeface="Helvetica" pitchFamily="2" charset="0"/>
                </a:rPr>
                <a:t>control</a:t>
              </a:r>
              <a:r>
                <a:rPr lang="de-DE" sz="500">
                  <a:latin typeface="Helvetica" pitchFamily="2" charset="0"/>
                </a:rPr>
                <a:t> </a:t>
              </a:r>
            </a:p>
          </p:txBody>
        </p:sp>
      </p:grpSp>
      <p:sp>
        <p:nvSpPr>
          <p:cNvPr id="156" name="Textfeld 364">
            <a:extLst>
              <a:ext uri="{FF2B5EF4-FFF2-40B4-BE49-F238E27FC236}">
                <a16:creationId xmlns:a16="http://schemas.microsoft.com/office/drawing/2014/main" id="{4280BD44-1FB5-1D44-BA1F-A3B320900394}"/>
              </a:ext>
            </a:extLst>
          </p:cNvPr>
          <p:cNvSpPr txBox="1"/>
          <p:nvPr/>
        </p:nvSpPr>
        <p:spPr>
          <a:xfrm>
            <a:off x="5999001" y="1247424"/>
            <a:ext cx="671558" cy="400110"/>
          </a:xfrm>
          <a:prstGeom prst="rect">
            <a:avLst/>
          </a:prstGeom>
          <a:noFill/>
          <a:ln>
            <a:noFill/>
          </a:ln>
        </p:spPr>
        <p:txBody>
          <a:bodyPr wrap="square" rtlCol="0">
            <a:spAutoFit/>
          </a:bodyPr>
          <a:lstStyle/>
          <a:p>
            <a:r>
              <a:rPr lang="de-DE" sz="500" dirty="0">
                <a:solidFill>
                  <a:srgbClr val="48B0F0"/>
                </a:solidFill>
                <a:latin typeface="Helvetica" pitchFamily="2" charset="0"/>
              </a:rPr>
              <a:t>Abf1 IDR1 87-311 + Gal4 G4 </a:t>
            </a:r>
            <a:r>
              <a:rPr lang="de-DE" sz="500" dirty="0" err="1">
                <a:solidFill>
                  <a:srgbClr val="48B0F0"/>
                </a:solidFill>
                <a:latin typeface="Helvetica" pitchFamily="2" charset="0"/>
              </a:rPr>
              <a:t>motif</a:t>
            </a:r>
            <a:endParaRPr lang="de-DE" sz="500" dirty="0">
              <a:solidFill>
                <a:srgbClr val="48B0F0"/>
              </a:solidFill>
              <a:latin typeface="Helvetica" pitchFamily="2" charset="0"/>
            </a:endParaRPr>
          </a:p>
          <a:p>
            <a:r>
              <a:rPr lang="de-DE" sz="500" dirty="0">
                <a:solidFill>
                  <a:srgbClr val="48B0F0"/>
                </a:solidFill>
                <a:latin typeface="Helvetica" pitchFamily="2" charset="0"/>
              </a:rPr>
              <a:t>3</a:t>
            </a:r>
          </a:p>
        </p:txBody>
      </p:sp>
      <p:sp>
        <p:nvSpPr>
          <p:cNvPr id="157" name="Textfeld 364">
            <a:extLst>
              <a:ext uri="{FF2B5EF4-FFF2-40B4-BE49-F238E27FC236}">
                <a16:creationId xmlns:a16="http://schemas.microsoft.com/office/drawing/2014/main" id="{F219296C-5940-C44B-AC20-AF0E3196259F}"/>
              </a:ext>
            </a:extLst>
          </p:cNvPr>
          <p:cNvSpPr txBox="1"/>
          <p:nvPr/>
        </p:nvSpPr>
        <p:spPr>
          <a:xfrm>
            <a:off x="4160511" y="1573470"/>
            <a:ext cx="671558" cy="400110"/>
          </a:xfrm>
          <a:prstGeom prst="rect">
            <a:avLst/>
          </a:prstGeom>
          <a:noFill/>
          <a:ln>
            <a:noFill/>
          </a:ln>
        </p:spPr>
        <p:txBody>
          <a:bodyPr wrap="square" rtlCol="0">
            <a:spAutoFit/>
          </a:bodyPr>
          <a:lstStyle/>
          <a:p>
            <a:r>
              <a:rPr lang="de-DE" sz="500" dirty="0">
                <a:solidFill>
                  <a:srgbClr val="48B0F0"/>
                </a:solidFill>
                <a:latin typeface="Helvetica" pitchFamily="2" charset="0"/>
              </a:rPr>
              <a:t>Abf1 IDR1 87-311 + Gal4 G4 </a:t>
            </a:r>
            <a:r>
              <a:rPr lang="de-DE" sz="500" dirty="0" err="1">
                <a:solidFill>
                  <a:srgbClr val="48B0F0"/>
                </a:solidFill>
                <a:latin typeface="Helvetica" pitchFamily="2" charset="0"/>
              </a:rPr>
              <a:t>motif</a:t>
            </a:r>
            <a:endParaRPr lang="de-DE" sz="500" dirty="0">
              <a:solidFill>
                <a:srgbClr val="48B0F0"/>
              </a:solidFill>
              <a:latin typeface="Helvetica" pitchFamily="2" charset="0"/>
            </a:endParaRPr>
          </a:p>
          <a:p>
            <a:r>
              <a:rPr lang="de-DE" sz="500" dirty="0">
                <a:solidFill>
                  <a:srgbClr val="48B0F0"/>
                </a:solidFill>
                <a:latin typeface="Helvetica" pitchFamily="2" charset="0"/>
              </a:rPr>
              <a:t>4</a:t>
            </a:r>
          </a:p>
        </p:txBody>
      </p:sp>
      <p:sp>
        <p:nvSpPr>
          <p:cNvPr id="158" name="Textfeld 364">
            <a:extLst>
              <a:ext uri="{FF2B5EF4-FFF2-40B4-BE49-F238E27FC236}">
                <a16:creationId xmlns:a16="http://schemas.microsoft.com/office/drawing/2014/main" id="{2787F66E-F3DF-C145-A328-9B7884B8037C}"/>
              </a:ext>
            </a:extLst>
          </p:cNvPr>
          <p:cNvSpPr txBox="1"/>
          <p:nvPr/>
        </p:nvSpPr>
        <p:spPr>
          <a:xfrm>
            <a:off x="4616798" y="1573470"/>
            <a:ext cx="671558" cy="400110"/>
          </a:xfrm>
          <a:prstGeom prst="rect">
            <a:avLst/>
          </a:prstGeom>
          <a:noFill/>
          <a:ln>
            <a:noFill/>
          </a:ln>
        </p:spPr>
        <p:txBody>
          <a:bodyPr wrap="square" rtlCol="0">
            <a:spAutoFit/>
          </a:bodyPr>
          <a:lstStyle/>
          <a:p>
            <a:r>
              <a:rPr lang="de-DE" sz="500" dirty="0">
                <a:solidFill>
                  <a:srgbClr val="48B0F0"/>
                </a:solidFill>
                <a:latin typeface="Helvetica" pitchFamily="2" charset="0"/>
              </a:rPr>
              <a:t>Abf1 IDR1 87-311 + Gal4 G4 </a:t>
            </a:r>
            <a:r>
              <a:rPr lang="de-DE" sz="500" dirty="0" err="1">
                <a:solidFill>
                  <a:srgbClr val="48B0F0"/>
                </a:solidFill>
                <a:latin typeface="Helvetica" pitchFamily="2" charset="0"/>
              </a:rPr>
              <a:t>motif</a:t>
            </a:r>
            <a:endParaRPr lang="de-DE" sz="500" dirty="0">
              <a:solidFill>
                <a:srgbClr val="48B0F0"/>
              </a:solidFill>
              <a:latin typeface="Helvetica" pitchFamily="2" charset="0"/>
            </a:endParaRPr>
          </a:p>
          <a:p>
            <a:r>
              <a:rPr lang="de-DE" sz="500" dirty="0">
                <a:solidFill>
                  <a:srgbClr val="48B0F0"/>
                </a:solidFill>
                <a:latin typeface="Helvetica" pitchFamily="2" charset="0"/>
              </a:rPr>
              <a:t>5</a:t>
            </a:r>
          </a:p>
        </p:txBody>
      </p:sp>
      <p:sp>
        <p:nvSpPr>
          <p:cNvPr id="159" name="Textfeld 364">
            <a:extLst>
              <a:ext uri="{FF2B5EF4-FFF2-40B4-BE49-F238E27FC236}">
                <a16:creationId xmlns:a16="http://schemas.microsoft.com/office/drawing/2014/main" id="{4B354732-FA4B-0642-9A36-4FB62D3F9A59}"/>
              </a:ext>
            </a:extLst>
          </p:cNvPr>
          <p:cNvSpPr txBox="1"/>
          <p:nvPr/>
        </p:nvSpPr>
        <p:spPr>
          <a:xfrm>
            <a:off x="5079535" y="1573470"/>
            <a:ext cx="671558" cy="400110"/>
          </a:xfrm>
          <a:prstGeom prst="rect">
            <a:avLst/>
          </a:prstGeom>
          <a:noFill/>
          <a:ln>
            <a:noFill/>
          </a:ln>
        </p:spPr>
        <p:txBody>
          <a:bodyPr wrap="square" rtlCol="0">
            <a:spAutoFit/>
          </a:bodyPr>
          <a:lstStyle/>
          <a:p>
            <a:r>
              <a:rPr lang="de-DE" sz="500" dirty="0">
                <a:solidFill>
                  <a:srgbClr val="48B0F0"/>
                </a:solidFill>
                <a:latin typeface="Helvetica" pitchFamily="2" charset="0"/>
              </a:rPr>
              <a:t>Abf1 IDR1 87-311 + Gal4 G4 </a:t>
            </a:r>
            <a:r>
              <a:rPr lang="de-DE" sz="500" dirty="0" err="1">
                <a:solidFill>
                  <a:srgbClr val="48B0F0"/>
                </a:solidFill>
                <a:latin typeface="Helvetica" pitchFamily="2" charset="0"/>
              </a:rPr>
              <a:t>motif</a:t>
            </a:r>
            <a:endParaRPr lang="de-DE" sz="500" dirty="0">
              <a:solidFill>
                <a:srgbClr val="48B0F0"/>
              </a:solidFill>
              <a:latin typeface="Helvetica" pitchFamily="2" charset="0"/>
            </a:endParaRPr>
          </a:p>
          <a:p>
            <a:r>
              <a:rPr lang="de-DE" sz="500" dirty="0">
                <a:solidFill>
                  <a:srgbClr val="48B0F0"/>
                </a:solidFill>
                <a:latin typeface="Helvetica" pitchFamily="2" charset="0"/>
              </a:rPr>
              <a:t>4</a:t>
            </a:r>
          </a:p>
        </p:txBody>
      </p:sp>
      <p:sp>
        <p:nvSpPr>
          <p:cNvPr id="3" name="Foliennummernplatzhalter 2"/>
          <p:cNvSpPr>
            <a:spLocks noGrp="1"/>
          </p:cNvSpPr>
          <p:nvPr>
            <p:ph type="sldNum" sz="quarter" idx="12"/>
          </p:nvPr>
        </p:nvSpPr>
        <p:spPr/>
        <p:txBody>
          <a:bodyPr/>
          <a:lstStyle/>
          <a:p>
            <a:fld id="{D1518DB2-8BF5-BB49-AB6F-F59199DF38B5}" type="slidenum">
              <a:rPr lang="de-DE" smtClean="0"/>
              <a:t>12</a:t>
            </a:fld>
            <a:endParaRPr lang="de-DE"/>
          </a:p>
        </p:txBody>
      </p:sp>
    </p:spTree>
    <p:extLst>
      <p:ext uri="{BB962C8B-B14F-4D97-AF65-F5344CB8AC3E}">
        <p14:creationId xmlns:p14="http://schemas.microsoft.com/office/powerpoint/2010/main" val="16194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hteck 113">
            <a:extLst>
              <a:ext uri="{FF2B5EF4-FFF2-40B4-BE49-F238E27FC236}">
                <a16:creationId xmlns:a16="http://schemas.microsoft.com/office/drawing/2014/main" id="{46B73EC6-7D9E-AA40-B3B4-BF0725964A2F}"/>
              </a:ext>
            </a:extLst>
          </p:cNvPr>
          <p:cNvSpPr/>
          <p:nvPr/>
        </p:nvSpPr>
        <p:spPr>
          <a:xfrm>
            <a:off x="273716"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169" name="Tabelle 5">
            <a:extLst>
              <a:ext uri="{FF2B5EF4-FFF2-40B4-BE49-F238E27FC236}">
                <a16:creationId xmlns:a16="http://schemas.microsoft.com/office/drawing/2014/main" id="{27CDC56B-0A91-2049-990F-3B92A7CEE327}"/>
              </a:ext>
            </a:extLst>
          </p:cNvPr>
          <p:cNvGraphicFramePr>
            <a:graphicFrameLocks noGrp="1"/>
          </p:cNvGraphicFramePr>
          <p:nvPr>
            <p:extLst>
              <p:ext uri="{D42A27DB-BD31-4B8C-83A1-F6EECF244321}">
                <p14:modId xmlns:p14="http://schemas.microsoft.com/office/powerpoint/2010/main" val="2576296603"/>
              </p:ext>
            </p:extLst>
          </p:nvPr>
        </p:nvGraphicFramePr>
        <p:xfrm>
          <a:off x="375521" y="2712725"/>
          <a:ext cx="3781426" cy="1181096"/>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Gcn4 </a:t>
                      </a:r>
                      <a:endParaRPr lang="de-DE" sz="800" dirty="0">
                        <a:solidFill>
                          <a:srgbClr val="48B0F0"/>
                        </a:solidFill>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of 3 (in total 6 out of 6,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slide</a:t>
                      </a:r>
                      <a:r>
                        <a:rPr lang="de-DE" sz="800" dirty="0">
                          <a:latin typeface="Helvetica" pitchFamily="2" charset="0"/>
                        </a:rPr>
                        <a:t> 12)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algn="l" fontAlgn="b"/>
                      <a:r>
                        <a:rPr lang="de-DE" sz="800" smtClean="0">
                          <a:latin typeface="Helvetica" pitchFamily="2" charset="0"/>
                        </a:rPr>
                        <a:t>FUS</a:t>
                      </a:r>
                      <a:r>
                        <a:rPr lang="de-DE" sz="800" baseline="30000" smtClean="0">
                          <a:latin typeface="Helvetica" pitchFamily="2" charset="0"/>
                        </a:rPr>
                        <a:t>1-163</a:t>
                      </a:r>
                      <a:r>
                        <a:rPr lang="de-DE" sz="800" smtClean="0">
                          <a:latin typeface="Helvetica" pitchFamily="2" charset="0"/>
                        </a:rPr>
                        <a:t>12E </a:t>
                      </a:r>
                      <a:r>
                        <a:rPr lang="de-DE" sz="800" u="none" strike="noStrike" smtClean="0">
                          <a:effectLst/>
                          <a:latin typeface="Helvetica" pitchFamily="2" charset="0"/>
                        </a:rPr>
                        <a:t>+ Gal4</a:t>
                      </a:r>
                      <a:r>
                        <a:rPr lang="de-DE" sz="800" u="none" strike="noStrike" baseline="30000" smtClean="0">
                          <a:effectLst/>
                          <a:latin typeface="Helvetica" pitchFamily="2" charset="0"/>
                        </a:rPr>
                        <a:t>G4</a:t>
                      </a:r>
                      <a:r>
                        <a:rPr lang="de-DE" sz="800" u="none" strike="noStrike" smtClean="0">
                          <a:effectLst/>
                          <a:latin typeface="Helvetica" pitchFamily="2" charset="0"/>
                        </a:rPr>
                        <a:t> Y→L</a:t>
                      </a:r>
                      <a:r>
                        <a:rPr lang="de-DE" sz="800" u="none" strike="noStrike" baseline="0" smtClean="0">
                          <a:effectLst/>
                          <a:latin typeface="Helvetica" pitchFamily="2" charset="0"/>
                        </a:rPr>
                        <a:t> in context</a:t>
                      </a:r>
                      <a:endParaRPr lang="de-DE" sz="800" b="0" i="0" u="none" strike="noStrike" dirty="0">
                        <a:solidFill>
                          <a:srgbClr val="FF0000"/>
                        </a:solidFill>
                        <a:effectLst/>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inviable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6 out </a:t>
                      </a:r>
                      <a:r>
                        <a:rPr kumimoji="0" lang="de-DE" sz="800" b="0" i="0" u="none" strike="noStrike" kern="1200" cap="none" spc="0" normalizeH="0" baseline="0" noProof="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algn="l" defTabSz="685800" rtl="0" eaLnBrk="1" latinLnBrk="0" hangingPunct="1"/>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a:t>
                      </a:r>
                      <a:r>
                        <a:rPr lang="de-DE" sz="800" kern="1200" smtClean="0">
                          <a:solidFill>
                            <a:srgbClr val="48B0F0"/>
                          </a:solidFill>
                          <a:latin typeface="Helvetica" pitchFamily="2" charset="0"/>
                          <a:ea typeface="+mn-ea"/>
                          <a:cs typeface="+mn-cs"/>
                        </a:rPr>
                        <a:t>+ </a:t>
                      </a:r>
                      <a:r>
                        <a:rPr lang="de-DE" sz="800" u="none" strike="noStrike" smtClean="0">
                          <a:solidFill>
                            <a:srgbClr val="48B0F0"/>
                          </a:solidFill>
                          <a:effectLst/>
                          <a:latin typeface="Helvetica" pitchFamily="2" charset="0"/>
                        </a:rPr>
                        <a:t>Gal4</a:t>
                      </a:r>
                      <a:r>
                        <a:rPr lang="de-DE" sz="800" u="none" strike="noStrike" baseline="30000" smtClean="0">
                          <a:solidFill>
                            <a:srgbClr val="48B0F0"/>
                          </a:solidFill>
                          <a:effectLst/>
                          <a:latin typeface="Helvetica" pitchFamily="2" charset="0"/>
                        </a:rPr>
                        <a:t>G4</a:t>
                      </a:r>
                      <a:r>
                        <a:rPr lang="de-DE" sz="800" kern="1200" smtClean="0">
                          <a:solidFill>
                            <a:srgbClr val="48B0F0"/>
                          </a:solidFill>
                          <a:latin typeface="Helvetica" pitchFamily="2" charset="0"/>
                          <a:ea typeface="+mn-ea"/>
                          <a:cs typeface="+mn-cs"/>
                        </a:rPr>
                        <a:t>  </a:t>
                      </a:r>
                      <a:r>
                        <a:rPr lang="de-DE" sz="800" kern="1200" dirty="0" err="1">
                          <a:solidFill>
                            <a:srgbClr val="48B0F0"/>
                          </a:solidFill>
                          <a:latin typeface="Helvetica" pitchFamily="2" charset="0"/>
                          <a:ea typeface="+mn-ea"/>
                          <a:cs typeface="+mn-cs"/>
                        </a:rPr>
                        <a:t>distr</a:t>
                      </a:r>
                      <a:r>
                        <a:rPr lang="de-DE" sz="800" kern="1200" dirty="0">
                          <a:solidFill>
                            <a:srgbClr val="48B0F0"/>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6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5050982"/>
                  </a:ext>
                </a:extLst>
              </a:tr>
            </a:tbl>
          </a:graphicData>
        </a:graphic>
      </p:graphicFrame>
      <p:pic>
        <p:nvPicPr>
          <p:cNvPr id="171" name="Grafik 170">
            <a:extLst>
              <a:ext uri="{FF2B5EF4-FFF2-40B4-BE49-F238E27FC236}">
                <a16:creationId xmlns:a16="http://schemas.microsoft.com/office/drawing/2014/main" id="{CDEDA8B2-F482-2C4B-B289-89F345F9429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27061" t="3370" r="18637" b="12249"/>
          <a:stretch/>
        </p:blipFill>
        <p:spPr>
          <a:xfrm>
            <a:off x="368299" y="431800"/>
            <a:ext cx="1592427" cy="1979613"/>
          </a:xfrm>
          <a:prstGeom prst="rect">
            <a:avLst/>
          </a:prstGeom>
        </p:spPr>
      </p:pic>
      <p:grpSp>
        <p:nvGrpSpPr>
          <p:cNvPr id="64" name="Gruppieren 63">
            <a:extLst>
              <a:ext uri="{FF2B5EF4-FFF2-40B4-BE49-F238E27FC236}">
                <a16:creationId xmlns:a16="http://schemas.microsoft.com/office/drawing/2014/main" id="{3198696E-4EFE-304B-9AD4-9CCA6C9D3CF0}"/>
              </a:ext>
            </a:extLst>
          </p:cNvPr>
          <p:cNvGrpSpPr/>
          <p:nvPr/>
        </p:nvGrpSpPr>
        <p:grpSpPr>
          <a:xfrm>
            <a:off x="3959617" y="438793"/>
            <a:ext cx="2891791" cy="2838483"/>
            <a:chOff x="3959617" y="4578993"/>
            <a:chExt cx="2891791" cy="2838483"/>
          </a:xfrm>
        </p:grpSpPr>
        <p:grpSp>
          <p:nvGrpSpPr>
            <p:cNvPr id="118" name="Gruppieren 117">
              <a:extLst>
                <a:ext uri="{FF2B5EF4-FFF2-40B4-BE49-F238E27FC236}">
                  <a16:creationId xmlns:a16="http://schemas.microsoft.com/office/drawing/2014/main" id="{5D102859-B6E3-0A4F-96D9-02D761552CEB}"/>
                </a:ext>
              </a:extLst>
            </p:cNvPr>
            <p:cNvGrpSpPr/>
            <p:nvPr/>
          </p:nvGrpSpPr>
          <p:grpSpPr>
            <a:xfrm>
              <a:off x="3959617" y="4578993"/>
              <a:ext cx="2891791" cy="2838483"/>
              <a:chOff x="4704079" y="1994688"/>
              <a:chExt cx="4053841" cy="4040352"/>
            </a:xfrm>
          </p:grpSpPr>
          <p:sp>
            <p:nvSpPr>
              <p:cNvPr id="141" name="Oval 140">
                <a:extLst>
                  <a:ext uri="{FF2B5EF4-FFF2-40B4-BE49-F238E27FC236}">
                    <a16:creationId xmlns:a16="http://schemas.microsoft.com/office/drawing/2014/main" id="{8450779E-A07F-F345-8C1C-27163031F9A7}"/>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00">
                  <a:latin typeface="Helvetica" pitchFamily="2" charset="0"/>
                </a:endParaRPr>
              </a:p>
            </p:txBody>
          </p:sp>
          <p:cxnSp>
            <p:nvCxnSpPr>
              <p:cNvPr id="142" name="Gerade Verbindung 141">
                <a:extLst>
                  <a:ext uri="{FF2B5EF4-FFF2-40B4-BE49-F238E27FC236}">
                    <a16:creationId xmlns:a16="http://schemas.microsoft.com/office/drawing/2014/main" id="{AE8DA45F-2C80-754E-8398-B8DB4889B0B4}"/>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42">
                <a:extLst>
                  <a:ext uri="{FF2B5EF4-FFF2-40B4-BE49-F238E27FC236}">
                    <a16:creationId xmlns:a16="http://schemas.microsoft.com/office/drawing/2014/main" id="{04CA4CDB-6C22-7C45-B46E-46EF99B1A627}"/>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143">
                <a:extLst>
                  <a:ext uri="{FF2B5EF4-FFF2-40B4-BE49-F238E27FC236}">
                    <a16:creationId xmlns:a16="http://schemas.microsoft.com/office/drawing/2014/main" id="{B64576A9-7245-0E4C-A15C-BB3209DB6D9D}"/>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144">
                <a:extLst>
                  <a:ext uri="{FF2B5EF4-FFF2-40B4-BE49-F238E27FC236}">
                    <a16:creationId xmlns:a16="http://schemas.microsoft.com/office/drawing/2014/main" id="{8D7E13BE-8C2D-9F48-9AE4-C302100A4212}"/>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145">
                <a:extLst>
                  <a:ext uri="{FF2B5EF4-FFF2-40B4-BE49-F238E27FC236}">
                    <a16:creationId xmlns:a16="http://schemas.microsoft.com/office/drawing/2014/main" id="{3FDC7E79-B277-E94B-934A-BF10D8822B7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146">
                <a:extLst>
                  <a:ext uri="{FF2B5EF4-FFF2-40B4-BE49-F238E27FC236}">
                    <a16:creationId xmlns:a16="http://schemas.microsoft.com/office/drawing/2014/main" id="{352D5FC3-0E1E-E34B-A0DE-277734EC19E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47">
                <a:extLst>
                  <a:ext uri="{FF2B5EF4-FFF2-40B4-BE49-F238E27FC236}">
                    <a16:creationId xmlns:a16="http://schemas.microsoft.com/office/drawing/2014/main" id="{262B54FC-AB35-F44F-B6A2-1488942F9F3B}"/>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148">
                <a:extLst>
                  <a:ext uri="{FF2B5EF4-FFF2-40B4-BE49-F238E27FC236}">
                    <a16:creationId xmlns:a16="http://schemas.microsoft.com/office/drawing/2014/main" id="{06268BEB-FDBC-4544-9BA8-838CD1500E4B}"/>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49">
                <a:extLst>
                  <a:ext uri="{FF2B5EF4-FFF2-40B4-BE49-F238E27FC236}">
                    <a16:creationId xmlns:a16="http://schemas.microsoft.com/office/drawing/2014/main" id="{DA7ED84E-2E5F-4049-87EE-432F4DB411F0}"/>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150">
                <a:extLst>
                  <a:ext uri="{FF2B5EF4-FFF2-40B4-BE49-F238E27FC236}">
                    <a16:creationId xmlns:a16="http://schemas.microsoft.com/office/drawing/2014/main" id="{4B18073D-0FA0-D744-A020-B854E566C7F9}"/>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151">
                <a:extLst>
                  <a:ext uri="{FF2B5EF4-FFF2-40B4-BE49-F238E27FC236}">
                    <a16:creationId xmlns:a16="http://schemas.microsoft.com/office/drawing/2014/main" id="{9DAD2959-F962-004F-99AA-956A89F7A15E}"/>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152">
                <a:extLst>
                  <a:ext uri="{FF2B5EF4-FFF2-40B4-BE49-F238E27FC236}">
                    <a16:creationId xmlns:a16="http://schemas.microsoft.com/office/drawing/2014/main" id="{F971DE46-62D3-4A48-99B6-DCD482D9D685}"/>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153">
                <a:extLst>
                  <a:ext uri="{FF2B5EF4-FFF2-40B4-BE49-F238E27FC236}">
                    <a16:creationId xmlns:a16="http://schemas.microsoft.com/office/drawing/2014/main" id="{40E72931-B03A-2848-879E-ACA040132009}"/>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154">
                <a:extLst>
                  <a:ext uri="{FF2B5EF4-FFF2-40B4-BE49-F238E27FC236}">
                    <a16:creationId xmlns:a16="http://schemas.microsoft.com/office/drawing/2014/main" id="{5E513EEA-5A18-E847-92EB-3A17A6382F5E}"/>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55">
                <a:extLst>
                  <a:ext uri="{FF2B5EF4-FFF2-40B4-BE49-F238E27FC236}">
                    <a16:creationId xmlns:a16="http://schemas.microsoft.com/office/drawing/2014/main" id="{7543F9F1-A015-C645-9DA6-41DDAA57D40D}"/>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56">
                <a:extLst>
                  <a:ext uri="{FF2B5EF4-FFF2-40B4-BE49-F238E27FC236}">
                    <a16:creationId xmlns:a16="http://schemas.microsoft.com/office/drawing/2014/main" id="{66F66FC4-B431-4249-88AD-3AC7CC13BDBA}"/>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157">
                <a:extLst>
                  <a:ext uri="{FF2B5EF4-FFF2-40B4-BE49-F238E27FC236}">
                    <a16:creationId xmlns:a16="http://schemas.microsoft.com/office/drawing/2014/main" id="{2E1BA474-2F72-8041-90FA-A4149CF9B1E5}"/>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a:extLst>
                  <a:ext uri="{FF2B5EF4-FFF2-40B4-BE49-F238E27FC236}">
                    <a16:creationId xmlns:a16="http://schemas.microsoft.com/office/drawing/2014/main" id="{EF784ADD-11CB-0D4C-9D79-CF862AE2C084}"/>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a:extLst>
                  <a:ext uri="{FF2B5EF4-FFF2-40B4-BE49-F238E27FC236}">
                    <a16:creationId xmlns:a16="http://schemas.microsoft.com/office/drawing/2014/main" id="{4DD50444-D4D1-AF48-B8D0-2AB92036409B}"/>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a:extLst>
                  <a:ext uri="{FF2B5EF4-FFF2-40B4-BE49-F238E27FC236}">
                    <a16:creationId xmlns:a16="http://schemas.microsoft.com/office/drawing/2014/main" id="{3E9B7B9F-2A91-D04E-B5E6-B9BF82A0047C}"/>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a:extLst>
                  <a:ext uri="{FF2B5EF4-FFF2-40B4-BE49-F238E27FC236}">
                    <a16:creationId xmlns:a16="http://schemas.microsoft.com/office/drawing/2014/main" id="{22160599-051C-F940-913F-4ED87ACCF007}"/>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162">
                <a:extLst>
                  <a:ext uri="{FF2B5EF4-FFF2-40B4-BE49-F238E27FC236}">
                    <a16:creationId xmlns:a16="http://schemas.microsoft.com/office/drawing/2014/main" id="{E39C573E-77D1-3C4C-BA90-BD46E2D3FCA8}"/>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163">
                <a:extLst>
                  <a:ext uri="{FF2B5EF4-FFF2-40B4-BE49-F238E27FC236}">
                    <a16:creationId xmlns:a16="http://schemas.microsoft.com/office/drawing/2014/main" id="{1F8745F4-4558-554D-93E7-ABA189FB2C8A}"/>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164">
                <a:extLst>
                  <a:ext uri="{FF2B5EF4-FFF2-40B4-BE49-F238E27FC236}">
                    <a16:creationId xmlns:a16="http://schemas.microsoft.com/office/drawing/2014/main" id="{BF474CA1-7D48-4B4D-9246-2F0C0466961B}"/>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a:extLst>
                  <a:ext uri="{FF2B5EF4-FFF2-40B4-BE49-F238E27FC236}">
                    <a16:creationId xmlns:a16="http://schemas.microsoft.com/office/drawing/2014/main" id="{8D66753B-142E-8D4E-8606-5CEB4B420A7F}"/>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a:extLst>
                  <a:ext uri="{FF2B5EF4-FFF2-40B4-BE49-F238E27FC236}">
                    <a16:creationId xmlns:a16="http://schemas.microsoft.com/office/drawing/2014/main" id="{CB5B6605-76B5-694D-90F7-F05AEA1684E0}"/>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a:extLst>
                  <a:ext uri="{FF2B5EF4-FFF2-40B4-BE49-F238E27FC236}">
                    <a16:creationId xmlns:a16="http://schemas.microsoft.com/office/drawing/2014/main" id="{D11BCFCF-6655-F240-A676-3D4A5188501B}"/>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3" name="Textfeld 212">
              <a:extLst>
                <a:ext uri="{FF2B5EF4-FFF2-40B4-BE49-F238E27FC236}">
                  <a16:creationId xmlns:a16="http://schemas.microsoft.com/office/drawing/2014/main" id="{ECF7BF58-7460-2340-A3A6-FBD56E8AFB13}"/>
                </a:ext>
              </a:extLst>
            </p:cNvPr>
            <p:cNvSpPr txBox="1"/>
            <p:nvPr/>
          </p:nvSpPr>
          <p:spPr>
            <a:xfrm>
              <a:off x="5781616" y="5053699"/>
              <a:ext cx="646871" cy="400110"/>
            </a:xfrm>
            <a:prstGeom prst="rect">
              <a:avLst/>
            </a:prstGeom>
            <a:noFill/>
            <a:ln>
              <a:noFill/>
            </a:ln>
          </p:spPr>
          <p:txBody>
            <a:bodyPr wrap="square" rtlCol="0">
              <a:spAutoFit/>
            </a:bodyPr>
            <a:lstStyle/>
            <a:p>
              <a:r>
                <a:rPr lang="de-DE" sz="500" dirty="0">
                  <a:latin typeface="Helvetica" pitchFamily="2" charset="0"/>
                </a:rPr>
                <a:t>FUS 1-163 12E +  Gal4 G4 </a:t>
              </a:r>
              <a:r>
                <a:rPr lang="de-DE" sz="500" dirty="0" err="1">
                  <a:latin typeface="Helvetica" pitchFamily="2" charset="0"/>
                </a:rPr>
                <a:t>motif</a:t>
              </a:r>
              <a:r>
                <a:rPr lang="de-DE" sz="500" dirty="0">
                  <a:latin typeface="Helvetica" pitchFamily="2" charset="0"/>
                </a:rPr>
                <a:t> (Y-&gt;L) </a:t>
              </a:r>
            </a:p>
            <a:p>
              <a:r>
                <a:rPr lang="de-DE" sz="500" dirty="0">
                  <a:latin typeface="Helvetica" pitchFamily="2" charset="0"/>
                </a:rPr>
                <a:t>1</a:t>
              </a:r>
            </a:p>
          </p:txBody>
        </p:sp>
        <p:sp>
          <p:nvSpPr>
            <p:cNvPr id="214" name="Textfeld 213">
              <a:extLst>
                <a:ext uri="{FF2B5EF4-FFF2-40B4-BE49-F238E27FC236}">
                  <a16:creationId xmlns:a16="http://schemas.microsoft.com/office/drawing/2014/main" id="{4E19BE12-90F2-5746-8339-44342D0BA968}"/>
                </a:ext>
              </a:extLst>
            </p:cNvPr>
            <p:cNvSpPr txBox="1"/>
            <p:nvPr/>
          </p:nvSpPr>
          <p:spPr>
            <a:xfrm>
              <a:off x="4141095" y="5386910"/>
              <a:ext cx="646871" cy="400110"/>
            </a:xfrm>
            <a:prstGeom prst="rect">
              <a:avLst/>
            </a:prstGeom>
            <a:noFill/>
            <a:ln>
              <a:noFill/>
            </a:ln>
          </p:spPr>
          <p:txBody>
            <a:bodyPr wrap="square" rtlCol="0">
              <a:spAutoFit/>
            </a:bodyPr>
            <a:lstStyle/>
            <a:p>
              <a:r>
                <a:rPr lang="de-DE" sz="500" dirty="0">
                  <a:latin typeface="Helvetica" pitchFamily="2" charset="0"/>
                </a:rPr>
                <a:t>FUS 1-163 12E +  Gal4 G4 </a:t>
              </a:r>
            </a:p>
            <a:p>
              <a:r>
                <a:rPr lang="de-DE" sz="500" dirty="0" err="1">
                  <a:latin typeface="Helvetica" pitchFamily="2" charset="0"/>
                </a:rPr>
                <a:t>motif</a:t>
              </a:r>
              <a:r>
                <a:rPr lang="de-DE" sz="500" dirty="0">
                  <a:latin typeface="Helvetica" pitchFamily="2" charset="0"/>
                </a:rPr>
                <a:t> (Y-&gt;L) </a:t>
              </a:r>
            </a:p>
            <a:p>
              <a:r>
                <a:rPr lang="de-DE" sz="500" dirty="0">
                  <a:latin typeface="Helvetica" pitchFamily="2" charset="0"/>
                </a:rPr>
                <a:t>2</a:t>
              </a:r>
            </a:p>
          </p:txBody>
        </p:sp>
        <p:sp>
          <p:nvSpPr>
            <p:cNvPr id="215" name="Textfeld 214">
              <a:extLst>
                <a:ext uri="{FF2B5EF4-FFF2-40B4-BE49-F238E27FC236}">
                  <a16:creationId xmlns:a16="http://schemas.microsoft.com/office/drawing/2014/main" id="{6B4D96A6-2FFF-EE41-8D36-F0896A0A5835}"/>
                </a:ext>
              </a:extLst>
            </p:cNvPr>
            <p:cNvSpPr txBox="1"/>
            <p:nvPr/>
          </p:nvSpPr>
          <p:spPr>
            <a:xfrm>
              <a:off x="4613382" y="5386910"/>
              <a:ext cx="646871" cy="400110"/>
            </a:xfrm>
            <a:prstGeom prst="rect">
              <a:avLst/>
            </a:prstGeom>
            <a:noFill/>
            <a:ln>
              <a:noFill/>
            </a:ln>
          </p:spPr>
          <p:txBody>
            <a:bodyPr wrap="square" rtlCol="0">
              <a:spAutoFit/>
            </a:bodyPr>
            <a:lstStyle/>
            <a:p>
              <a:r>
                <a:rPr lang="de-DE" sz="500" dirty="0">
                  <a:latin typeface="Helvetica" pitchFamily="2" charset="0"/>
                </a:rPr>
                <a:t>FUS 1-163 12E +  Gal4 G4</a:t>
              </a:r>
            </a:p>
            <a:p>
              <a:r>
                <a:rPr lang="de-DE" sz="500" dirty="0">
                  <a:latin typeface="Helvetica" pitchFamily="2" charset="0"/>
                </a:rPr>
                <a:t> </a:t>
              </a:r>
              <a:r>
                <a:rPr lang="de-DE" sz="500" dirty="0" err="1">
                  <a:latin typeface="Helvetica" pitchFamily="2" charset="0"/>
                </a:rPr>
                <a:t>motif</a:t>
              </a:r>
              <a:r>
                <a:rPr lang="de-DE" sz="500" dirty="0">
                  <a:latin typeface="Helvetica" pitchFamily="2" charset="0"/>
                </a:rPr>
                <a:t> (Y-&gt;L) </a:t>
              </a:r>
            </a:p>
            <a:p>
              <a:r>
                <a:rPr lang="de-DE" sz="500" dirty="0">
                  <a:latin typeface="Helvetica" pitchFamily="2" charset="0"/>
                </a:rPr>
                <a:t>4</a:t>
              </a:r>
            </a:p>
          </p:txBody>
        </p:sp>
        <p:sp>
          <p:nvSpPr>
            <p:cNvPr id="216" name="Textfeld 215">
              <a:extLst>
                <a:ext uri="{FF2B5EF4-FFF2-40B4-BE49-F238E27FC236}">
                  <a16:creationId xmlns:a16="http://schemas.microsoft.com/office/drawing/2014/main" id="{B4BD3365-1CFC-FE47-B9C8-3AA74E4690D3}"/>
                </a:ext>
              </a:extLst>
            </p:cNvPr>
            <p:cNvSpPr txBox="1"/>
            <p:nvPr/>
          </p:nvSpPr>
          <p:spPr>
            <a:xfrm>
              <a:off x="5072914" y="5386910"/>
              <a:ext cx="646871" cy="400110"/>
            </a:xfrm>
            <a:prstGeom prst="rect">
              <a:avLst/>
            </a:prstGeom>
            <a:noFill/>
            <a:ln>
              <a:noFill/>
            </a:ln>
          </p:spPr>
          <p:txBody>
            <a:bodyPr wrap="square" rtlCol="0">
              <a:spAutoFit/>
            </a:bodyPr>
            <a:lstStyle/>
            <a:p>
              <a:r>
                <a:rPr lang="de-DE" sz="500" dirty="0">
                  <a:latin typeface="Helvetica" pitchFamily="2" charset="0"/>
                </a:rPr>
                <a:t>FUS 1-163 12E +  Gal4 G4 </a:t>
              </a:r>
            </a:p>
            <a:p>
              <a:r>
                <a:rPr lang="de-DE" sz="500" dirty="0" err="1">
                  <a:latin typeface="Helvetica" pitchFamily="2" charset="0"/>
                </a:rPr>
                <a:t>motif</a:t>
              </a:r>
              <a:r>
                <a:rPr lang="de-DE" sz="500" dirty="0">
                  <a:latin typeface="Helvetica" pitchFamily="2" charset="0"/>
                </a:rPr>
                <a:t> (Y-&gt;L) </a:t>
              </a:r>
            </a:p>
            <a:p>
              <a:r>
                <a:rPr lang="de-DE" sz="500" dirty="0">
                  <a:latin typeface="Helvetica" pitchFamily="2" charset="0"/>
                </a:rPr>
                <a:t>5</a:t>
              </a:r>
            </a:p>
          </p:txBody>
        </p:sp>
        <p:sp>
          <p:nvSpPr>
            <p:cNvPr id="217" name="Textfeld 216">
              <a:extLst>
                <a:ext uri="{FF2B5EF4-FFF2-40B4-BE49-F238E27FC236}">
                  <a16:creationId xmlns:a16="http://schemas.microsoft.com/office/drawing/2014/main" id="{A96E58BD-A713-7143-B995-A406F32C98B3}"/>
                </a:ext>
              </a:extLst>
            </p:cNvPr>
            <p:cNvSpPr txBox="1"/>
            <p:nvPr/>
          </p:nvSpPr>
          <p:spPr>
            <a:xfrm>
              <a:off x="5533196" y="5386910"/>
              <a:ext cx="646871" cy="400110"/>
            </a:xfrm>
            <a:prstGeom prst="rect">
              <a:avLst/>
            </a:prstGeom>
            <a:noFill/>
            <a:ln>
              <a:noFill/>
            </a:ln>
          </p:spPr>
          <p:txBody>
            <a:bodyPr wrap="square" rtlCol="0">
              <a:spAutoFit/>
            </a:bodyPr>
            <a:lstStyle/>
            <a:p>
              <a:r>
                <a:rPr lang="de-DE" sz="500" dirty="0">
                  <a:latin typeface="Helvetica" pitchFamily="2" charset="0"/>
                </a:rPr>
                <a:t>FUS 1-163 12E +  Gal4 G4 </a:t>
              </a:r>
            </a:p>
            <a:p>
              <a:r>
                <a:rPr lang="de-DE" sz="500" dirty="0" err="1">
                  <a:latin typeface="Helvetica" pitchFamily="2" charset="0"/>
                </a:rPr>
                <a:t>motif</a:t>
              </a:r>
              <a:r>
                <a:rPr lang="de-DE" sz="500" dirty="0">
                  <a:latin typeface="Helvetica" pitchFamily="2" charset="0"/>
                </a:rPr>
                <a:t> (Y-&gt;L) </a:t>
              </a:r>
            </a:p>
            <a:p>
              <a:r>
                <a:rPr lang="de-DE" sz="500" dirty="0">
                  <a:latin typeface="Helvetica" pitchFamily="2" charset="0"/>
                </a:rPr>
                <a:t>6</a:t>
              </a:r>
            </a:p>
          </p:txBody>
        </p:sp>
        <p:sp>
          <p:nvSpPr>
            <p:cNvPr id="218" name="Textfeld 217">
              <a:extLst>
                <a:ext uri="{FF2B5EF4-FFF2-40B4-BE49-F238E27FC236}">
                  <a16:creationId xmlns:a16="http://schemas.microsoft.com/office/drawing/2014/main" id="{944B5068-28F4-8543-A6B2-DEB49146EFCE}"/>
                </a:ext>
              </a:extLst>
            </p:cNvPr>
            <p:cNvSpPr txBox="1"/>
            <p:nvPr/>
          </p:nvSpPr>
          <p:spPr>
            <a:xfrm>
              <a:off x="5992802" y="5386910"/>
              <a:ext cx="646871" cy="400110"/>
            </a:xfrm>
            <a:prstGeom prst="rect">
              <a:avLst/>
            </a:prstGeom>
            <a:noFill/>
            <a:ln>
              <a:noFill/>
            </a:ln>
          </p:spPr>
          <p:txBody>
            <a:bodyPr wrap="square" rtlCol="0">
              <a:spAutoFit/>
            </a:bodyPr>
            <a:lstStyle/>
            <a:p>
              <a:r>
                <a:rPr lang="de-DE" sz="500" dirty="0">
                  <a:latin typeface="Helvetica" pitchFamily="2" charset="0"/>
                </a:rPr>
                <a:t>FUS 1-163 12E +  Gal4 G4 </a:t>
              </a:r>
            </a:p>
            <a:p>
              <a:r>
                <a:rPr lang="de-DE" sz="500" dirty="0" err="1">
                  <a:latin typeface="Helvetica" pitchFamily="2" charset="0"/>
                </a:rPr>
                <a:t>motif</a:t>
              </a:r>
              <a:r>
                <a:rPr lang="de-DE" sz="500" dirty="0">
                  <a:latin typeface="Helvetica" pitchFamily="2" charset="0"/>
                </a:rPr>
                <a:t> (Y-&gt;L) </a:t>
              </a:r>
            </a:p>
            <a:p>
              <a:r>
                <a:rPr lang="de-DE" sz="500" dirty="0">
                  <a:latin typeface="Helvetica" pitchFamily="2" charset="0"/>
                </a:rPr>
                <a:t>3</a:t>
              </a:r>
            </a:p>
          </p:txBody>
        </p:sp>
        <p:sp>
          <p:nvSpPr>
            <p:cNvPr id="225" name="Textfeld 224">
              <a:extLst>
                <a:ext uri="{FF2B5EF4-FFF2-40B4-BE49-F238E27FC236}">
                  <a16:creationId xmlns:a16="http://schemas.microsoft.com/office/drawing/2014/main" id="{169C432D-32BA-5A4C-ABF1-5D7CCD0FACD5}"/>
                </a:ext>
              </a:extLst>
            </p:cNvPr>
            <p:cNvSpPr txBox="1"/>
            <p:nvPr/>
          </p:nvSpPr>
          <p:spPr>
            <a:xfrm>
              <a:off x="4611402" y="6044091"/>
              <a:ext cx="625572"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1</a:t>
              </a:r>
            </a:p>
          </p:txBody>
        </p:sp>
        <p:sp>
          <p:nvSpPr>
            <p:cNvPr id="226" name="Textfeld 225">
              <a:extLst>
                <a:ext uri="{FF2B5EF4-FFF2-40B4-BE49-F238E27FC236}">
                  <a16:creationId xmlns:a16="http://schemas.microsoft.com/office/drawing/2014/main" id="{D2CABD4C-412B-0A48-9CCD-46B1A717FBF5}"/>
                </a:ext>
              </a:extLst>
            </p:cNvPr>
            <p:cNvSpPr txBox="1"/>
            <p:nvPr/>
          </p:nvSpPr>
          <p:spPr>
            <a:xfrm>
              <a:off x="5096335" y="6044091"/>
              <a:ext cx="596859"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2</a:t>
              </a:r>
            </a:p>
          </p:txBody>
        </p:sp>
        <p:sp>
          <p:nvSpPr>
            <p:cNvPr id="227" name="Textfeld 226">
              <a:extLst>
                <a:ext uri="{FF2B5EF4-FFF2-40B4-BE49-F238E27FC236}">
                  <a16:creationId xmlns:a16="http://schemas.microsoft.com/office/drawing/2014/main" id="{ADDA0FF0-E0A3-DA41-9229-B3BC57F4CF59}"/>
                </a:ext>
              </a:extLst>
            </p:cNvPr>
            <p:cNvSpPr txBox="1"/>
            <p:nvPr/>
          </p:nvSpPr>
          <p:spPr>
            <a:xfrm>
              <a:off x="5548577" y="6044091"/>
              <a:ext cx="596859"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3</a:t>
              </a:r>
            </a:p>
          </p:txBody>
        </p:sp>
        <p:sp>
          <p:nvSpPr>
            <p:cNvPr id="228" name="Textfeld 227">
              <a:extLst>
                <a:ext uri="{FF2B5EF4-FFF2-40B4-BE49-F238E27FC236}">
                  <a16:creationId xmlns:a16="http://schemas.microsoft.com/office/drawing/2014/main" id="{4C6B3256-2410-B44B-A63D-5B7801A2BB1F}"/>
                </a:ext>
              </a:extLst>
            </p:cNvPr>
            <p:cNvSpPr txBox="1"/>
            <p:nvPr/>
          </p:nvSpPr>
          <p:spPr>
            <a:xfrm>
              <a:off x="6006374" y="6044091"/>
              <a:ext cx="596859"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4</a:t>
              </a:r>
            </a:p>
          </p:txBody>
        </p:sp>
        <p:sp>
          <p:nvSpPr>
            <p:cNvPr id="229" name="Textfeld 228">
              <a:extLst>
                <a:ext uri="{FF2B5EF4-FFF2-40B4-BE49-F238E27FC236}">
                  <a16:creationId xmlns:a16="http://schemas.microsoft.com/office/drawing/2014/main" id="{5160D4BC-3C1D-1E42-B3ED-92A6881270E6}"/>
                </a:ext>
              </a:extLst>
            </p:cNvPr>
            <p:cNvSpPr txBox="1"/>
            <p:nvPr/>
          </p:nvSpPr>
          <p:spPr>
            <a:xfrm>
              <a:off x="4439057" y="6385609"/>
              <a:ext cx="596859"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5</a:t>
              </a:r>
            </a:p>
          </p:txBody>
        </p:sp>
        <p:sp>
          <p:nvSpPr>
            <p:cNvPr id="230" name="Textfeld 229">
              <a:extLst>
                <a:ext uri="{FF2B5EF4-FFF2-40B4-BE49-F238E27FC236}">
                  <a16:creationId xmlns:a16="http://schemas.microsoft.com/office/drawing/2014/main" id="{4FD2743C-E6BF-6A4D-BAF6-C01A9E052A48}"/>
                </a:ext>
              </a:extLst>
            </p:cNvPr>
            <p:cNvSpPr txBox="1"/>
            <p:nvPr/>
          </p:nvSpPr>
          <p:spPr>
            <a:xfrm>
              <a:off x="4881095" y="6385609"/>
              <a:ext cx="596859"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6</a:t>
              </a:r>
            </a:p>
          </p:txBody>
        </p:sp>
      </p:grpSp>
      <p:sp>
        <p:nvSpPr>
          <p:cNvPr id="123" name="Textfeld 122">
            <a:extLst>
              <a:ext uri="{FF2B5EF4-FFF2-40B4-BE49-F238E27FC236}">
                <a16:creationId xmlns:a16="http://schemas.microsoft.com/office/drawing/2014/main" id="{BCAC987C-37E5-A34A-9AD1-682DF0505448}"/>
              </a:ext>
            </a:extLst>
          </p:cNvPr>
          <p:cNvSpPr txBox="1"/>
          <p:nvPr/>
        </p:nvSpPr>
        <p:spPr>
          <a:xfrm>
            <a:off x="5196015" y="2612692"/>
            <a:ext cx="444635" cy="276999"/>
          </a:xfrm>
          <a:prstGeom prst="rect">
            <a:avLst/>
          </a:prstGeom>
          <a:noFill/>
          <a:ln>
            <a:noFill/>
          </a:ln>
        </p:spPr>
        <p:txBody>
          <a:bodyPr wrap="square" rtlCol="0">
            <a:spAutoFit/>
          </a:bodyPr>
          <a:lstStyle/>
          <a:p>
            <a:r>
              <a:rPr lang="de-DE" sz="500" dirty="0">
                <a:solidFill>
                  <a:srgbClr val="48B0F0"/>
                </a:solidFill>
                <a:latin typeface="Helvetica" pitchFamily="2" charset="0"/>
              </a:rPr>
              <a:t>+ </a:t>
            </a:r>
            <a:r>
              <a:rPr lang="de-DE" sz="500" dirty="0" err="1">
                <a:solidFill>
                  <a:srgbClr val="48B0F0"/>
                </a:solidFill>
                <a:latin typeface="Helvetica" pitchFamily="2" charset="0"/>
              </a:rPr>
              <a:t>control</a:t>
            </a:r>
            <a:r>
              <a:rPr lang="de-DE" sz="500" dirty="0">
                <a:solidFill>
                  <a:srgbClr val="48B0F0"/>
                </a:solidFill>
                <a:latin typeface="Helvetica" pitchFamily="2" charset="0"/>
              </a:rPr>
              <a:t> </a:t>
            </a:r>
          </a:p>
        </p:txBody>
      </p:sp>
      <p:sp>
        <p:nvSpPr>
          <p:cNvPr id="124" name="Textfeld 123">
            <a:extLst>
              <a:ext uri="{FF2B5EF4-FFF2-40B4-BE49-F238E27FC236}">
                <a16:creationId xmlns:a16="http://schemas.microsoft.com/office/drawing/2014/main" id="{C3986AA3-835E-E647-9387-69DECD877E5E}"/>
              </a:ext>
            </a:extLst>
          </p:cNvPr>
          <p:cNvSpPr txBox="1"/>
          <p:nvPr/>
        </p:nvSpPr>
        <p:spPr>
          <a:xfrm>
            <a:off x="5645102" y="2609267"/>
            <a:ext cx="444635" cy="276999"/>
          </a:xfrm>
          <a:prstGeom prst="rect">
            <a:avLst/>
          </a:prstGeom>
          <a:noFill/>
          <a:ln>
            <a:noFill/>
          </a:ln>
        </p:spPr>
        <p:txBody>
          <a:bodyPr wrap="square" rtlCol="0">
            <a:spAutoFit/>
          </a:bodyPr>
          <a:lstStyle/>
          <a:p>
            <a:r>
              <a:rPr lang="de-DE" sz="500">
                <a:latin typeface="Helvetica" pitchFamily="2" charset="0"/>
              </a:rPr>
              <a:t>- </a:t>
            </a:r>
            <a:r>
              <a:rPr lang="de-DE" sz="500" err="1">
                <a:latin typeface="Helvetica" pitchFamily="2" charset="0"/>
              </a:rPr>
              <a:t>control</a:t>
            </a:r>
            <a:r>
              <a:rPr lang="de-DE" sz="500">
                <a:latin typeface="Helvetica" pitchFamily="2" charset="0"/>
              </a:rPr>
              <a:t> </a:t>
            </a:r>
          </a:p>
        </p:txBody>
      </p:sp>
      <p:graphicFrame>
        <p:nvGraphicFramePr>
          <p:cNvPr id="241" name="Tabelle 5">
            <a:extLst>
              <a:ext uri="{FF2B5EF4-FFF2-40B4-BE49-F238E27FC236}">
                <a16:creationId xmlns:a16="http://schemas.microsoft.com/office/drawing/2014/main" id="{8F8CF15C-B856-CE43-8373-334C7C85F1B2}"/>
              </a:ext>
            </a:extLst>
          </p:cNvPr>
          <p:cNvGraphicFramePr>
            <a:graphicFrameLocks noGrp="1"/>
          </p:cNvGraphicFramePr>
          <p:nvPr>
            <p:extLst>
              <p:ext uri="{D42A27DB-BD31-4B8C-83A1-F6EECF244321}">
                <p14:modId xmlns:p14="http://schemas.microsoft.com/office/powerpoint/2010/main" val="2310876817"/>
              </p:ext>
            </p:extLst>
          </p:nvPr>
        </p:nvGraphicFramePr>
        <p:xfrm>
          <a:off x="373085" y="6849698"/>
          <a:ext cx="3767358" cy="843913"/>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Gal4</a:t>
                      </a:r>
                      <a:r>
                        <a:rPr lang="de-DE" sz="800" baseline="30000" smtClean="0">
                          <a:solidFill>
                            <a:srgbClr val="48B0F0"/>
                          </a:solidFill>
                          <a:latin typeface="Helvetica" pitchFamily="2" charset="0"/>
                        </a:rPr>
                        <a:t>G4</a:t>
                      </a:r>
                      <a:r>
                        <a:rPr lang="de-DE" sz="800" smtClean="0">
                          <a:solidFill>
                            <a:srgbClr val="48B0F0"/>
                          </a:solidFill>
                          <a:latin typeface="Helvetica" pitchFamily="2" charset="0"/>
                        </a:rPr>
                        <a:t> </a:t>
                      </a:r>
                      <a:r>
                        <a:rPr lang="de-DE" sz="800" kern="1200" smtClean="0">
                          <a:solidFill>
                            <a:srgbClr val="48B0F0"/>
                          </a:solidFill>
                          <a:latin typeface="Helvetica" pitchFamily="2" charset="0"/>
                          <a:ea typeface="+mn-ea"/>
                          <a:cs typeface="+mn-cs"/>
                        </a:rPr>
                        <a:t>motif hydro distr.</a:t>
                      </a:r>
                      <a:endParaRPr lang="de-DE" sz="800" kern="1200" dirty="0">
                        <a:solidFill>
                          <a:srgbClr val="48B0F0"/>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algn="l" fontAlgn="b"/>
                      <a:r>
                        <a:rPr lang="en-GB" sz="800" kern="1200" smtClean="0">
                          <a:solidFill>
                            <a:schemeClr val="tx1"/>
                          </a:solidFill>
                          <a:latin typeface="Helvetica" pitchFamily="2" charset="0"/>
                          <a:ea typeface="+mn-ea"/>
                          <a:cs typeface="+mn-cs"/>
                        </a:rPr>
                        <a:t>Sup35</a:t>
                      </a:r>
                      <a:r>
                        <a:rPr lang="en-GB" sz="800" kern="1200" baseline="30000" smtClean="0">
                          <a:solidFill>
                            <a:schemeClr val="tx1"/>
                          </a:solidFill>
                          <a:latin typeface="Helvetica" pitchFamily="2" charset="0"/>
                          <a:ea typeface="+mn-ea"/>
                          <a:cs typeface="+mn-cs"/>
                        </a:rPr>
                        <a:t>1-131</a:t>
                      </a:r>
                      <a:r>
                        <a:rPr lang="en-GB" sz="800" kern="1200" smtClean="0">
                          <a:solidFill>
                            <a:schemeClr val="tx1"/>
                          </a:solidFill>
                          <a:latin typeface="Helvetica" pitchFamily="2" charset="0"/>
                          <a:ea typeface="+mn-ea"/>
                          <a:cs typeface="+mn-cs"/>
                        </a:rPr>
                        <a:t> </a:t>
                      </a:r>
                      <a:r>
                        <a:rPr lang="en-GB" sz="800" kern="1200">
                          <a:solidFill>
                            <a:schemeClr val="tx1"/>
                          </a:solidFill>
                          <a:latin typeface="Helvetica" pitchFamily="2" charset="0"/>
                          <a:ea typeface="+mn-ea"/>
                          <a:cs typeface="+mn-cs"/>
                        </a:rPr>
                        <a:t>+ </a:t>
                      </a:r>
                      <a:r>
                        <a:rPr lang="en-GB" sz="800" kern="1200" smtClean="0">
                          <a:solidFill>
                            <a:schemeClr val="tx1"/>
                          </a:solidFill>
                          <a:latin typeface="Helvetica" pitchFamily="2" charset="0"/>
                          <a:ea typeface="+mn-ea"/>
                          <a:cs typeface="+mn-cs"/>
                        </a:rPr>
                        <a:t>Gal4</a:t>
                      </a:r>
                      <a:r>
                        <a:rPr lang="en-GB" sz="800" kern="1200" baseline="30000" smtClean="0">
                          <a:solidFill>
                            <a:schemeClr val="tx1"/>
                          </a:solidFill>
                          <a:latin typeface="Helvetica" pitchFamily="2" charset="0"/>
                          <a:ea typeface="+mn-ea"/>
                          <a:cs typeface="+mn-cs"/>
                        </a:rPr>
                        <a:t>G4</a:t>
                      </a:r>
                      <a:r>
                        <a:rPr lang="en-GB" sz="800" kern="1200" smtClean="0">
                          <a:solidFill>
                            <a:schemeClr val="tx1"/>
                          </a:solidFill>
                          <a:latin typeface="Helvetica" pitchFamily="2" charset="0"/>
                          <a:ea typeface="+mn-ea"/>
                          <a:cs typeface="+mn-cs"/>
                        </a:rPr>
                        <a:t> - </a:t>
                      </a:r>
                      <a:r>
                        <a:rPr lang="en-GB" sz="800" kern="1200" dirty="0">
                          <a:solidFill>
                            <a:schemeClr val="tx1"/>
                          </a:solidFill>
                          <a:latin typeface="Helvetica" pitchFamily="2" charset="0"/>
                          <a:ea typeface="+mn-ea"/>
                          <a:cs typeface="+mn-cs"/>
                        </a:rPr>
                        <a:t>all acidic residues </a:t>
                      </a:r>
                    </a:p>
                  </a:txBody>
                  <a:tcPr marL="9525" marR="9525" marT="952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5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5050982"/>
                  </a:ext>
                </a:extLst>
              </a:tr>
            </a:tbl>
          </a:graphicData>
        </a:graphic>
      </p:graphicFrame>
      <p:sp>
        <p:nvSpPr>
          <p:cNvPr id="242" name="Rechteck 34">
            <a:extLst>
              <a:ext uri="{FF2B5EF4-FFF2-40B4-BE49-F238E27FC236}">
                <a16:creationId xmlns:a16="http://schemas.microsoft.com/office/drawing/2014/main" id="{CBB1AB73-568F-4C45-9F40-B2EBF8E3E818}"/>
              </a:ext>
            </a:extLst>
          </p:cNvPr>
          <p:cNvSpPr/>
          <p:nvPr/>
        </p:nvSpPr>
        <p:spPr>
          <a:xfrm>
            <a:off x="273715" y="6561438"/>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243" name="Grafik 111">
            <a:extLst>
              <a:ext uri="{FF2B5EF4-FFF2-40B4-BE49-F238E27FC236}">
                <a16:creationId xmlns:a16="http://schemas.microsoft.com/office/drawing/2014/main" id="{1D7EA91C-9DE3-9245-B5FF-B36A3FB8AC5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26726" t="4062" r="18973" b="12948"/>
          <a:stretch/>
        </p:blipFill>
        <p:spPr>
          <a:xfrm>
            <a:off x="368300" y="4577714"/>
            <a:ext cx="1592427" cy="1946988"/>
          </a:xfrm>
          <a:prstGeom prst="rect">
            <a:avLst/>
          </a:prstGeom>
        </p:spPr>
      </p:pic>
      <p:grpSp>
        <p:nvGrpSpPr>
          <p:cNvPr id="4" name="Group 3">
            <a:extLst>
              <a:ext uri="{FF2B5EF4-FFF2-40B4-BE49-F238E27FC236}">
                <a16:creationId xmlns:a16="http://schemas.microsoft.com/office/drawing/2014/main" id="{CB4366D3-90EF-8D4A-A620-DE5ED2B91F61}"/>
              </a:ext>
            </a:extLst>
          </p:cNvPr>
          <p:cNvGrpSpPr/>
          <p:nvPr/>
        </p:nvGrpSpPr>
        <p:grpSpPr>
          <a:xfrm>
            <a:off x="3959579" y="4585242"/>
            <a:ext cx="2891791" cy="2838483"/>
            <a:chOff x="3959579" y="4585242"/>
            <a:chExt cx="2891791" cy="2838483"/>
          </a:xfrm>
        </p:grpSpPr>
        <p:grpSp>
          <p:nvGrpSpPr>
            <p:cNvPr id="127" name="Gruppieren 3">
              <a:extLst>
                <a:ext uri="{FF2B5EF4-FFF2-40B4-BE49-F238E27FC236}">
                  <a16:creationId xmlns:a16="http://schemas.microsoft.com/office/drawing/2014/main" id="{4861790F-4D91-DD49-8101-4E4106FD3A9D}"/>
                </a:ext>
              </a:extLst>
            </p:cNvPr>
            <p:cNvGrpSpPr/>
            <p:nvPr/>
          </p:nvGrpSpPr>
          <p:grpSpPr>
            <a:xfrm>
              <a:off x="3959579" y="4585242"/>
              <a:ext cx="2891791" cy="2838483"/>
              <a:chOff x="4704079" y="1994688"/>
              <a:chExt cx="4053841" cy="4040352"/>
            </a:xfrm>
          </p:grpSpPr>
          <p:sp>
            <p:nvSpPr>
              <p:cNvPr id="128" name="Oval 127">
                <a:extLst>
                  <a:ext uri="{FF2B5EF4-FFF2-40B4-BE49-F238E27FC236}">
                    <a16:creationId xmlns:a16="http://schemas.microsoft.com/office/drawing/2014/main" id="{DCDB0643-DBD7-B447-B8A5-0F89786FD9EB}"/>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129" name="Gerade Verbindung 5">
                <a:extLst>
                  <a:ext uri="{FF2B5EF4-FFF2-40B4-BE49-F238E27FC236}">
                    <a16:creationId xmlns:a16="http://schemas.microsoft.com/office/drawing/2014/main" id="{6F1BFBBA-D01B-614F-A165-0C439C24D55C}"/>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6">
                <a:extLst>
                  <a:ext uri="{FF2B5EF4-FFF2-40B4-BE49-F238E27FC236}">
                    <a16:creationId xmlns:a16="http://schemas.microsoft.com/office/drawing/2014/main" id="{34A6B911-2A9C-DF4C-B1B1-5601D96AE141}"/>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7">
                <a:extLst>
                  <a:ext uri="{FF2B5EF4-FFF2-40B4-BE49-F238E27FC236}">
                    <a16:creationId xmlns:a16="http://schemas.microsoft.com/office/drawing/2014/main" id="{72298490-5377-0440-B443-DDE19BDD7CCD}"/>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8">
                <a:extLst>
                  <a:ext uri="{FF2B5EF4-FFF2-40B4-BE49-F238E27FC236}">
                    <a16:creationId xmlns:a16="http://schemas.microsoft.com/office/drawing/2014/main" id="{3771FFE0-479E-7C47-BBFC-B57279A10502}"/>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9">
                <a:extLst>
                  <a:ext uri="{FF2B5EF4-FFF2-40B4-BE49-F238E27FC236}">
                    <a16:creationId xmlns:a16="http://schemas.microsoft.com/office/drawing/2014/main" id="{CB6E9097-1676-D849-9951-6DAA6AA94630}"/>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10">
                <a:extLst>
                  <a:ext uri="{FF2B5EF4-FFF2-40B4-BE49-F238E27FC236}">
                    <a16:creationId xmlns:a16="http://schemas.microsoft.com/office/drawing/2014/main" id="{87CFAB08-4966-8049-B054-1F3ADD2F14C1}"/>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11">
                <a:extLst>
                  <a:ext uri="{FF2B5EF4-FFF2-40B4-BE49-F238E27FC236}">
                    <a16:creationId xmlns:a16="http://schemas.microsoft.com/office/drawing/2014/main" id="{E6AA5D17-ECCD-544D-B1DD-0F18D6291FB0}"/>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12">
                <a:extLst>
                  <a:ext uri="{FF2B5EF4-FFF2-40B4-BE49-F238E27FC236}">
                    <a16:creationId xmlns:a16="http://schemas.microsoft.com/office/drawing/2014/main" id="{21557B7C-14BF-684A-9D75-B37A8E694B62}"/>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13">
                <a:extLst>
                  <a:ext uri="{FF2B5EF4-FFF2-40B4-BE49-F238E27FC236}">
                    <a16:creationId xmlns:a16="http://schemas.microsoft.com/office/drawing/2014/main" id="{9FA09B44-562B-E34C-9DBA-ADE9199B0079}"/>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4">
                <a:extLst>
                  <a:ext uri="{FF2B5EF4-FFF2-40B4-BE49-F238E27FC236}">
                    <a16:creationId xmlns:a16="http://schemas.microsoft.com/office/drawing/2014/main" id="{65ADF5E9-CF75-BE48-AC5E-14318AA52416}"/>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15">
                <a:extLst>
                  <a:ext uri="{FF2B5EF4-FFF2-40B4-BE49-F238E27FC236}">
                    <a16:creationId xmlns:a16="http://schemas.microsoft.com/office/drawing/2014/main" id="{9A6D4209-3DFA-334F-840D-A9CE59FE8F8D}"/>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16">
                <a:extLst>
                  <a:ext uri="{FF2B5EF4-FFF2-40B4-BE49-F238E27FC236}">
                    <a16:creationId xmlns:a16="http://schemas.microsoft.com/office/drawing/2014/main" id="{65C1AF1F-766C-3547-BA6E-A526AC807A2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
                <a:extLst>
                  <a:ext uri="{FF2B5EF4-FFF2-40B4-BE49-F238E27FC236}">
                    <a16:creationId xmlns:a16="http://schemas.microsoft.com/office/drawing/2014/main" id="{F6BD82F0-D78E-2C49-9CDD-D00F2B0EB83E}"/>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8">
                <a:extLst>
                  <a:ext uri="{FF2B5EF4-FFF2-40B4-BE49-F238E27FC236}">
                    <a16:creationId xmlns:a16="http://schemas.microsoft.com/office/drawing/2014/main" id="{A60DAE85-C8AB-344F-9FE1-3E112CF1C9A2}"/>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9">
                <a:extLst>
                  <a:ext uri="{FF2B5EF4-FFF2-40B4-BE49-F238E27FC236}">
                    <a16:creationId xmlns:a16="http://schemas.microsoft.com/office/drawing/2014/main" id="{B488F135-B413-5A4D-862D-6D3658B390D5}"/>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20">
                <a:extLst>
                  <a:ext uri="{FF2B5EF4-FFF2-40B4-BE49-F238E27FC236}">
                    <a16:creationId xmlns:a16="http://schemas.microsoft.com/office/drawing/2014/main" id="{A8D1E5FB-E014-5749-AEFA-1EBAA5AF6714}"/>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21">
                <a:extLst>
                  <a:ext uri="{FF2B5EF4-FFF2-40B4-BE49-F238E27FC236}">
                    <a16:creationId xmlns:a16="http://schemas.microsoft.com/office/drawing/2014/main" id="{F4D48A90-4C0E-694F-BDC6-F30061484015}"/>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22">
                <a:extLst>
                  <a:ext uri="{FF2B5EF4-FFF2-40B4-BE49-F238E27FC236}">
                    <a16:creationId xmlns:a16="http://schemas.microsoft.com/office/drawing/2014/main" id="{9496821E-CE9F-3C48-96AD-154C910913BE}"/>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23">
                <a:extLst>
                  <a:ext uri="{FF2B5EF4-FFF2-40B4-BE49-F238E27FC236}">
                    <a16:creationId xmlns:a16="http://schemas.microsoft.com/office/drawing/2014/main" id="{8F375D71-4E75-9248-812A-1A8A96C45192}"/>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4">
                <a:extLst>
                  <a:ext uri="{FF2B5EF4-FFF2-40B4-BE49-F238E27FC236}">
                    <a16:creationId xmlns:a16="http://schemas.microsoft.com/office/drawing/2014/main" id="{1A9908FB-8EF6-D845-88C3-B1F42EF15F46}"/>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Gerade Verbindung 25">
                <a:extLst>
                  <a:ext uri="{FF2B5EF4-FFF2-40B4-BE49-F238E27FC236}">
                    <a16:creationId xmlns:a16="http://schemas.microsoft.com/office/drawing/2014/main" id="{BBB0FEE2-A4DE-C243-8E89-871AFF1FE334}"/>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Gerade Verbindung 26">
                <a:extLst>
                  <a:ext uri="{FF2B5EF4-FFF2-40B4-BE49-F238E27FC236}">
                    <a16:creationId xmlns:a16="http://schemas.microsoft.com/office/drawing/2014/main" id="{789FBB2F-6393-454D-9B33-E0E7205B1787}"/>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7">
                <a:extLst>
                  <a:ext uri="{FF2B5EF4-FFF2-40B4-BE49-F238E27FC236}">
                    <a16:creationId xmlns:a16="http://schemas.microsoft.com/office/drawing/2014/main" id="{03FBDD0E-4E9F-9549-8263-1B4F41A2E180}"/>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Gerade Verbindung 28">
                <a:extLst>
                  <a:ext uri="{FF2B5EF4-FFF2-40B4-BE49-F238E27FC236}">
                    <a16:creationId xmlns:a16="http://schemas.microsoft.com/office/drawing/2014/main" id="{0E591E14-A2F9-6843-B481-4DB598AC24D3}"/>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Gerade Verbindung 29">
                <a:extLst>
                  <a:ext uri="{FF2B5EF4-FFF2-40B4-BE49-F238E27FC236}">
                    <a16:creationId xmlns:a16="http://schemas.microsoft.com/office/drawing/2014/main" id="{49FF7632-3DCA-5646-B646-D0A275FCECD3}"/>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Gerade Verbindung 30">
                <a:extLst>
                  <a:ext uri="{FF2B5EF4-FFF2-40B4-BE49-F238E27FC236}">
                    <a16:creationId xmlns:a16="http://schemas.microsoft.com/office/drawing/2014/main" id="{4E38F95F-F158-F74E-AE92-45C110B4D06C}"/>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Gerade Verbindung 31">
                <a:extLst>
                  <a:ext uri="{FF2B5EF4-FFF2-40B4-BE49-F238E27FC236}">
                    <a16:creationId xmlns:a16="http://schemas.microsoft.com/office/drawing/2014/main" id="{0226EBCC-F927-6E4B-880E-02CD7BAE5F61}"/>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4" name="Textfeld 174">
              <a:extLst>
                <a:ext uri="{FF2B5EF4-FFF2-40B4-BE49-F238E27FC236}">
                  <a16:creationId xmlns:a16="http://schemas.microsoft.com/office/drawing/2014/main" id="{55A9E669-790A-BD4F-953F-7E48B63420EE}"/>
                </a:ext>
              </a:extLst>
            </p:cNvPr>
            <p:cNvSpPr txBox="1"/>
            <p:nvPr/>
          </p:nvSpPr>
          <p:spPr>
            <a:xfrm>
              <a:off x="5804373" y="5061279"/>
              <a:ext cx="599001" cy="400110"/>
            </a:xfrm>
            <a:prstGeom prst="rect">
              <a:avLst/>
            </a:prstGeom>
            <a:noFill/>
            <a:ln>
              <a:noFill/>
            </a:ln>
          </p:spPr>
          <p:txBody>
            <a:bodyPr wrap="square" rtlCol="0">
              <a:spAutoFit/>
            </a:bodyPr>
            <a:lstStyle/>
            <a:p>
              <a:r>
                <a:rPr lang="de-DE" sz="500" dirty="0">
                  <a:solidFill>
                    <a:srgbClr val="48B0F0"/>
                  </a:solidFill>
                  <a:latin typeface="Helvetica" pitchFamily="2" charset="0"/>
                </a:rPr>
                <a:t>FUS_gal4_</a:t>
              </a:r>
            </a:p>
            <a:p>
              <a:r>
                <a:rPr lang="de-DE" sz="500" dirty="0" err="1">
                  <a:solidFill>
                    <a:srgbClr val="48B0F0"/>
                  </a:solidFill>
                  <a:latin typeface="Helvetica" pitchFamily="2" charset="0"/>
                </a:rPr>
                <a:t>motif_HYDRO_distributed</a:t>
              </a:r>
              <a:endParaRPr lang="de-DE" sz="500" dirty="0">
                <a:solidFill>
                  <a:srgbClr val="48B0F0"/>
                </a:solidFill>
                <a:latin typeface="Helvetica" pitchFamily="2" charset="0"/>
              </a:endParaRPr>
            </a:p>
            <a:p>
              <a:r>
                <a:rPr lang="de-DE" sz="500" dirty="0">
                  <a:solidFill>
                    <a:srgbClr val="48B0F0"/>
                  </a:solidFill>
                  <a:latin typeface="Helvetica" pitchFamily="2" charset="0"/>
                </a:rPr>
                <a:t>1</a:t>
              </a:r>
            </a:p>
          </p:txBody>
        </p:sp>
        <p:sp>
          <p:nvSpPr>
            <p:cNvPr id="245" name="Textfeld 175">
              <a:extLst>
                <a:ext uri="{FF2B5EF4-FFF2-40B4-BE49-F238E27FC236}">
                  <a16:creationId xmlns:a16="http://schemas.microsoft.com/office/drawing/2014/main" id="{55824E7C-2C74-964C-8007-D1DACAAC2111}"/>
                </a:ext>
              </a:extLst>
            </p:cNvPr>
            <p:cNvSpPr txBox="1"/>
            <p:nvPr/>
          </p:nvSpPr>
          <p:spPr>
            <a:xfrm>
              <a:off x="4172613" y="5383401"/>
              <a:ext cx="599001" cy="400110"/>
            </a:xfrm>
            <a:prstGeom prst="rect">
              <a:avLst/>
            </a:prstGeom>
            <a:noFill/>
            <a:ln>
              <a:noFill/>
            </a:ln>
          </p:spPr>
          <p:txBody>
            <a:bodyPr wrap="square" rtlCol="0">
              <a:spAutoFit/>
            </a:bodyPr>
            <a:lstStyle/>
            <a:p>
              <a:r>
                <a:rPr lang="de-DE" sz="500" dirty="0">
                  <a:solidFill>
                    <a:srgbClr val="48B0F0"/>
                  </a:solidFill>
                  <a:latin typeface="Helvetica" pitchFamily="2" charset="0"/>
                </a:rPr>
                <a:t>FUS_gal4_</a:t>
              </a:r>
            </a:p>
            <a:p>
              <a:r>
                <a:rPr lang="de-DE" sz="500" dirty="0" err="1">
                  <a:solidFill>
                    <a:srgbClr val="48B0F0"/>
                  </a:solidFill>
                  <a:latin typeface="Helvetica" pitchFamily="2" charset="0"/>
                </a:rPr>
                <a:t>motif_HYDRO_distributed</a:t>
              </a:r>
              <a:endParaRPr lang="de-DE" sz="500" dirty="0">
                <a:solidFill>
                  <a:srgbClr val="48B0F0"/>
                </a:solidFill>
                <a:latin typeface="Helvetica" pitchFamily="2" charset="0"/>
              </a:endParaRPr>
            </a:p>
            <a:p>
              <a:r>
                <a:rPr lang="de-DE" sz="500" dirty="0">
                  <a:solidFill>
                    <a:srgbClr val="48B0F0"/>
                  </a:solidFill>
                  <a:latin typeface="Helvetica" pitchFamily="2" charset="0"/>
                </a:rPr>
                <a:t>2</a:t>
              </a:r>
            </a:p>
          </p:txBody>
        </p:sp>
        <p:sp>
          <p:nvSpPr>
            <p:cNvPr id="246" name="Textfeld 176">
              <a:extLst>
                <a:ext uri="{FF2B5EF4-FFF2-40B4-BE49-F238E27FC236}">
                  <a16:creationId xmlns:a16="http://schemas.microsoft.com/office/drawing/2014/main" id="{43808256-D9BB-9E4A-9AF5-28EC3FFEF1A0}"/>
                </a:ext>
              </a:extLst>
            </p:cNvPr>
            <p:cNvSpPr txBox="1"/>
            <p:nvPr/>
          </p:nvSpPr>
          <p:spPr>
            <a:xfrm>
              <a:off x="4609431" y="5383401"/>
              <a:ext cx="599001" cy="400110"/>
            </a:xfrm>
            <a:prstGeom prst="rect">
              <a:avLst/>
            </a:prstGeom>
            <a:noFill/>
            <a:ln>
              <a:noFill/>
            </a:ln>
          </p:spPr>
          <p:txBody>
            <a:bodyPr wrap="square" rtlCol="0">
              <a:spAutoFit/>
            </a:bodyPr>
            <a:lstStyle/>
            <a:p>
              <a:r>
                <a:rPr lang="de-DE" sz="500" dirty="0">
                  <a:solidFill>
                    <a:srgbClr val="48B0F0"/>
                  </a:solidFill>
                  <a:latin typeface="Helvetica" pitchFamily="2" charset="0"/>
                </a:rPr>
                <a:t>FUS_gal4_</a:t>
              </a:r>
            </a:p>
            <a:p>
              <a:r>
                <a:rPr lang="de-DE" sz="500" dirty="0" err="1">
                  <a:solidFill>
                    <a:srgbClr val="48B0F0"/>
                  </a:solidFill>
                  <a:latin typeface="Helvetica" pitchFamily="2" charset="0"/>
                </a:rPr>
                <a:t>motif_HYDRO_distributed</a:t>
              </a:r>
              <a:endParaRPr lang="de-DE" sz="500" dirty="0">
                <a:solidFill>
                  <a:srgbClr val="48B0F0"/>
                </a:solidFill>
                <a:latin typeface="Helvetica" pitchFamily="2" charset="0"/>
              </a:endParaRPr>
            </a:p>
            <a:p>
              <a:r>
                <a:rPr lang="de-DE" sz="500" dirty="0">
                  <a:solidFill>
                    <a:srgbClr val="48B0F0"/>
                  </a:solidFill>
                  <a:latin typeface="Helvetica" pitchFamily="2" charset="0"/>
                </a:rPr>
                <a:t>3</a:t>
              </a:r>
            </a:p>
          </p:txBody>
        </p:sp>
        <p:sp>
          <p:nvSpPr>
            <p:cNvPr id="247" name="Textfeld 177">
              <a:extLst>
                <a:ext uri="{FF2B5EF4-FFF2-40B4-BE49-F238E27FC236}">
                  <a16:creationId xmlns:a16="http://schemas.microsoft.com/office/drawing/2014/main" id="{6295D975-5B3E-1748-9BB6-DF96815EB5E0}"/>
                </a:ext>
              </a:extLst>
            </p:cNvPr>
            <p:cNvSpPr txBox="1"/>
            <p:nvPr/>
          </p:nvSpPr>
          <p:spPr>
            <a:xfrm>
              <a:off x="5071755" y="5383401"/>
              <a:ext cx="599001" cy="400110"/>
            </a:xfrm>
            <a:prstGeom prst="rect">
              <a:avLst/>
            </a:prstGeom>
            <a:noFill/>
            <a:ln>
              <a:noFill/>
            </a:ln>
          </p:spPr>
          <p:txBody>
            <a:bodyPr wrap="square" rtlCol="0">
              <a:spAutoFit/>
            </a:bodyPr>
            <a:lstStyle/>
            <a:p>
              <a:r>
                <a:rPr lang="de-DE" sz="500" dirty="0">
                  <a:solidFill>
                    <a:srgbClr val="48B0F0"/>
                  </a:solidFill>
                  <a:latin typeface="Helvetica" pitchFamily="2" charset="0"/>
                </a:rPr>
                <a:t>FUS_gal4_</a:t>
              </a:r>
            </a:p>
            <a:p>
              <a:r>
                <a:rPr lang="de-DE" sz="500" dirty="0" err="1">
                  <a:solidFill>
                    <a:srgbClr val="48B0F0"/>
                  </a:solidFill>
                  <a:latin typeface="Helvetica" pitchFamily="2" charset="0"/>
                </a:rPr>
                <a:t>motif_HYDRO_distributed</a:t>
              </a:r>
              <a:endParaRPr lang="de-DE" sz="500" dirty="0">
                <a:solidFill>
                  <a:srgbClr val="48B0F0"/>
                </a:solidFill>
                <a:latin typeface="Helvetica" pitchFamily="2" charset="0"/>
              </a:endParaRPr>
            </a:p>
            <a:p>
              <a:r>
                <a:rPr lang="de-DE" sz="500" dirty="0">
                  <a:solidFill>
                    <a:srgbClr val="48B0F0"/>
                  </a:solidFill>
                  <a:latin typeface="Helvetica" pitchFamily="2" charset="0"/>
                </a:rPr>
                <a:t>4</a:t>
              </a:r>
            </a:p>
          </p:txBody>
        </p:sp>
        <p:sp>
          <p:nvSpPr>
            <p:cNvPr id="248" name="Textfeld 178">
              <a:extLst>
                <a:ext uri="{FF2B5EF4-FFF2-40B4-BE49-F238E27FC236}">
                  <a16:creationId xmlns:a16="http://schemas.microsoft.com/office/drawing/2014/main" id="{88576A37-FBF7-A34C-9BCF-22E292E3C95B}"/>
                </a:ext>
              </a:extLst>
            </p:cNvPr>
            <p:cNvSpPr txBox="1"/>
            <p:nvPr/>
          </p:nvSpPr>
          <p:spPr>
            <a:xfrm>
              <a:off x="5529926" y="5383401"/>
              <a:ext cx="599001" cy="400110"/>
            </a:xfrm>
            <a:prstGeom prst="rect">
              <a:avLst/>
            </a:prstGeom>
            <a:noFill/>
            <a:ln>
              <a:noFill/>
            </a:ln>
          </p:spPr>
          <p:txBody>
            <a:bodyPr wrap="square" rtlCol="0">
              <a:spAutoFit/>
            </a:bodyPr>
            <a:lstStyle/>
            <a:p>
              <a:r>
                <a:rPr lang="de-DE" sz="500" dirty="0">
                  <a:solidFill>
                    <a:srgbClr val="48B0F0"/>
                  </a:solidFill>
                  <a:latin typeface="Helvetica" pitchFamily="2" charset="0"/>
                </a:rPr>
                <a:t>FUS_gal4_</a:t>
              </a:r>
            </a:p>
            <a:p>
              <a:r>
                <a:rPr lang="de-DE" sz="500" dirty="0" err="1">
                  <a:solidFill>
                    <a:srgbClr val="48B0F0"/>
                  </a:solidFill>
                  <a:latin typeface="Helvetica" pitchFamily="2" charset="0"/>
                </a:rPr>
                <a:t>motif_HYDRO_distributed</a:t>
              </a:r>
              <a:endParaRPr lang="de-DE" sz="500" dirty="0">
                <a:solidFill>
                  <a:srgbClr val="48B0F0"/>
                </a:solidFill>
                <a:latin typeface="Helvetica" pitchFamily="2" charset="0"/>
              </a:endParaRPr>
            </a:p>
            <a:p>
              <a:r>
                <a:rPr lang="de-DE" sz="500" dirty="0">
                  <a:solidFill>
                    <a:srgbClr val="48B0F0"/>
                  </a:solidFill>
                  <a:latin typeface="Helvetica" pitchFamily="2" charset="0"/>
                </a:rPr>
                <a:t>5</a:t>
              </a:r>
            </a:p>
          </p:txBody>
        </p:sp>
        <p:sp>
          <p:nvSpPr>
            <p:cNvPr id="249" name="Textfeld 179">
              <a:extLst>
                <a:ext uri="{FF2B5EF4-FFF2-40B4-BE49-F238E27FC236}">
                  <a16:creationId xmlns:a16="http://schemas.microsoft.com/office/drawing/2014/main" id="{CB1E0E63-8B7C-444D-928A-B5BDBD66DD60}"/>
                </a:ext>
              </a:extLst>
            </p:cNvPr>
            <p:cNvSpPr txBox="1"/>
            <p:nvPr/>
          </p:nvSpPr>
          <p:spPr>
            <a:xfrm>
              <a:off x="5980874" y="5383401"/>
              <a:ext cx="599001" cy="400110"/>
            </a:xfrm>
            <a:prstGeom prst="rect">
              <a:avLst/>
            </a:prstGeom>
            <a:noFill/>
            <a:ln>
              <a:noFill/>
            </a:ln>
          </p:spPr>
          <p:txBody>
            <a:bodyPr wrap="square" rtlCol="0">
              <a:spAutoFit/>
            </a:bodyPr>
            <a:lstStyle/>
            <a:p>
              <a:r>
                <a:rPr lang="de-DE" sz="500" dirty="0">
                  <a:solidFill>
                    <a:srgbClr val="48B0F0"/>
                  </a:solidFill>
                  <a:latin typeface="Helvetica" pitchFamily="2" charset="0"/>
                </a:rPr>
                <a:t>FUS_gal4_</a:t>
              </a:r>
            </a:p>
            <a:p>
              <a:r>
                <a:rPr lang="de-DE" sz="500" dirty="0" err="1">
                  <a:solidFill>
                    <a:srgbClr val="48B0F0"/>
                  </a:solidFill>
                  <a:latin typeface="Helvetica" pitchFamily="2" charset="0"/>
                </a:rPr>
                <a:t>motif_HYDRO_distributed</a:t>
              </a:r>
              <a:endParaRPr lang="de-DE" sz="500" dirty="0">
                <a:solidFill>
                  <a:srgbClr val="48B0F0"/>
                </a:solidFill>
                <a:latin typeface="Helvetica" pitchFamily="2" charset="0"/>
              </a:endParaRPr>
            </a:p>
            <a:p>
              <a:r>
                <a:rPr lang="de-DE" sz="500" dirty="0">
                  <a:solidFill>
                    <a:srgbClr val="48B0F0"/>
                  </a:solidFill>
                  <a:latin typeface="Helvetica" pitchFamily="2" charset="0"/>
                </a:rPr>
                <a:t>6</a:t>
              </a:r>
            </a:p>
          </p:txBody>
        </p:sp>
        <p:sp>
          <p:nvSpPr>
            <p:cNvPr id="256" name="Textfeld 186">
              <a:extLst>
                <a:ext uri="{FF2B5EF4-FFF2-40B4-BE49-F238E27FC236}">
                  <a16:creationId xmlns:a16="http://schemas.microsoft.com/office/drawing/2014/main" id="{51F9CDEB-5548-0846-AB78-F8C2D5DC03D9}"/>
                </a:ext>
              </a:extLst>
            </p:cNvPr>
            <p:cNvSpPr txBox="1"/>
            <p:nvPr/>
          </p:nvSpPr>
          <p:spPr>
            <a:xfrm>
              <a:off x="4609431" y="6070245"/>
              <a:ext cx="632471" cy="477054"/>
            </a:xfrm>
            <a:prstGeom prst="rect">
              <a:avLst/>
            </a:prstGeom>
            <a:noFill/>
            <a:ln>
              <a:noFill/>
            </a:ln>
          </p:spPr>
          <p:txBody>
            <a:bodyPr wrap="square" rtlCol="0">
              <a:spAutoFit/>
            </a:bodyPr>
            <a:lstStyle/>
            <a:p>
              <a:r>
                <a:rPr lang="de-DE" sz="400" dirty="0">
                  <a:latin typeface="Helvetica" pitchFamily="2" charset="0"/>
                </a:rPr>
                <a:t>Sup35 1-131 + Gal4 G4 </a:t>
              </a:r>
              <a:r>
                <a:rPr lang="de-DE" sz="400" dirty="0" err="1">
                  <a:latin typeface="Helvetica" pitchFamily="2" charset="0"/>
                </a:rPr>
                <a:t>motif</a:t>
              </a:r>
              <a:r>
                <a:rPr lang="de-DE" sz="400" dirty="0">
                  <a:latin typeface="Helvetica" pitchFamily="2" charset="0"/>
                </a:rPr>
                <a:t> - all </a:t>
              </a:r>
              <a:r>
                <a:rPr lang="de-DE" sz="400" dirty="0" err="1">
                  <a:latin typeface="Helvetica" pitchFamily="2" charset="0"/>
                </a:rPr>
                <a:t>acidic</a:t>
              </a:r>
              <a:r>
                <a:rPr lang="de-DE" sz="400" dirty="0">
                  <a:latin typeface="Helvetica" pitchFamily="2" charset="0"/>
                </a:rPr>
                <a:t> </a:t>
              </a:r>
              <a:r>
                <a:rPr lang="de-DE" sz="400" dirty="0" err="1">
                  <a:latin typeface="Helvetica" pitchFamily="2" charset="0"/>
                </a:rPr>
                <a:t>residues</a:t>
              </a:r>
              <a:r>
                <a:rPr lang="de-DE" sz="400" dirty="0">
                  <a:latin typeface="Helvetica" pitchFamily="2" charset="0"/>
                </a:rPr>
                <a:t> </a:t>
              </a:r>
            </a:p>
            <a:p>
              <a:r>
                <a:rPr lang="de-DE" sz="500" dirty="0">
                  <a:latin typeface="Helvetica" pitchFamily="2" charset="0"/>
                </a:rPr>
                <a:t>1</a:t>
              </a:r>
            </a:p>
          </p:txBody>
        </p:sp>
        <p:sp>
          <p:nvSpPr>
            <p:cNvPr id="257" name="Textfeld 187">
              <a:extLst>
                <a:ext uri="{FF2B5EF4-FFF2-40B4-BE49-F238E27FC236}">
                  <a16:creationId xmlns:a16="http://schemas.microsoft.com/office/drawing/2014/main" id="{434B5B13-63D0-B940-A6B1-B2759351D12A}"/>
                </a:ext>
              </a:extLst>
            </p:cNvPr>
            <p:cNvSpPr txBox="1"/>
            <p:nvPr/>
          </p:nvSpPr>
          <p:spPr>
            <a:xfrm>
              <a:off x="5529926" y="6070245"/>
              <a:ext cx="631561" cy="477054"/>
            </a:xfrm>
            <a:prstGeom prst="rect">
              <a:avLst/>
            </a:prstGeom>
            <a:noFill/>
            <a:ln>
              <a:noFill/>
            </a:ln>
          </p:spPr>
          <p:txBody>
            <a:bodyPr wrap="square" rtlCol="0">
              <a:spAutoFit/>
            </a:bodyPr>
            <a:lstStyle/>
            <a:p>
              <a:r>
                <a:rPr lang="de-DE" sz="400" dirty="0">
                  <a:latin typeface="Helvetica" pitchFamily="2" charset="0"/>
                </a:rPr>
                <a:t>Sup35 1-131 + Gal4 G4 </a:t>
              </a:r>
              <a:r>
                <a:rPr lang="de-DE" sz="400" dirty="0" err="1">
                  <a:latin typeface="Helvetica" pitchFamily="2" charset="0"/>
                </a:rPr>
                <a:t>motif</a:t>
              </a:r>
              <a:r>
                <a:rPr lang="de-DE" sz="400" dirty="0">
                  <a:latin typeface="Helvetica" pitchFamily="2" charset="0"/>
                </a:rPr>
                <a:t> - all </a:t>
              </a:r>
              <a:r>
                <a:rPr lang="de-DE" sz="400" dirty="0" err="1">
                  <a:latin typeface="Helvetica" pitchFamily="2" charset="0"/>
                </a:rPr>
                <a:t>acidic</a:t>
              </a:r>
              <a:r>
                <a:rPr lang="de-DE" sz="400" dirty="0">
                  <a:latin typeface="Helvetica" pitchFamily="2" charset="0"/>
                </a:rPr>
                <a:t> </a:t>
              </a:r>
              <a:r>
                <a:rPr lang="de-DE" sz="400" dirty="0" err="1">
                  <a:latin typeface="Helvetica" pitchFamily="2" charset="0"/>
                </a:rPr>
                <a:t>residues</a:t>
              </a:r>
              <a:r>
                <a:rPr lang="de-DE" sz="400" dirty="0">
                  <a:latin typeface="Helvetica" pitchFamily="2" charset="0"/>
                </a:rPr>
                <a:t> </a:t>
              </a:r>
            </a:p>
            <a:p>
              <a:r>
                <a:rPr lang="de-DE" sz="400" dirty="0">
                  <a:latin typeface="Helvetica" pitchFamily="2" charset="0"/>
                </a:rPr>
                <a:t>3</a:t>
              </a:r>
            </a:p>
          </p:txBody>
        </p:sp>
        <p:sp>
          <p:nvSpPr>
            <p:cNvPr id="258" name="Textfeld 188">
              <a:extLst>
                <a:ext uri="{FF2B5EF4-FFF2-40B4-BE49-F238E27FC236}">
                  <a16:creationId xmlns:a16="http://schemas.microsoft.com/office/drawing/2014/main" id="{BFFF7C10-CB28-4545-BC60-90D036D9DEC9}"/>
                </a:ext>
              </a:extLst>
            </p:cNvPr>
            <p:cNvSpPr txBox="1"/>
            <p:nvPr/>
          </p:nvSpPr>
          <p:spPr>
            <a:xfrm>
              <a:off x="5071755" y="6070245"/>
              <a:ext cx="639559" cy="477054"/>
            </a:xfrm>
            <a:prstGeom prst="rect">
              <a:avLst/>
            </a:prstGeom>
            <a:noFill/>
            <a:ln>
              <a:noFill/>
            </a:ln>
          </p:spPr>
          <p:txBody>
            <a:bodyPr wrap="square" rtlCol="0">
              <a:spAutoFit/>
            </a:bodyPr>
            <a:lstStyle/>
            <a:p>
              <a:r>
                <a:rPr lang="de-DE" sz="400" dirty="0">
                  <a:solidFill>
                    <a:srgbClr val="48B0F0"/>
                  </a:solidFill>
                  <a:latin typeface="Helvetica" pitchFamily="2" charset="0"/>
                </a:rPr>
                <a:t>Sup35 1-131 + Gal4 G4 </a:t>
              </a:r>
              <a:r>
                <a:rPr lang="de-DE" sz="400" dirty="0" err="1">
                  <a:solidFill>
                    <a:srgbClr val="48B0F0"/>
                  </a:solidFill>
                  <a:latin typeface="Helvetica" pitchFamily="2" charset="0"/>
                </a:rPr>
                <a:t>motif</a:t>
              </a:r>
              <a:r>
                <a:rPr lang="de-DE" sz="400" dirty="0">
                  <a:solidFill>
                    <a:srgbClr val="48B0F0"/>
                  </a:solidFill>
                  <a:latin typeface="Helvetica" pitchFamily="2" charset="0"/>
                </a:rPr>
                <a:t> - all </a:t>
              </a:r>
              <a:r>
                <a:rPr lang="de-DE" sz="400" dirty="0" err="1">
                  <a:solidFill>
                    <a:srgbClr val="48B0F0"/>
                  </a:solidFill>
                  <a:latin typeface="Helvetica" pitchFamily="2" charset="0"/>
                </a:rPr>
                <a:t>acidic</a:t>
              </a:r>
              <a:r>
                <a:rPr lang="de-DE" sz="400" dirty="0">
                  <a:solidFill>
                    <a:srgbClr val="48B0F0"/>
                  </a:solidFill>
                  <a:latin typeface="Helvetica" pitchFamily="2" charset="0"/>
                </a:rPr>
                <a:t> </a:t>
              </a:r>
              <a:r>
                <a:rPr lang="de-DE" sz="400" dirty="0" err="1">
                  <a:solidFill>
                    <a:srgbClr val="48B0F0"/>
                  </a:solidFill>
                  <a:latin typeface="Helvetica" pitchFamily="2" charset="0"/>
                </a:rPr>
                <a:t>residues</a:t>
              </a:r>
              <a:r>
                <a:rPr lang="de-DE" sz="400" dirty="0">
                  <a:solidFill>
                    <a:srgbClr val="48B0F0"/>
                  </a:solidFill>
                  <a:latin typeface="Helvetica" pitchFamily="2" charset="0"/>
                </a:rPr>
                <a:t> </a:t>
              </a:r>
            </a:p>
            <a:p>
              <a:r>
                <a:rPr lang="de-DE" sz="400" dirty="0">
                  <a:solidFill>
                    <a:srgbClr val="48B0F0"/>
                  </a:solidFill>
                  <a:latin typeface="Helvetica" pitchFamily="2" charset="0"/>
                </a:rPr>
                <a:t>2</a:t>
              </a:r>
            </a:p>
          </p:txBody>
        </p:sp>
        <p:sp>
          <p:nvSpPr>
            <p:cNvPr id="259" name="Textfeld 189">
              <a:extLst>
                <a:ext uri="{FF2B5EF4-FFF2-40B4-BE49-F238E27FC236}">
                  <a16:creationId xmlns:a16="http://schemas.microsoft.com/office/drawing/2014/main" id="{DBDB4709-C9AA-C645-9201-BBB6AF9BC360}"/>
                </a:ext>
              </a:extLst>
            </p:cNvPr>
            <p:cNvSpPr txBox="1"/>
            <p:nvPr/>
          </p:nvSpPr>
          <p:spPr>
            <a:xfrm>
              <a:off x="5980874" y="6070245"/>
              <a:ext cx="623351" cy="477054"/>
            </a:xfrm>
            <a:prstGeom prst="rect">
              <a:avLst/>
            </a:prstGeom>
            <a:noFill/>
            <a:ln>
              <a:noFill/>
            </a:ln>
          </p:spPr>
          <p:txBody>
            <a:bodyPr wrap="square" rtlCol="0">
              <a:spAutoFit/>
            </a:bodyPr>
            <a:lstStyle/>
            <a:p>
              <a:r>
                <a:rPr lang="de-DE" sz="400" dirty="0">
                  <a:latin typeface="Helvetica" pitchFamily="2" charset="0"/>
                </a:rPr>
                <a:t>Sup35 1-131 + Gal4 G4 </a:t>
              </a:r>
              <a:r>
                <a:rPr lang="de-DE" sz="400" dirty="0" err="1">
                  <a:latin typeface="Helvetica" pitchFamily="2" charset="0"/>
                </a:rPr>
                <a:t>motif</a:t>
              </a:r>
              <a:r>
                <a:rPr lang="de-DE" sz="400" dirty="0">
                  <a:latin typeface="Helvetica" pitchFamily="2" charset="0"/>
                </a:rPr>
                <a:t> - all </a:t>
              </a:r>
              <a:r>
                <a:rPr lang="de-DE" sz="400" dirty="0" err="1">
                  <a:latin typeface="Helvetica" pitchFamily="2" charset="0"/>
                </a:rPr>
                <a:t>acidic</a:t>
              </a:r>
              <a:r>
                <a:rPr lang="de-DE" sz="400" dirty="0">
                  <a:latin typeface="Helvetica" pitchFamily="2" charset="0"/>
                </a:rPr>
                <a:t> </a:t>
              </a:r>
              <a:r>
                <a:rPr lang="de-DE" sz="400" dirty="0" err="1">
                  <a:latin typeface="Helvetica" pitchFamily="2" charset="0"/>
                </a:rPr>
                <a:t>residues</a:t>
              </a:r>
              <a:r>
                <a:rPr lang="de-DE" sz="400" dirty="0">
                  <a:latin typeface="Helvetica" pitchFamily="2" charset="0"/>
                </a:rPr>
                <a:t> </a:t>
              </a:r>
            </a:p>
            <a:p>
              <a:r>
                <a:rPr lang="de-DE" sz="400" dirty="0">
                  <a:latin typeface="Helvetica" pitchFamily="2" charset="0"/>
                </a:rPr>
                <a:t>4</a:t>
              </a:r>
            </a:p>
          </p:txBody>
        </p:sp>
        <p:sp>
          <p:nvSpPr>
            <p:cNvPr id="260" name="Textfeld 190">
              <a:extLst>
                <a:ext uri="{FF2B5EF4-FFF2-40B4-BE49-F238E27FC236}">
                  <a16:creationId xmlns:a16="http://schemas.microsoft.com/office/drawing/2014/main" id="{045EFA9D-7010-C840-B8FD-2A7E99B6E675}"/>
                </a:ext>
              </a:extLst>
            </p:cNvPr>
            <p:cNvSpPr txBox="1"/>
            <p:nvPr/>
          </p:nvSpPr>
          <p:spPr>
            <a:xfrm>
              <a:off x="4418955" y="6424377"/>
              <a:ext cx="633042" cy="477054"/>
            </a:xfrm>
            <a:prstGeom prst="rect">
              <a:avLst/>
            </a:prstGeom>
            <a:noFill/>
            <a:ln>
              <a:noFill/>
            </a:ln>
          </p:spPr>
          <p:txBody>
            <a:bodyPr wrap="square" rtlCol="0">
              <a:spAutoFit/>
            </a:bodyPr>
            <a:lstStyle/>
            <a:p>
              <a:r>
                <a:rPr lang="de-DE" sz="400" dirty="0">
                  <a:latin typeface="Helvetica" pitchFamily="2" charset="0"/>
                </a:rPr>
                <a:t>Sup35 1-131 + Gal4 G4 </a:t>
              </a:r>
              <a:r>
                <a:rPr lang="de-DE" sz="400" dirty="0" err="1">
                  <a:latin typeface="Helvetica" pitchFamily="2" charset="0"/>
                </a:rPr>
                <a:t>motif</a:t>
              </a:r>
              <a:r>
                <a:rPr lang="de-DE" sz="400" dirty="0">
                  <a:latin typeface="Helvetica" pitchFamily="2" charset="0"/>
                </a:rPr>
                <a:t> - all </a:t>
              </a:r>
              <a:r>
                <a:rPr lang="de-DE" sz="400" dirty="0" err="1">
                  <a:latin typeface="Helvetica" pitchFamily="2" charset="0"/>
                </a:rPr>
                <a:t>acidic</a:t>
              </a:r>
              <a:r>
                <a:rPr lang="de-DE" sz="400" dirty="0">
                  <a:latin typeface="Helvetica" pitchFamily="2" charset="0"/>
                </a:rPr>
                <a:t> </a:t>
              </a:r>
              <a:r>
                <a:rPr lang="de-DE" sz="400" dirty="0" err="1">
                  <a:latin typeface="Helvetica" pitchFamily="2" charset="0"/>
                </a:rPr>
                <a:t>residues</a:t>
              </a:r>
              <a:r>
                <a:rPr lang="de-DE" sz="400" dirty="0">
                  <a:latin typeface="Helvetica" pitchFamily="2" charset="0"/>
                </a:rPr>
                <a:t> </a:t>
              </a:r>
            </a:p>
            <a:p>
              <a:r>
                <a:rPr lang="de-DE" sz="400" dirty="0">
                  <a:latin typeface="Helvetica" pitchFamily="2" charset="0"/>
                </a:rPr>
                <a:t>5</a:t>
              </a:r>
            </a:p>
          </p:txBody>
        </p:sp>
        <p:sp>
          <p:nvSpPr>
            <p:cNvPr id="261" name="Textfeld 191">
              <a:extLst>
                <a:ext uri="{FF2B5EF4-FFF2-40B4-BE49-F238E27FC236}">
                  <a16:creationId xmlns:a16="http://schemas.microsoft.com/office/drawing/2014/main" id="{2DFEE9B0-7E53-8249-9FDB-36DA76DE736E}"/>
                </a:ext>
              </a:extLst>
            </p:cNvPr>
            <p:cNvSpPr txBox="1"/>
            <p:nvPr/>
          </p:nvSpPr>
          <p:spPr>
            <a:xfrm>
              <a:off x="4869951" y="6424377"/>
              <a:ext cx="613335" cy="477054"/>
            </a:xfrm>
            <a:prstGeom prst="rect">
              <a:avLst/>
            </a:prstGeom>
            <a:noFill/>
            <a:ln>
              <a:noFill/>
            </a:ln>
          </p:spPr>
          <p:txBody>
            <a:bodyPr wrap="square" rtlCol="0">
              <a:spAutoFit/>
            </a:bodyPr>
            <a:lstStyle/>
            <a:p>
              <a:r>
                <a:rPr lang="de-DE" sz="400" dirty="0">
                  <a:latin typeface="Helvetica" pitchFamily="2" charset="0"/>
                </a:rPr>
                <a:t>Sup35 1-131 + Gal4 G4 </a:t>
              </a:r>
              <a:r>
                <a:rPr lang="de-DE" sz="400" dirty="0" err="1">
                  <a:latin typeface="Helvetica" pitchFamily="2" charset="0"/>
                </a:rPr>
                <a:t>motif</a:t>
              </a:r>
              <a:r>
                <a:rPr lang="de-DE" sz="400" dirty="0">
                  <a:latin typeface="Helvetica" pitchFamily="2" charset="0"/>
                </a:rPr>
                <a:t> - all </a:t>
              </a:r>
              <a:r>
                <a:rPr lang="de-DE" sz="400" dirty="0" err="1">
                  <a:latin typeface="Helvetica" pitchFamily="2" charset="0"/>
                </a:rPr>
                <a:t>acidic</a:t>
              </a:r>
              <a:r>
                <a:rPr lang="de-DE" sz="400" dirty="0">
                  <a:latin typeface="Helvetica" pitchFamily="2" charset="0"/>
                </a:rPr>
                <a:t> </a:t>
              </a:r>
              <a:r>
                <a:rPr lang="de-DE" sz="400" dirty="0" err="1">
                  <a:latin typeface="Helvetica" pitchFamily="2" charset="0"/>
                </a:rPr>
                <a:t>residues</a:t>
              </a:r>
              <a:r>
                <a:rPr lang="de-DE" sz="400" dirty="0">
                  <a:latin typeface="Helvetica" pitchFamily="2" charset="0"/>
                </a:rPr>
                <a:t> </a:t>
              </a:r>
            </a:p>
            <a:p>
              <a:r>
                <a:rPr lang="de-DE" sz="400" dirty="0">
                  <a:latin typeface="Helvetica" pitchFamily="2" charset="0"/>
                </a:rPr>
                <a:t>6</a:t>
              </a:r>
            </a:p>
          </p:txBody>
        </p:sp>
        <p:sp>
          <p:nvSpPr>
            <p:cNvPr id="262" name="Textfeld 116">
              <a:extLst>
                <a:ext uri="{FF2B5EF4-FFF2-40B4-BE49-F238E27FC236}">
                  <a16:creationId xmlns:a16="http://schemas.microsoft.com/office/drawing/2014/main" id="{D0827ED1-89EB-8648-9A5A-787FECC0D91F}"/>
                </a:ext>
              </a:extLst>
            </p:cNvPr>
            <p:cNvSpPr txBox="1"/>
            <p:nvPr/>
          </p:nvSpPr>
          <p:spPr>
            <a:xfrm>
              <a:off x="5188186" y="6767567"/>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263" name="Textfeld 118">
              <a:extLst>
                <a:ext uri="{FF2B5EF4-FFF2-40B4-BE49-F238E27FC236}">
                  <a16:creationId xmlns:a16="http://schemas.microsoft.com/office/drawing/2014/main" id="{70D20AEE-982F-CF4B-9113-4D6C1373EE5E}"/>
                </a:ext>
              </a:extLst>
            </p:cNvPr>
            <p:cNvSpPr txBox="1"/>
            <p:nvPr/>
          </p:nvSpPr>
          <p:spPr>
            <a:xfrm>
              <a:off x="5637273" y="6764142"/>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264" name="Textfeld 206">
            <a:extLst>
              <a:ext uri="{FF2B5EF4-FFF2-40B4-BE49-F238E27FC236}">
                <a16:creationId xmlns:a16="http://schemas.microsoft.com/office/drawing/2014/main" id="{72F5E8C7-9E23-0F4E-B321-B3EF1C8F1D6F}"/>
              </a:ext>
            </a:extLst>
          </p:cNvPr>
          <p:cNvSpPr txBox="1"/>
          <p:nvPr/>
        </p:nvSpPr>
        <p:spPr>
          <a:xfrm>
            <a:off x="4472249" y="930145"/>
            <a:ext cx="54823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GCN4 </a:t>
            </a:r>
          </a:p>
          <a:p>
            <a:r>
              <a:rPr lang="de-DE" sz="500" dirty="0">
                <a:solidFill>
                  <a:srgbClr val="48B0F0"/>
                </a:solidFill>
                <a:latin typeface="Helvetica" pitchFamily="2" charset="0"/>
              </a:rPr>
              <a:t>4</a:t>
            </a:r>
          </a:p>
        </p:txBody>
      </p:sp>
      <p:sp>
        <p:nvSpPr>
          <p:cNvPr id="265" name="Textfeld 206">
            <a:extLst>
              <a:ext uri="{FF2B5EF4-FFF2-40B4-BE49-F238E27FC236}">
                <a16:creationId xmlns:a16="http://schemas.microsoft.com/office/drawing/2014/main" id="{4CEAF775-5EB8-3145-883B-336D1E75E9A6}"/>
              </a:ext>
            </a:extLst>
          </p:cNvPr>
          <p:cNvSpPr txBox="1"/>
          <p:nvPr/>
        </p:nvSpPr>
        <p:spPr>
          <a:xfrm>
            <a:off x="4925666" y="924517"/>
            <a:ext cx="54823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GCN4 </a:t>
            </a:r>
          </a:p>
          <a:p>
            <a:r>
              <a:rPr lang="de-DE" sz="500" dirty="0">
                <a:solidFill>
                  <a:srgbClr val="48B0F0"/>
                </a:solidFill>
                <a:latin typeface="Helvetica" pitchFamily="2" charset="0"/>
              </a:rPr>
              <a:t>5</a:t>
            </a:r>
          </a:p>
        </p:txBody>
      </p:sp>
      <p:sp>
        <p:nvSpPr>
          <p:cNvPr id="266" name="Textfeld 206">
            <a:extLst>
              <a:ext uri="{FF2B5EF4-FFF2-40B4-BE49-F238E27FC236}">
                <a16:creationId xmlns:a16="http://schemas.microsoft.com/office/drawing/2014/main" id="{5B35AF06-31FA-7B42-AB2E-A063C037996B}"/>
              </a:ext>
            </a:extLst>
          </p:cNvPr>
          <p:cNvSpPr txBox="1"/>
          <p:nvPr/>
        </p:nvSpPr>
        <p:spPr>
          <a:xfrm>
            <a:off x="5351247" y="924891"/>
            <a:ext cx="54823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GCN4 </a:t>
            </a:r>
          </a:p>
          <a:p>
            <a:r>
              <a:rPr lang="de-DE" sz="500" dirty="0">
                <a:solidFill>
                  <a:srgbClr val="48B0F0"/>
                </a:solidFill>
                <a:latin typeface="Helvetica" pitchFamily="2" charset="0"/>
              </a:rPr>
              <a:t>6</a:t>
            </a:r>
          </a:p>
        </p:txBody>
      </p:sp>
      <p:sp>
        <p:nvSpPr>
          <p:cNvPr id="2" name="Foliennummernplatzhalter 1"/>
          <p:cNvSpPr>
            <a:spLocks noGrp="1"/>
          </p:cNvSpPr>
          <p:nvPr>
            <p:ph type="sldNum" sz="quarter" idx="12"/>
          </p:nvPr>
        </p:nvSpPr>
        <p:spPr/>
        <p:txBody>
          <a:bodyPr/>
          <a:lstStyle/>
          <a:p>
            <a:fld id="{D1518DB2-8BF5-BB49-AB6F-F59199DF38B5}" type="slidenum">
              <a:rPr lang="de-DE" smtClean="0"/>
              <a:t>13</a:t>
            </a:fld>
            <a:endParaRPr lang="de-DE"/>
          </a:p>
        </p:txBody>
      </p:sp>
    </p:spTree>
    <p:extLst>
      <p:ext uri="{BB962C8B-B14F-4D97-AF65-F5344CB8AC3E}">
        <p14:creationId xmlns:p14="http://schemas.microsoft.com/office/powerpoint/2010/main" val="2647847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hteck 113">
            <a:extLst>
              <a:ext uri="{FF2B5EF4-FFF2-40B4-BE49-F238E27FC236}">
                <a16:creationId xmlns:a16="http://schemas.microsoft.com/office/drawing/2014/main" id="{46B73EC6-7D9E-AA40-B3B4-BF0725964A2F}"/>
              </a:ext>
            </a:extLst>
          </p:cNvPr>
          <p:cNvSpPr/>
          <p:nvPr/>
        </p:nvSpPr>
        <p:spPr>
          <a:xfrm>
            <a:off x="273716"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169" name="Tabelle 5">
            <a:extLst>
              <a:ext uri="{FF2B5EF4-FFF2-40B4-BE49-F238E27FC236}">
                <a16:creationId xmlns:a16="http://schemas.microsoft.com/office/drawing/2014/main" id="{27CDC56B-0A91-2049-990F-3B92A7CEE327}"/>
              </a:ext>
            </a:extLst>
          </p:cNvPr>
          <p:cNvGraphicFramePr>
            <a:graphicFrameLocks noGrp="1"/>
          </p:cNvGraphicFramePr>
          <p:nvPr>
            <p:extLst>
              <p:ext uri="{D42A27DB-BD31-4B8C-83A1-F6EECF244321}">
                <p14:modId xmlns:p14="http://schemas.microsoft.com/office/powerpoint/2010/main" val="1970931587"/>
              </p:ext>
            </p:extLst>
          </p:nvPr>
        </p:nvGraphicFramePr>
        <p:xfrm>
          <a:off x="368301" y="2701051"/>
          <a:ext cx="3781426" cy="885822"/>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smtClean="0">
                          <a:solidFill>
                            <a:schemeClr val="tx1"/>
                          </a:solidFill>
                          <a:latin typeface="Helvetica" pitchFamily="2" charset="0"/>
                          <a:ea typeface="+mn-ea"/>
                          <a:cs typeface="+mn-cs"/>
                        </a:rPr>
                        <a:t>Ssn6</a:t>
                      </a:r>
                      <a:r>
                        <a:rPr lang="de-DE" sz="800" kern="1200" baseline="30000" smtClean="0">
                          <a:solidFill>
                            <a:schemeClr val="tx1"/>
                          </a:solidFill>
                          <a:latin typeface="Helvetica" pitchFamily="2" charset="0"/>
                          <a:ea typeface="+mn-ea"/>
                          <a:cs typeface="+mn-cs"/>
                        </a:rPr>
                        <a:t>68-204</a:t>
                      </a:r>
                      <a:r>
                        <a:rPr lang="de-DE" sz="800" kern="1200" smtClean="0">
                          <a:solidFill>
                            <a:schemeClr val="tx1"/>
                          </a:solidFill>
                          <a:latin typeface="Helvetica" pitchFamily="2" charset="0"/>
                          <a:ea typeface="+mn-ea"/>
                          <a:cs typeface="+mn-cs"/>
                        </a:rPr>
                        <a:t> </a:t>
                      </a:r>
                      <a:r>
                        <a:rPr lang="de-DE" sz="800" kern="1200">
                          <a:solidFill>
                            <a:schemeClr val="tx1"/>
                          </a:solidFill>
                          <a:latin typeface="Helvetica" pitchFamily="2" charset="0"/>
                          <a:ea typeface="+mn-ea"/>
                          <a:cs typeface="+mn-cs"/>
                        </a:rPr>
                        <a:t>+ </a:t>
                      </a:r>
                      <a:r>
                        <a:rPr lang="de-DE" sz="800" kern="1200" smtClean="0">
                          <a:solidFill>
                            <a:schemeClr val="tx1"/>
                          </a:solidFill>
                          <a:latin typeface="Helvetica" pitchFamily="2" charset="0"/>
                          <a:ea typeface="+mn-ea"/>
                          <a:cs typeface="+mn-cs"/>
                        </a:rPr>
                        <a:t>Gal4</a:t>
                      </a:r>
                      <a:r>
                        <a:rPr lang="de-DE" sz="800" kern="1200" baseline="30000" smtClean="0">
                          <a:solidFill>
                            <a:schemeClr val="tx1"/>
                          </a:solidFill>
                          <a:latin typeface="Helvetica" pitchFamily="2" charset="0"/>
                          <a:ea typeface="+mn-ea"/>
                          <a:cs typeface="+mn-cs"/>
                        </a:rPr>
                        <a:t>G4</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2 out of </a:t>
                      </a: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4 </a:t>
                      </a:r>
                      <a:r>
                        <a:rPr kumimoji="0" lang="de-DE" sz="800" b="0" i="0" u="none" strike="noStrike" kern="1200" cap="none" spc="0" normalizeH="0" baseline="0" noProof="0" smtClean="0">
                          <a:ln>
                            <a:noFill/>
                          </a:ln>
                          <a:solidFill>
                            <a:prstClr val="black"/>
                          </a:solidFill>
                          <a:effectLst/>
                          <a:uLnTx/>
                          <a:uFillTx/>
                          <a:latin typeface="Helvetica" pitchFamily="2" charset="0"/>
                          <a:ea typeface="+mn-ea"/>
                          <a:cs typeface="+mn-cs"/>
                        </a:rPr>
                        <a:t>(in </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total 4 out of 6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plate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below</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5050982"/>
                  </a:ext>
                </a:extLst>
              </a:tr>
              <a:tr h="161673">
                <a:tc>
                  <a:txBody>
                    <a:bodyPr/>
                    <a:lstStyle/>
                    <a:p>
                      <a:pPr marL="0" algn="l" defTabSz="685800" rtl="0" eaLnBrk="1" latinLnBrk="0" hangingPunct="1"/>
                      <a:r>
                        <a:rPr lang="de-DE" sz="800" smtClean="0">
                          <a:latin typeface="Helvetica" pitchFamily="2" charset="0"/>
                        </a:rPr>
                        <a:t>FUS</a:t>
                      </a:r>
                      <a:r>
                        <a:rPr lang="de-DE" sz="800" baseline="30000" smtClean="0">
                          <a:latin typeface="Helvetica" pitchFamily="2" charset="0"/>
                        </a:rPr>
                        <a:t>1-163</a:t>
                      </a:r>
                      <a:r>
                        <a:rPr lang="de-DE" sz="800" smtClean="0">
                          <a:latin typeface="Helvetica" pitchFamily="2" charset="0"/>
                        </a:rPr>
                        <a:t>12E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5 out of 5 (in total</a:t>
                      </a:r>
                      <a:r>
                        <a:rPr lang="de-DE" sz="800" kern="1200" baseline="0" dirty="0">
                          <a:solidFill>
                            <a:schemeClr val="tx1"/>
                          </a:solidFill>
                          <a:latin typeface="Helvetica" pitchFamily="2" charset="0"/>
                          <a:ea typeface="+mn-ea"/>
                          <a:cs typeface="+mn-cs"/>
                        </a:rPr>
                        <a:t> 8</a:t>
                      </a:r>
                      <a:r>
                        <a:rPr lang="de-DE" sz="800" kern="1200" dirty="0">
                          <a:solidFill>
                            <a:schemeClr val="tx1"/>
                          </a:solidFill>
                          <a:latin typeface="Helvetica" pitchFamily="2" charset="0"/>
                          <a:ea typeface="+mn-ea"/>
                          <a:cs typeface="+mn-cs"/>
                        </a:rPr>
                        <a:t> out of</a:t>
                      </a:r>
                      <a:r>
                        <a:rPr lang="de-DE" sz="800" kern="1200" baseline="0" dirty="0">
                          <a:solidFill>
                            <a:schemeClr val="tx1"/>
                          </a:solidFill>
                          <a:latin typeface="Helvetica" pitchFamily="2" charset="0"/>
                          <a:ea typeface="+mn-ea"/>
                          <a:cs typeface="+mn-cs"/>
                        </a:rPr>
                        <a:t> 9, </a:t>
                      </a:r>
                      <a:r>
                        <a:rPr lang="de-DE" sz="800" kern="1200" baseline="0" dirty="0" err="1">
                          <a:solidFill>
                            <a:schemeClr val="tx1"/>
                          </a:solidFill>
                          <a:latin typeface="Helvetica" pitchFamily="2" charset="0"/>
                          <a:ea typeface="+mn-ea"/>
                          <a:cs typeface="+mn-cs"/>
                        </a:rPr>
                        <a:t>see</a:t>
                      </a:r>
                      <a:r>
                        <a:rPr lang="de-DE" sz="800" kern="1200" baseline="0" dirty="0">
                          <a:solidFill>
                            <a:schemeClr val="tx1"/>
                          </a:solidFill>
                          <a:latin typeface="Helvetica" pitchFamily="2" charset="0"/>
                          <a:ea typeface="+mn-ea"/>
                          <a:cs typeface="+mn-cs"/>
                        </a:rPr>
                        <a:t> also </a:t>
                      </a:r>
                      <a:r>
                        <a:rPr lang="de-DE" sz="800" kern="1200" baseline="0" dirty="0" err="1">
                          <a:solidFill>
                            <a:schemeClr val="tx1"/>
                          </a:solidFill>
                          <a:latin typeface="Helvetica" pitchFamily="2" charset="0"/>
                          <a:ea typeface="+mn-ea"/>
                          <a:cs typeface="+mn-cs"/>
                        </a:rPr>
                        <a:t>slides</a:t>
                      </a:r>
                      <a:r>
                        <a:rPr lang="de-DE" sz="800" kern="1200" baseline="0" dirty="0">
                          <a:solidFill>
                            <a:schemeClr val="tx1"/>
                          </a:solidFill>
                          <a:latin typeface="Helvetica" pitchFamily="2" charset="0"/>
                          <a:ea typeface="+mn-ea"/>
                          <a:cs typeface="+mn-cs"/>
                        </a:rPr>
                        <a:t> 6 and 7</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189998"/>
                  </a:ext>
                </a:extLst>
              </a:tr>
            </a:tbl>
          </a:graphicData>
        </a:graphic>
      </p:graphicFrame>
      <p:pic>
        <p:nvPicPr>
          <p:cNvPr id="113" name="Grafik 112">
            <a:extLst>
              <a:ext uri="{FF2B5EF4-FFF2-40B4-BE49-F238E27FC236}">
                <a16:creationId xmlns:a16="http://schemas.microsoft.com/office/drawing/2014/main" id="{C2B0D0E3-AFDF-8843-9A46-D5CD926EF91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26016" t="8495" r="19683" b="10369"/>
          <a:stretch/>
        </p:blipFill>
        <p:spPr>
          <a:xfrm>
            <a:off x="368301" y="431800"/>
            <a:ext cx="1592426" cy="1903445"/>
          </a:xfrm>
          <a:prstGeom prst="rect">
            <a:avLst/>
          </a:prstGeom>
        </p:spPr>
      </p:pic>
      <p:grpSp>
        <p:nvGrpSpPr>
          <p:cNvPr id="2" name="Group 1">
            <a:extLst>
              <a:ext uri="{FF2B5EF4-FFF2-40B4-BE49-F238E27FC236}">
                <a16:creationId xmlns:a16="http://schemas.microsoft.com/office/drawing/2014/main" id="{BA6EF022-D31C-6042-83C6-B42D9700C7E7}"/>
              </a:ext>
            </a:extLst>
          </p:cNvPr>
          <p:cNvGrpSpPr/>
          <p:nvPr/>
        </p:nvGrpSpPr>
        <p:grpSpPr>
          <a:xfrm>
            <a:off x="3959617" y="438793"/>
            <a:ext cx="2891791" cy="2838483"/>
            <a:chOff x="3959617" y="438793"/>
            <a:chExt cx="2891791" cy="2838483"/>
          </a:xfrm>
        </p:grpSpPr>
        <p:grpSp>
          <p:nvGrpSpPr>
            <p:cNvPr id="118" name="Gruppieren 117">
              <a:extLst>
                <a:ext uri="{FF2B5EF4-FFF2-40B4-BE49-F238E27FC236}">
                  <a16:creationId xmlns:a16="http://schemas.microsoft.com/office/drawing/2014/main" id="{5D102859-B6E3-0A4F-96D9-02D761552CEB}"/>
                </a:ext>
              </a:extLst>
            </p:cNvPr>
            <p:cNvGrpSpPr/>
            <p:nvPr/>
          </p:nvGrpSpPr>
          <p:grpSpPr>
            <a:xfrm>
              <a:off x="3959617" y="438793"/>
              <a:ext cx="2891791" cy="2838483"/>
              <a:chOff x="4704079" y="1994688"/>
              <a:chExt cx="4053841" cy="4040352"/>
            </a:xfrm>
          </p:grpSpPr>
          <p:sp>
            <p:nvSpPr>
              <p:cNvPr id="141" name="Oval 140">
                <a:extLst>
                  <a:ext uri="{FF2B5EF4-FFF2-40B4-BE49-F238E27FC236}">
                    <a16:creationId xmlns:a16="http://schemas.microsoft.com/office/drawing/2014/main" id="{8450779E-A07F-F345-8C1C-27163031F9A7}"/>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142" name="Gerade Verbindung 141">
                <a:extLst>
                  <a:ext uri="{FF2B5EF4-FFF2-40B4-BE49-F238E27FC236}">
                    <a16:creationId xmlns:a16="http://schemas.microsoft.com/office/drawing/2014/main" id="{AE8DA45F-2C80-754E-8398-B8DB4889B0B4}"/>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42">
                <a:extLst>
                  <a:ext uri="{FF2B5EF4-FFF2-40B4-BE49-F238E27FC236}">
                    <a16:creationId xmlns:a16="http://schemas.microsoft.com/office/drawing/2014/main" id="{04CA4CDB-6C22-7C45-B46E-46EF99B1A627}"/>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143">
                <a:extLst>
                  <a:ext uri="{FF2B5EF4-FFF2-40B4-BE49-F238E27FC236}">
                    <a16:creationId xmlns:a16="http://schemas.microsoft.com/office/drawing/2014/main" id="{B64576A9-7245-0E4C-A15C-BB3209DB6D9D}"/>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144">
                <a:extLst>
                  <a:ext uri="{FF2B5EF4-FFF2-40B4-BE49-F238E27FC236}">
                    <a16:creationId xmlns:a16="http://schemas.microsoft.com/office/drawing/2014/main" id="{8D7E13BE-8C2D-9F48-9AE4-C302100A4212}"/>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145">
                <a:extLst>
                  <a:ext uri="{FF2B5EF4-FFF2-40B4-BE49-F238E27FC236}">
                    <a16:creationId xmlns:a16="http://schemas.microsoft.com/office/drawing/2014/main" id="{3FDC7E79-B277-E94B-934A-BF10D8822B7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146">
                <a:extLst>
                  <a:ext uri="{FF2B5EF4-FFF2-40B4-BE49-F238E27FC236}">
                    <a16:creationId xmlns:a16="http://schemas.microsoft.com/office/drawing/2014/main" id="{352D5FC3-0E1E-E34B-A0DE-277734EC19E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47">
                <a:extLst>
                  <a:ext uri="{FF2B5EF4-FFF2-40B4-BE49-F238E27FC236}">
                    <a16:creationId xmlns:a16="http://schemas.microsoft.com/office/drawing/2014/main" id="{262B54FC-AB35-F44F-B6A2-1488942F9F3B}"/>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148">
                <a:extLst>
                  <a:ext uri="{FF2B5EF4-FFF2-40B4-BE49-F238E27FC236}">
                    <a16:creationId xmlns:a16="http://schemas.microsoft.com/office/drawing/2014/main" id="{06268BEB-FDBC-4544-9BA8-838CD1500E4B}"/>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49">
                <a:extLst>
                  <a:ext uri="{FF2B5EF4-FFF2-40B4-BE49-F238E27FC236}">
                    <a16:creationId xmlns:a16="http://schemas.microsoft.com/office/drawing/2014/main" id="{DA7ED84E-2E5F-4049-87EE-432F4DB411F0}"/>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150">
                <a:extLst>
                  <a:ext uri="{FF2B5EF4-FFF2-40B4-BE49-F238E27FC236}">
                    <a16:creationId xmlns:a16="http://schemas.microsoft.com/office/drawing/2014/main" id="{4B18073D-0FA0-D744-A020-B854E566C7F9}"/>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151">
                <a:extLst>
                  <a:ext uri="{FF2B5EF4-FFF2-40B4-BE49-F238E27FC236}">
                    <a16:creationId xmlns:a16="http://schemas.microsoft.com/office/drawing/2014/main" id="{9DAD2959-F962-004F-99AA-956A89F7A15E}"/>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152">
                <a:extLst>
                  <a:ext uri="{FF2B5EF4-FFF2-40B4-BE49-F238E27FC236}">
                    <a16:creationId xmlns:a16="http://schemas.microsoft.com/office/drawing/2014/main" id="{F971DE46-62D3-4A48-99B6-DCD482D9D685}"/>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153">
                <a:extLst>
                  <a:ext uri="{FF2B5EF4-FFF2-40B4-BE49-F238E27FC236}">
                    <a16:creationId xmlns:a16="http://schemas.microsoft.com/office/drawing/2014/main" id="{40E72931-B03A-2848-879E-ACA040132009}"/>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154">
                <a:extLst>
                  <a:ext uri="{FF2B5EF4-FFF2-40B4-BE49-F238E27FC236}">
                    <a16:creationId xmlns:a16="http://schemas.microsoft.com/office/drawing/2014/main" id="{5E513EEA-5A18-E847-92EB-3A17A6382F5E}"/>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55">
                <a:extLst>
                  <a:ext uri="{FF2B5EF4-FFF2-40B4-BE49-F238E27FC236}">
                    <a16:creationId xmlns:a16="http://schemas.microsoft.com/office/drawing/2014/main" id="{7543F9F1-A015-C645-9DA6-41DDAA57D40D}"/>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56">
                <a:extLst>
                  <a:ext uri="{FF2B5EF4-FFF2-40B4-BE49-F238E27FC236}">
                    <a16:creationId xmlns:a16="http://schemas.microsoft.com/office/drawing/2014/main" id="{66F66FC4-B431-4249-88AD-3AC7CC13BDBA}"/>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157">
                <a:extLst>
                  <a:ext uri="{FF2B5EF4-FFF2-40B4-BE49-F238E27FC236}">
                    <a16:creationId xmlns:a16="http://schemas.microsoft.com/office/drawing/2014/main" id="{2E1BA474-2F72-8041-90FA-A4149CF9B1E5}"/>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a:extLst>
                  <a:ext uri="{FF2B5EF4-FFF2-40B4-BE49-F238E27FC236}">
                    <a16:creationId xmlns:a16="http://schemas.microsoft.com/office/drawing/2014/main" id="{EF784ADD-11CB-0D4C-9D79-CF862AE2C084}"/>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a:extLst>
                  <a:ext uri="{FF2B5EF4-FFF2-40B4-BE49-F238E27FC236}">
                    <a16:creationId xmlns:a16="http://schemas.microsoft.com/office/drawing/2014/main" id="{4DD50444-D4D1-AF48-B8D0-2AB92036409B}"/>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a:extLst>
                  <a:ext uri="{FF2B5EF4-FFF2-40B4-BE49-F238E27FC236}">
                    <a16:creationId xmlns:a16="http://schemas.microsoft.com/office/drawing/2014/main" id="{3E9B7B9F-2A91-D04E-B5E6-B9BF82A0047C}"/>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a:extLst>
                  <a:ext uri="{FF2B5EF4-FFF2-40B4-BE49-F238E27FC236}">
                    <a16:creationId xmlns:a16="http://schemas.microsoft.com/office/drawing/2014/main" id="{22160599-051C-F940-913F-4ED87ACCF007}"/>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162">
                <a:extLst>
                  <a:ext uri="{FF2B5EF4-FFF2-40B4-BE49-F238E27FC236}">
                    <a16:creationId xmlns:a16="http://schemas.microsoft.com/office/drawing/2014/main" id="{E39C573E-77D1-3C4C-BA90-BD46E2D3FCA8}"/>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163">
                <a:extLst>
                  <a:ext uri="{FF2B5EF4-FFF2-40B4-BE49-F238E27FC236}">
                    <a16:creationId xmlns:a16="http://schemas.microsoft.com/office/drawing/2014/main" id="{1F8745F4-4558-554D-93E7-ABA189FB2C8A}"/>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164">
                <a:extLst>
                  <a:ext uri="{FF2B5EF4-FFF2-40B4-BE49-F238E27FC236}">
                    <a16:creationId xmlns:a16="http://schemas.microsoft.com/office/drawing/2014/main" id="{BF474CA1-7D48-4B4D-9246-2F0C0466961B}"/>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a:extLst>
                  <a:ext uri="{FF2B5EF4-FFF2-40B4-BE49-F238E27FC236}">
                    <a16:creationId xmlns:a16="http://schemas.microsoft.com/office/drawing/2014/main" id="{8D66753B-142E-8D4E-8606-5CEB4B420A7F}"/>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a:extLst>
                  <a:ext uri="{FF2B5EF4-FFF2-40B4-BE49-F238E27FC236}">
                    <a16:creationId xmlns:a16="http://schemas.microsoft.com/office/drawing/2014/main" id="{CB5B6605-76B5-694D-90F7-F05AEA1684E0}"/>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a:extLst>
                  <a:ext uri="{FF2B5EF4-FFF2-40B4-BE49-F238E27FC236}">
                    <a16:creationId xmlns:a16="http://schemas.microsoft.com/office/drawing/2014/main" id="{D11BCFCF-6655-F240-A676-3D4A5188501B}"/>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9" name="Textfeld 208">
              <a:extLst>
                <a:ext uri="{FF2B5EF4-FFF2-40B4-BE49-F238E27FC236}">
                  <a16:creationId xmlns:a16="http://schemas.microsoft.com/office/drawing/2014/main" id="{2270C606-5AFF-C841-8D9B-DD0FE53DA93E}"/>
                </a:ext>
              </a:extLst>
            </p:cNvPr>
            <p:cNvSpPr txBox="1"/>
            <p:nvPr/>
          </p:nvSpPr>
          <p:spPr>
            <a:xfrm>
              <a:off x="5997151" y="1588583"/>
              <a:ext cx="613335" cy="323165"/>
            </a:xfrm>
            <a:prstGeom prst="rect">
              <a:avLst/>
            </a:prstGeom>
            <a:noFill/>
            <a:ln>
              <a:noFill/>
            </a:ln>
          </p:spPr>
          <p:txBody>
            <a:bodyPr wrap="square" rtlCol="0">
              <a:spAutoFit/>
            </a:bodyPr>
            <a:lstStyle/>
            <a:p>
              <a:r>
                <a:rPr lang="de-DE" sz="500" dirty="0">
                  <a:solidFill>
                    <a:srgbClr val="48B0F0"/>
                  </a:solidFill>
                  <a:latin typeface="Helvetica" pitchFamily="2" charset="0"/>
                </a:rPr>
                <a:t>Ssn6 68-204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2</a:t>
              </a:r>
            </a:p>
          </p:txBody>
        </p:sp>
        <p:sp>
          <p:nvSpPr>
            <p:cNvPr id="210" name="Textfeld 209">
              <a:extLst>
                <a:ext uri="{FF2B5EF4-FFF2-40B4-BE49-F238E27FC236}">
                  <a16:creationId xmlns:a16="http://schemas.microsoft.com/office/drawing/2014/main" id="{4F8C8BCC-7901-8446-AA31-577F9F3CD136}"/>
                </a:ext>
              </a:extLst>
            </p:cNvPr>
            <p:cNvSpPr txBox="1"/>
            <p:nvPr/>
          </p:nvSpPr>
          <p:spPr>
            <a:xfrm>
              <a:off x="4162650" y="1938279"/>
              <a:ext cx="613335" cy="323165"/>
            </a:xfrm>
            <a:prstGeom prst="rect">
              <a:avLst/>
            </a:prstGeom>
            <a:noFill/>
            <a:ln>
              <a:noFill/>
            </a:ln>
          </p:spPr>
          <p:txBody>
            <a:bodyPr wrap="square" rtlCol="0">
              <a:spAutoFit/>
            </a:bodyPr>
            <a:lstStyle/>
            <a:p>
              <a:r>
                <a:rPr lang="de-DE" sz="500" dirty="0">
                  <a:solidFill>
                    <a:srgbClr val="48B0F0"/>
                  </a:solidFill>
                  <a:latin typeface="Helvetica" pitchFamily="2" charset="0"/>
                </a:rPr>
                <a:t>Ssn6 68-204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3</a:t>
              </a:r>
            </a:p>
          </p:txBody>
        </p:sp>
        <p:sp>
          <p:nvSpPr>
            <p:cNvPr id="211" name="Textfeld 210">
              <a:extLst>
                <a:ext uri="{FF2B5EF4-FFF2-40B4-BE49-F238E27FC236}">
                  <a16:creationId xmlns:a16="http://schemas.microsoft.com/office/drawing/2014/main" id="{B3EED304-C25F-5542-AEFF-DA16BE348BBF}"/>
                </a:ext>
              </a:extLst>
            </p:cNvPr>
            <p:cNvSpPr txBox="1"/>
            <p:nvPr/>
          </p:nvSpPr>
          <p:spPr>
            <a:xfrm>
              <a:off x="5088992" y="1938279"/>
              <a:ext cx="613335" cy="323165"/>
            </a:xfrm>
            <a:prstGeom prst="rect">
              <a:avLst/>
            </a:prstGeom>
            <a:noFill/>
            <a:ln>
              <a:noFill/>
            </a:ln>
          </p:spPr>
          <p:txBody>
            <a:bodyPr wrap="square" rtlCol="0">
              <a:spAutoFit/>
            </a:bodyPr>
            <a:lstStyle/>
            <a:p>
              <a:r>
                <a:rPr lang="de-DE" sz="500" dirty="0">
                  <a:latin typeface="Helvetica" pitchFamily="2" charset="0"/>
                </a:rPr>
                <a:t>Ssn6 68-204 + Gal4 G4 </a:t>
              </a:r>
              <a:r>
                <a:rPr lang="de-DE" sz="500" dirty="0" err="1">
                  <a:latin typeface="Helvetica" pitchFamily="2" charset="0"/>
                </a:rPr>
                <a:t>motif</a:t>
              </a:r>
              <a:r>
                <a:rPr lang="de-DE" sz="500" dirty="0">
                  <a:latin typeface="Helvetica" pitchFamily="2" charset="0"/>
                </a:rPr>
                <a:t> </a:t>
              </a:r>
            </a:p>
            <a:p>
              <a:r>
                <a:rPr lang="de-DE" sz="500" dirty="0">
                  <a:latin typeface="Helvetica" pitchFamily="2" charset="0"/>
                </a:rPr>
                <a:t>5</a:t>
              </a:r>
            </a:p>
          </p:txBody>
        </p:sp>
        <p:sp>
          <p:nvSpPr>
            <p:cNvPr id="212" name="Textfeld 211">
              <a:extLst>
                <a:ext uri="{FF2B5EF4-FFF2-40B4-BE49-F238E27FC236}">
                  <a16:creationId xmlns:a16="http://schemas.microsoft.com/office/drawing/2014/main" id="{78B84200-9FDE-4F42-B66F-1F7B12533496}"/>
                </a:ext>
              </a:extLst>
            </p:cNvPr>
            <p:cNvSpPr txBox="1"/>
            <p:nvPr/>
          </p:nvSpPr>
          <p:spPr>
            <a:xfrm>
              <a:off x="5533250" y="1938279"/>
              <a:ext cx="613335" cy="323165"/>
            </a:xfrm>
            <a:prstGeom prst="rect">
              <a:avLst/>
            </a:prstGeom>
            <a:noFill/>
            <a:ln>
              <a:noFill/>
            </a:ln>
          </p:spPr>
          <p:txBody>
            <a:bodyPr wrap="square" rtlCol="0">
              <a:spAutoFit/>
            </a:bodyPr>
            <a:lstStyle/>
            <a:p>
              <a:r>
                <a:rPr lang="de-DE" sz="500" dirty="0">
                  <a:latin typeface="Helvetica" pitchFamily="2" charset="0"/>
                </a:rPr>
                <a:t>Ssn6 68-204 + Gal4 G4 </a:t>
              </a:r>
              <a:r>
                <a:rPr lang="de-DE" sz="500" dirty="0" err="1">
                  <a:latin typeface="Helvetica" pitchFamily="2" charset="0"/>
                </a:rPr>
                <a:t>motif</a:t>
              </a:r>
              <a:r>
                <a:rPr lang="de-DE" sz="500" dirty="0">
                  <a:latin typeface="Helvetica" pitchFamily="2" charset="0"/>
                </a:rPr>
                <a:t> </a:t>
              </a:r>
            </a:p>
            <a:p>
              <a:r>
                <a:rPr lang="de-DE" sz="500" dirty="0">
                  <a:latin typeface="Helvetica" pitchFamily="2" charset="0"/>
                </a:rPr>
                <a:t>6</a:t>
              </a:r>
            </a:p>
          </p:txBody>
        </p:sp>
        <p:sp>
          <p:nvSpPr>
            <p:cNvPr id="3" name="Rechteck 2">
              <a:extLst>
                <a:ext uri="{FF2B5EF4-FFF2-40B4-BE49-F238E27FC236}">
                  <a16:creationId xmlns:a16="http://schemas.microsoft.com/office/drawing/2014/main" id="{2AB435B8-9878-5240-821C-92F2F1B4383A}"/>
                </a:ext>
              </a:extLst>
            </p:cNvPr>
            <p:cNvSpPr/>
            <p:nvPr/>
          </p:nvSpPr>
          <p:spPr>
            <a:xfrm>
              <a:off x="5997151" y="1938279"/>
              <a:ext cx="581156" cy="323165"/>
            </a:xfrm>
            <a:prstGeom prst="rect">
              <a:avLst/>
            </a:prstGeom>
          </p:spPr>
          <p:txBody>
            <a:bodyPr wrap="square">
              <a:spAutoFit/>
            </a:bodyPr>
            <a:lstStyle/>
            <a:p>
              <a:r>
                <a:rPr lang="de-DE" sz="500">
                  <a:latin typeface="Helvetica" pitchFamily="2" charset="0"/>
                </a:rPr>
                <a:t>FUS_1_163_12E</a:t>
              </a:r>
            </a:p>
            <a:p>
              <a:r>
                <a:rPr lang="de-DE" sz="500">
                  <a:latin typeface="Helvetica" pitchFamily="2" charset="0"/>
                </a:rPr>
                <a:t>1</a:t>
              </a:r>
            </a:p>
          </p:txBody>
        </p:sp>
        <p:sp>
          <p:nvSpPr>
            <p:cNvPr id="214" name="Rechteck 213">
              <a:extLst>
                <a:ext uri="{FF2B5EF4-FFF2-40B4-BE49-F238E27FC236}">
                  <a16:creationId xmlns:a16="http://schemas.microsoft.com/office/drawing/2014/main" id="{32A8CC09-C7E2-1D42-8BF1-03120731CC3B}"/>
                </a:ext>
              </a:extLst>
            </p:cNvPr>
            <p:cNvSpPr/>
            <p:nvPr/>
          </p:nvSpPr>
          <p:spPr>
            <a:xfrm>
              <a:off x="4425368" y="2264019"/>
              <a:ext cx="581156" cy="323165"/>
            </a:xfrm>
            <a:prstGeom prst="rect">
              <a:avLst/>
            </a:prstGeom>
          </p:spPr>
          <p:txBody>
            <a:bodyPr wrap="square">
              <a:spAutoFit/>
            </a:bodyPr>
            <a:lstStyle/>
            <a:p>
              <a:r>
                <a:rPr lang="de-DE" sz="500">
                  <a:latin typeface="Helvetica" pitchFamily="2" charset="0"/>
                </a:rPr>
                <a:t>FUS_1_163_12E</a:t>
              </a:r>
            </a:p>
            <a:p>
              <a:r>
                <a:rPr lang="de-DE" sz="500">
                  <a:latin typeface="Helvetica" pitchFamily="2" charset="0"/>
                </a:rPr>
                <a:t>2</a:t>
              </a:r>
            </a:p>
          </p:txBody>
        </p:sp>
        <p:sp>
          <p:nvSpPr>
            <p:cNvPr id="273" name="Rechteck 272">
              <a:extLst>
                <a:ext uri="{FF2B5EF4-FFF2-40B4-BE49-F238E27FC236}">
                  <a16:creationId xmlns:a16="http://schemas.microsoft.com/office/drawing/2014/main" id="{B97BAAC1-07A4-DC41-9050-DA2F007F969E}"/>
                </a:ext>
              </a:extLst>
            </p:cNvPr>
            <p:cNvSpPr/>
            <p:nvPr/>
          </p:nvSpPr>
          <p:spPr>
            <a:xfrm>
              <a:off x="4920904" y="2264019"/>
              <a:ext cx="581156" cy="323165"/>
            </a:xfrm>
            <a:prstGeom prst="rect">
              <a:avLst/>
            </a:prstGeom>
          </p:spPr>
          <p:txBody>
            <a:bodyPr wrap="square">
              <a:spAutoFit/>
            </a:bodyPr>
            <a:lstStyle/>
            <a:p>
              <a:r>
                <a:rPr lang="de-DE" sz="500">
                  <a:latin typeface="Helvetica" pitchFamily="2" charset="0"/>
                </a:rPr>
                <a:t>FUS_1_163_12E</a:t>
              </a:r>
            </a:p>
            <a:p>
              <a:r>
                <a:rPr lang="de-DE" sz="500">
                  <a:latin typeface="Helvetica" pitchFamily="2" charset="0"/>
                </a:rPr>
                <a:t>3</a:t>
              </a:r>
            </a:p>
          </p:txBody>
        </p:sp>
        <p:sp>
          <p:nvSpPr>
            <p:cNvPr id="274" name="Rechteck 273">
              <a:extLst>
                <a:ext uri="{FF2B5EF4-FFF2-40B4-BE49-F238E27FC236}">
                  <a16:creationId xmlns:a16="http://schemas.microsoft.com/office/drawing/2014/main" id="{A3CAB6CE-843F-F743-82B7-F4FE621B3E20}"/>
                </a:ext>
              </a:extLst>
            </p:cNvPr>
            <p:cNvSpPr/>
            <p:nvPr/>
          </p:nvSpPr>
          <p:spPr>
            <a:xfrm>
              <a:off x="5354010" y="2264019"/>
              <a:ext cx="581156" cy="323165"/>
            </a:xfrm>
            <a:prstGeom prst="rect">
              <a:avLst/>
            </a:prstGeom>
          </p:spPr>
          <p:txBody>
            <a:bodyPr wrap="square">
              <a:spAutoFit/>
            </a:bodyPr>
            <a:lstStyle/>
            <a:p>
              <a:r>
                <a:rPr lang="de-DE" sz="500">
                  <a:latin typeface="Helvetica" pitchFamily="2" charset="0"/>
                </a:rPr>
                <a:t>FUS_1_163_12E</a:t>
              </a:r>
            </a:p>
            <a:p>
              <a:r>
                <a:rPr lang="de-DE" sz="500">
                  <a:latin typeface="Helvetica" pitchFamily="2" charset="0"/>
                </a:rPr>
                <a:t>4</a:t>
              </a:r>
            </a:p>
          </p:txBody>
        </p:sp>
        <p:sp>
          <p:nvSpPr>
            <p:cNvPr id="275" name="Rechteck 274">
              <a:extLst>
                <a:ext uri="{FF2B5EF4-FFF2-40B4-BE49-F238E27FC236}">
                  <a16:creationId xmlns:a16="http://schemas.microsoft.com/office/drawing/2014/main" id="{DFD075CF-9127-024C-8689-BA76F1728D30}"/>
                </a:ext>
              </a:extLst>
            </p:cNvPr>
            <p:cNvSpPr/>
            <p:nvPr/>
          </p:nvSpPr>
          <p:spPr>
            <a:xfrm>
              <a:off x="5793754" y="2264019"/>
              <a:ext cx="581156" cy="323165"/>
            </a:xfrm>
            <a:prstGeom prst="rect">
              <a:avLst/>
            </a:prstGeom>
          </p:spPr>
          <p:txBody>
            <a:bodyPr wrap="square">
              <a:spAutoFit/>
            </a:bodyPr>
            <a:lstStyle/>
            <a:p>
              <a:r>
                <a:rPr lang="de-DE" sz="500">
                  <a:latin typeface="Helvetica" pitchFamily="2" charset="0"/>
                </a:rPr>
                <a:t>FUS_1_163_12E</a:t>
              </a:r>
            </a:p>
            <a:p>
              <a:r>
                <a:rPr lang="de-DE" sz="500">
                  <a:latin typeface="Helvetica" pitchFamily="2" charset="0"/>
                </a:rPr>
                <a:t>5</a:t>
              </a:r>
            </a:p>
          </p:txBody>
        </p:sp>
        <p:sp>
          <p:nvSpPr>
            <p:cNvPr id="115" name="Textfeld 114">
              <a:extLst>
                <a:ext uri="{FF2B5EF4-FFF2-40B4-BE49-F238E27FC236}">
                  <a16:creationId xmlns:a16="http://schemas.microsoft.com/office/drawing/2014/main" id="{C97AB29E-7BEA-7749-A069-31E3DD9DF0CA}"/>
                </a:ext>
              </a:extLst>
            </p:cNvPr>
            <p:cNvSpPr txBox="1"/>
            <p:nvPr/>
          </p:nvSpPr>
          <p:spPr>
            <a:xfrm>
              <a:off x="5196015" y="2612692"/>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sp>
          <p:nvSpPr>
            <p:cNvPr id="116" name="Textfeld 115">
              <a:extLst>
                <a:ext uri="{FF2B5EF4-FFF2-40B4-BE49-F238E27FC236}">
                  <a16:creationId xmlns:a16="http://schemas.microsoft.com/office/drawing/2014/main" id="{AD68A0C0-DCB1-DB4C-9BC1-AF1B055AE319}"/>
                </a:ext>
              </a:extLst>
            </p:cNvPr>
            <p:cNvSpPr txBox="1"/>
            <p:nvPr/>
          </p:nvSpPr>
          <p:spPr>
            <a:xfrm>
              <a:off x="5645102" y="26092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graphicFrame>
        <p:nvGraphicFramePr>
          <p:cNvPr id="120" name="Tabelle 5">
            <a:extLst>
              <a:ext uri="{FF2B5EF4-FFF2-40B4-BE49-F238E27FC236}">
                <a16:creationId xmlns:a16="http://schemas.microsoft.com/office/drawing/2014/main" id="{7F42B170-CE19-EE41-A3DA-17045519ED46}"/>
              </a:ext>
            </a:extLst>
          </p:cNvPr>
          <p:cNvGraphicFramePr>
            <a:graphicFrameLocks noGrp="1"/>
          </p:cNvGraphicFramePr>
          <p:nvPr>
            <p:extLst>
              <p:ext uri="{D42A27DB-BD31-4B8C-83A1-F6EECF244321}">
                <p14:modId xmlns:p14="http://schemas.microsoft.com/office/powerpoint/2010/main" val="2526025325"/>
              </p:ext>
            </p:extLst>
          </p:nvPr>
        </p:nvGraphicFramePr>
        <p:xfrm>
          <a:off x="373084" y="6843984"/>
          <a:ext cx="3767358" cy="590548"/>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(in)</a:t>
                      </a:r>
                      <a:r>
                        <a:rPr lang="de-DE" sz="800" dirty="0" err="1">
                          <a:latin typeface="Helvetica" pitchFamily="2" charset="0"/>
                        </a:rPr>
                        <a:t>viable</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 total </a:t>
                      </a: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smtClean="0">
                          <a:solidFill>
                            <a:schemeClr val="tx1"/>
                          </a:solidFill>
                          <a:latin typeface="Helvetica" pitchFamily="2" charset="0"/>
                          <a:ea typeface="+mn-ea"/>
                          <a:cs typeface="+mn-cs"/>
                        </a:rPr>
                        <a:t>Ssn6</a:t>
                      </a:r>
                      <a:r>
                        <a:rPr lang="de-DE" sz="800" kern="1200" baseline="30000" smtClean="0">
                          <a:solidFill>
                            <a:schemeClr val="tx1"/>
                          </a:solidFill>
                          <a:latin typeface="Helvetica" pitchFamily="2" charset="0"/>
                          <a:ea typeface="+mn-ea"/>
                          <a:cs typeface="+mn-cs"/>
                        </a:rPr>
                        <a:t>68-204</a:t>
                      </a:r>
                      <a:r>
                        <a:rPr lang="de-DE" sz="800" kern="1200" smtClean="0">
                          <a:solidFill>
                            <a:schemeClr val="tx1"/>
                          </a:solidFill>
                          <a:latin typeface="Helvetica" pitchFamily="2" charset="0"/>
                          <a:ea typeface="+mn-ea"/>
                          <a:cs typeface="+mn-cs"/>
                        </a:rPr>
                        <a:t> + Gal4</a:t>
                      </a:r>
                      <a:r>
                        <a:rPr lang="de-DE" sz="800" kern="1200" baseline="30000" smtClean="0">
                          <a:solidFill>
                            <a:schemeClr val="tx1"/>
                          </a:solidFill>
                          <a:latin typeface="Helvetica" pitchFamily="2" charset="0"/>
                          <a:ea typeface="+mn-ea"/>
                          <a:cs typeface="+mn-cs"/>
                        </a:rPr>
                        <a:t>G4</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a:t>
                      </a:r>
                      <a:r>
                        <a:rPr lang="de-DE" sz="800" smtClean="0">
                          <a:latin typeface="Helvetica" pitchFamily="2" charset="0"/>
                        </a:rPr>
                        <a:t>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of 6 (in total 4 out of 6 </a:t>
                      </a:r>
                      <a:r>
                        <a:rPr lang="de-DE" sz="800" dirty="0" err="1">
                          <a:latin typeface="Helvetica" pitchFamily="2" charset="0"/>
                        </a:rPr>
                        <a:t>see</a:t>
                      </a:r>
                      <a:r>
                        <a:rPr lang="de-DE" sz="800" dirty="0">
                          <a:latin typeface="Helvetica" pitchFamily="2" charset="0"/>
                        </a:rPr>
                        <a:t> </a:t>
                      </a:r>
                      <a:r>
                        <a:rPr lang="de-DE" sz="800" dirty="0" err="1">
                          <a:latin typeface="Helvetica" pitchFamily="2" charset="0"/>
                        </a:rPr>
                        <a:t>plate</a:t>
                      </a:r>
                      <a:r>
                        <a:rPr lang="de-DE" sz="800" baseline="0" dirty="0">
                          <a:latin typeface="Helvetica" pitchFamily="2" charset="0"/>
                        </a:rPr>
                        <a:t> </a:t>
                      </a:r>
                      <a:r>
                        <a:rPr lang="de-DE" sz="800" baseline="0" dirty="0" err="1">
                          <a:latin typeface="Helvetica" pitchFamily="2" charset="0"/>
                        </a:rPr>
                        <a:t>above</a:t>
                      </a:r>
                      <a:r>
                        <a:rPr lang="de-DE" sz="800" dirty="0">
                          <a:latin typeface="Helvetica" pitchFamily="2" charset="0"/>
                        </a:rPr>
                        <a:t>)</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bl>
          </a:graphicData>
        </a:graphic>
      </p:graphicFrame>
      <p:sp>
        <p:nvSpPr>
          <p:cNvPr id="121" name="Rechteck 34">
            <a:extLst>
              <a:ext uri="{FF2B5EF4-FFF2-40B4-BE49-F238E27FC236}">
                <a16:creationId xmlns:a16="http://schemas.microsoft.com/office/drawing/2014/main" id="{E38EB0DF-E4C6-8A41-A1A9-90BC4A85B2BE}"/>
              </a:ext>
            </a:extLst>
          </p:cNvPr>
          <p:cNvSpPr/>
          <p:nvPr/>
        </p:nvSpPr>
        <p:spPr>
          <a:xfrm>
            <a:off x="273714"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122" name="Grafik 170">
            <a:extLst>
              <a:ext uri="{FF2B5EF4-FFF2-40B4-BE49-F238E27FC236}">
                <a16:creationId xmlns:a16="http://schemas.microsoft.com/office/drawing/2014/main" id="{5EA804B4-E928-3843-999B-2937BE3167D0}"/>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23185" t="2105" r="22875" b="14196"/>
          <a:stretch/>
        </p:blipFill>
        <p:spPr>
          <a:xfrm>
            <a:off x="368300" y="4572000"/>
            <a:ext cx="1591495" cy="1975649"/>
          </a:xfrm>
          <a:prstGeom prst="rect">
            <a:avLst/>
          </a:prstGeom>
        </p:spPr>
      </p:pic>
      <p:grpSp>
        <p:nvGrpSpPr>
          <p:cNvPr id="33" name="Group 32">
            <a:extLst>
              <a:ext uri="{FF2B5EF4-FFF2-40B4-BE49-F238E27FC236}">
                <a16:creationId xmlns:a16="http://schemas.microsoft.com/office/drawing/2014/main" id="{4B3A7CAC-35BD-FB4F-BBFB-83AF7EFE646E}"/>
              </a:ext>
            </a:extLst>
          </p:cNvPr>
          <p:cNvGrpSpPr/>
          <p:nvPr/>
        </p:nvGrpSpPr>
        <p:grpSpPr>
          <a:xfrm>
            <a:off x="3959578" y="4579528"/>
            <a:ext cx="2891791" cy="2838483"/>
            <a:chOff x="3959578" y="4579528"/>
            <a:chExt cx="2891791" cy="2838483"/>
          </a:xfrm>
        </p:grpSpPr>
        <p:grpSp>
          <p:nvGrpSpPr>
            <p:cNvPr id="123" name="Gruppieren 36">
              <a:extLst>
                <a:ext uri="{FF2B5EF4-FFF2-40B4-BE49-F238E27FC236}">
                  <a16:creationId xmlns:a16="http://schemas.microsoft.com/office/drawing/2014/main" id="{0BC414FF-008A-4945-8EB8-2AD941C1AB2E}"/>
                </a:ext>
              </a:extLst>
            </p:cNvPr>
            <p:cNvGrpSpPr/>
            <p:nvPr/>
          </p:nvGrpSpPr>
          <p:grpSpPr>
            <a:xfrm>
              <a:off x="3959578" y="4579528"/>
              <a:ext cx="2891791" cy="2838483"/>
              <a:chOff x="3959579" y="439328"/>
              <a:chExt cx="2891791" cy="2838483"/>
            </a:xfrm>
          </p:grpSpPr>
          <p:grpSp>
            <p:nvGrpSpPr>
              <p:cNvPr id="124" name="Gruppieren 3">
                <a:extLst>
                  <a:ext uri="{FF2B5EF4-FFF2-40B4-BE49-F238E27FC236}">
                    <a16:creationId xmlns:a16="http://schemas.microsoft.com/office/drawing/2014/main" id="{EB179C34-5A21-644F-B51C-58F2E2A2E9E4}"/>
                  </a:ext>
                </a:extLst>
              </p:cNvPr>
              <p:cNvGrpSpPr/>
              <p:nvPr/>
            </p:nvGrpSpPr>
            <p:grpSpPr>
              <a:xfrm>
                <a:off x="3959579" y="439328"/>
                <a:ext cx="2891791" cy="2838483"/>
                <a:chOff x="4704079" y="1994688"/>
                <a:chExt cx="4053841" cy="4040352"/>
              </a:xfrm>
            </p:grpSpPr>
            <p:sp>
              <p:nvSpPr>
                <p:cNvPr id="131" name="Oval 130">
                  <a:extLst>
                    <a:ext uri="{FF2B5EF4-FFF2-40B4-BE49-F238E27FC236}">
                      <a16:creationId xmlns:a16="http://schemas.microsoft.com/office/drawing/2014/main" id="{55235425-73DD-2743-AE1A-DF9277241087}"/>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132" name="Gerade Verbindung 5">
                  <a:extLst>
                    <a:ext uri="{FF2B5EF4-FFF2-40B4-BE49-F238E27FC236}">
                      <a16:creationId xmlns:a16="http://schemas.microsoft.com/office/drawing/2014/main" id="{BFD71414-3C12-BA48-81AF-A3406EF9FC05}"/>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6">
                  <a:extLst>
                    <a:ext uri="{FF2B5EF4-FFF2-40B4-BE49-F238E27FC236}">
                      <a16:creationId xmlns:a16="http://schemas.microsoft.com/office/drawing/2014/main" id="{81DABD52-A102-C640-AAA1-8579873017DA}"/>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7">
                  <a:extLst>
                    <a:ext uri="{FF2B5EF4-FFF2-40B4-BE49-F238E27FC236}">
                      <a16:creationId xmlns:a16="http://schemas.microsoft.com/office/drawing/2014/main" id="{7EE7BCB9-3C58-DE44-8BC4-85E9E6219855}"/>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8">
                  <a:extLst>
                    <a:ext uri="{FF2B5EF4-FFF2-40B4-BE49-F238E27FC236}">
                      <a16:creationId xmlns:a16="http://schemas.microsoft.com/office/drawing/2014/main" id="{6C4D2197-ECE7-3C47-A83F-E1841F77FDC8}"/>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9">
                  <a:extLst>
                    <a:ext uri="{FF2B5EF4-FFF2-40B4-BE49-F238E27FC236}">
                      <a16:creationId xmlns:a16="http://schemas.microsoft.com/office/drawing/2014/main" id="{50A7ADBE-3FCD-8246-A256-0877B79EEBB3}"/>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10">
                  <a:extLst>
                    <a:ext uri="{FF2B5EF4-FFF2-40B4-BE49-F238E27FC236}">
                      <a16:creationId xmlns:a16="http://schemas.microsoft.com/office/drawing/2014/main" id="{A3F76870-4543-C94B-B34D-AFBE544EBC4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1">
                  <a:extLst>
                    <a:ext uri="{FF2B5EF4-FFF2-40B4-BE49-F238E27FC236}">
                      <a16:creationId xmlns:a16="http://schemas.microsoft.com/office/drawing/2014/main" id="{5580822D-1255-8245-8BA8-37C665DBC714}"/>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12">
                  <a:extLst>
                    <a:ext uri="{FF2B5EF4-FFF2-40B4-BE49-F238E27FC236}">
                      <a16:creationId xmlns:a16="http://schemas.microsoft.com/office/drawing/2014/main" id="{4284FF1D-8B7D-3441-91C8-0C275DB58AD8}"/>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13">
                  <a:extLst>
                    <a:ext uri="{FF2B5EF4-FFF2-40B4-BE49-F238E27FC236}">
                      <a16:creationId xmlns:a16="http://schemas.microsoft.com/office/drawing/2014/main" id="{A01C4964-E9B1-4E44-BFC5-937710D57650}"/>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4">
                  <a:extLst>
                    <a:ext uri="{FF2B5EF4-FFF2-40B4-BE49-F238E27FC236}">
                      <a16:creationId xmlns:a16="http://schemas.microsoft.com/office/drawing/2014/main" id="{88B5B4F7-8898-BB4C-9EC7-24DE5020E8D2}"/>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15">
                  <a:extLst>
                    <a:ext uri="{FF2B5EF4-FFF2-40B4-BE49-F238E27FC236}">
                      <a16:creationId xmlns:a16="http://schemas.microsoft.com/office/drawing/2014/main" id="{41369CDA-1F89-8F44-9C67-D89F4BA43E7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16">
                  <a:extLst>
                    <a:ext uri="{FF2B5EF4-FFF2-40B4-BE49-F238E27FC236}">
                      <a16:creationId xmlns:a16="http://schemas.microsoft.com/office/drawing/2014/main" id="{22612ADF-6E5B-2A4B-93DE-E478F8158CD7}"/>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17">
                  <a:extLst>
                    <a:ext uri="{FF2B5EF4-FFF2-40B4-BE49-F238E27FC236}">
                      <a16:creationId xmlns:a16="http://schemas.microsoft.com/office/drawing/2014/main" id="{31AB001F-6002-1644-BCB8-6CAA20F088F0}"/>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18">
                  <a:extLst>
                    <a:ext uri="{FF2B5EF4-FFF2-40B4-BE49-F238E27FC236}">
                      <a16:creationId xmlns:a16="http://schemas.microsoft.com/office/drawing/2014/main" id="{7B8D2A01-ED59-5B4A-84BD-A9363AB05494}"/>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19">
                  <a:extLst>
                    <a:ext uri="{FF2B5EF4-FFF2-40B4-BE49-F238E27FC236}">
                      <a16:creationId xmlns:a16="http://schemas.microsoft.com/office/drawing/2014/main" id="{DF8AEE45-33F9-414D-9FD6-C383C2982AFC}"/>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0">
                  <a:extLst>
                    <a:ext uri="{FF2B5EF4-FFF2-40B4-BE49-F238E27FC236}">
                      <a16:creationId xmlns:a16="http://schemas.microsoft.com/office/drawing/2014/main" id="{3F36C862-A354-0B4D-881D-3DA470E04FD2}"/>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
                  <a:extLst>
                    <a:ext uri="{FF2B5EF4-FFF2-40B4-BE49-F238E27FC236}">
                      <a16:creationId xmlns:a16="http://schemas.microsoft.com/office/drawing/2014/main" id="{D6B297D0-2C06-DC45-A9EC-C89C5A63F49D}"/>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
                  <a:extLst>
                    <a:ext uri="{FF2B5EF4-FFF2-40B4-BE49-F238E27FC236}">
                      <a16:creationId xmlns:a16="http://schemas.microsoft.com/office/drawing/2014/main" id="{6B5062CB-CC81-7B4F-94CB-E602D5A2FDEB}"/>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3">
                  <a:extLst>
                    <a:ext uri="{FF2B5EF4-FFF2-40B4-BE49-F238E27FC236}">
                      <a16:creationId xmlns:a16="http://schemas.microsoft.com/office/drawing/2014/main" id="{683D40E9-DBEF-754D-9884-1685739DB134}"/>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4">
                  <a:extLst>
                    <a:ext uri="{FF2B5EF4-FFF2-40B4-BE49-F238E27FC236}">
                      <a16:creationId xmlns:a16="http://schemas.microsoft.com/office/drawing/2014/main" id="{F761C06F-6D71-6C4F-A626-1B0ED8F5A12A}"/>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5">
                  <a:extLst>
                    <a:ext uri="{FF2B5EF4-FFF2-40B4-BE49-F238E27FC236}">
                      <a16:creationId xmlns:a16="http://schemas.microsoft.com/office/drawing/2014/main" id="{03BBC7BB-0B81-F342-8F13-40A9065FB997}"/>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6">
                  <a:extLst>
                    <a:ext uri="{FF2B5EF4-FFF2-40B4-BE49-F238E27FC236}">
                      <a16:creationId xmlns:a16="http://schemas.microsoft.com/office/drawing/2014/main" id="{04C273C4-F952-F141-AA3C-6574CCC9E206}"/>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7">
                  <a:extLst>
                    <a:ext uri="{FF2B5EF4-FFF2-40B4-BE49-F238E27FC236}">
                      <a16:creationId xmlns:a16="http://schemas.microsoft.com/office/drawing/2014/main" id="{7FC731F1-16E1-D149-877B-A29DB093F1D0}"/>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8">
                  <a:extLst>
                    <a:ext uri="{FF2B5EF4-FFF2-40B4-BE49-F238E27FC236}">
                      <a16:creationId xmlns:a16="http://schemas.microsoft.com/office/drawing/2014/main" id="{64D0856B-EF57-784A-B72C-1116D8BF8E0B}"/>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9">
                  <a:extLst>
                    <a:ext uri="{FF2B5EF4-FFF2-40B4-BE49-F238E27FC236}">
                      <a16:creationId xmlns:a16="http://schemas.microsoft.com/office/drawing/2014/main" id="{7392955E-097B-5E42-ACEA-115BBC8AFD75}"/>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 Verbindung 30">
                  <a:extLst>
                    <a:ext uri="{FF2B5EF4-FFF2-40B4-BE49-F238E27FC236}">
                      <a16:creationId xmlns:a16="http://schemas.microsoft.com/office/drawing/2014/main" id="{EBDA3C64-0C23-0942-A04D-402D9CA82953}"/>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Gerade Verbindung 31">
                  <a:extLst>
                    <a:ext uri="{FF2B5EF4-FFF2-40B4-BE49-F238E27FC236}">
                      <a16:creationId xmlns:a16="http://schemas.microsoft.com/office/drawing/2014/main" id="{7AAF29AE-6CD7-2D4C-BFBA-9E1B8E095DEB}"/>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Textfeld 172">
                <a:extLst>
                  <a:ext uri="{FF2B5EF4-FFF2-40B4-BE49-F238E27FC236}">
                    <a16:creationId xmlns:a16="http://schemas.microsoft.com/office/drawing/2014/main" id="{D61A4615-DA50-B24E-A86D-F2AF71DB902E}"/>
                  </a:ext>
                </a:extLst>
              </p:cNvPr>
              <p:cNvSpPr txBox="1"/>
              <p:nvPr/>
            </p:nvSpPr>
            <p:spPr>
              <a:xfrm>
                <a:off x="4423034" y="930216"/>
                <a:ext cx="613335" cy="323165"/>
              </a:xfrm>
              <a:prstGeom prst="rect">
                <a:avLst/>
              </a:prstGeom>
              <a:noFill/>
              <a:ln>
                <a:noFill/>
              </a:ln>
            </p:spPr>
            <p:txBody>
              <a:bodyPr wrap="square" rtlCol="0">
                <a:spAutoFit/>
              </a:bodyPr>
              <a:lstStyle/>
              <a:p>
                <a:r>
                  <a:rPr lang="de-DE" sz="500" dirty="0">
                    <a:latin typeface="Helvetica" pitchFamily="2" charset="0"/>
                  </a:rPr>
                  <a:t>Ssn6 68-204 + Gal4 G4 </a:t>
                </a:r>
                <a:r>
                  <a:rPr lang="de-DE" sz="500" dirty="0" err="1">
                    <a:latin typeface="Helvetica" pitchFamily="2" charset="0"/>
                  </a:rPr>
                  <a:t>motif</a:t>
                </a:r>
                <a:r>
                  <a:rPr lang="de-DE" sz="500" dirty="0">
                    <a:latin typeface="Helvetica" pitchFamily="2" charset="0"/>
                  </a:rPr>
                  <a:t> </a:t>
                </a:r>
              </a:p>
              <a:p>
                <a:r>
                  <a:rPr lang="de-DE" sz="500" dirty="0">
                    <a:latin typeface="Helvetica" pitchFamily="2" charset="0"/>
                  </a:rPr>
                  <a:t>1</a:t>
                </a:r>
              </a:p>
            </p:txBody>
          </p:sp>
          <p:sp>
            <p:nvSpPr>
              <p:cNvPr id="126" name="Textfeld 173">
                <a:extLst>
                  <a:ext uri="{FF2B5EF4-FFF2-40B4-BE49-F238E27FC236}">
                    <a16:creationId xmlns:a16="http://schemas.microsoft.com/office/drawing/2014/main" id="{35EC8CEC-8203-794B-91EA-E35D549F3942}"/>
                  </a:ext>
                </a:extLst>
              </p:cNvPr>
              <p:cNvSpPr txBox="1"/>
              <p:nvPr/>
            </p:nvSpPr>
            <p:spPr>
              <a:xfrm>
                <a:off x="4877200" y="930216"/>
                <a:ext cx="613335" cy="323165"/>
              </a:xfrm>
              <a:prstGeom prst="rect">
                <a:avLst/>
              </a:prstGeom>
              <a:noFill/>
              <a:ln>
                <a:noFill/>
              </a:ln>
            </p:spPr>
            <p:txBody>
              <a:bodyPr wrap="square" rtlCol="0">
                <a:spAutoFit/>
              </a:bodyPr>
              <a:lstStyle/>
              <a:p>
                <a:r>
                  <a:rPr lang="de-DE" sz="500" dirty="0">
                    <a:latin typeface="Helvetica" pitchFamily="2" charset="0"/>
                  </a:rPr>
                  <a:t>Ssn6 68-204 + Gal4 G4 </a:t>
                </a:r>
                <a:r>
                  <a:rPr lang="de-DE" sz="500" dirty="0" err="1">
                    <a:latin typeface="Helvetica" pitchFamily="2" charset="0"/>
                  </a:rPr>
                  <a:t>motif</a:t>
                </a:r>
                <a:r>
                  <a:rPr lang="de-DE" sz="500" dirty="0">
                    <a:latin typeface="Helvetica" pitchFamily="2" charset="0"/>
                  </a:rPr>
                  <a:t> </a:t>
                </a:r>
              </a:p>
              <a:p>
                <a:r>
                  <a:rPr lang="de-DE" sz="500" dirty="0">
                    <a:latin typeface="Helvetica" pitchFamily="2" charset="0"/>
                  </a:rPr>
                  <a:t>2</a:t>
                </a:r>
              </a:p>
            </p:txBody>
          </p:sp>
          <p:sp>
            <p:nvSpPr>
              <p:cNvPr id="127" name="Textfeld 174">
                <a:extLst>
                  <a:ext uri="{FF2B5EF4-FFF2-40B4-BE49-F238E27FC236}">
                    <a16:creationId xmlns:a16="http://schemas.microsoft.com/office/drawing/2014/main" id="{AF4470BA-299E-2246-95BE-1C7A916A0CDF}"/>
                  </a:ext>
                </a:extLst>
              </p:cNvPr>
              <p:cNvSpPr txBox="1"/>
              <p:nvPr/>
            </p:nvSpPr>
            <p:spPr>
              <a:xfrm>
                <a:off x="5336997" y="930216"/>
                <a:ext cx="613335" cy="323165"/>
              </a:xfrm>
              <a:prstGeom prst="rect">
                <a:avLst/>
              </a:prstGeom>
              <a:noFill/>
              <a:ln>
                <a:noFill/>
              </a:ln>
            </p:spPr>
            <p:txBody>
              <a:bodyPr wrap="square" rtlCol="0">
                <a:spAutoFit/>
              </a:bodyPr>
              <a:lstStyle/>
              <a:p>
                <a:r>
                  <a:rPr lang="de-DE" sz="500" dirty="0">
                    <a:latin typeface="Helvetica" pitchFamily="2" charset="0"/>
                  </a:rPr>
                  <a:t>Ssn6 68-204 + Gal4 G4 </a:t>
                </a:r>
                <a:r>
                  <a:rPr lang="de-DE" sz="500" dirty="0" err="1">
                    <a:latin typeface="Helvetica" pitchFamily="2" charset="0"/>
                  </a:rPr>
                  <a:t>motif</a:t>
                </a:r>
                <a:r>
                  <a:rPr lang="de-DE" sz="500" dirty="0">
                    <a:latin typeface="Helvetica" pitchFamily="2" charset="0"/>
                  </a:rPr>
                  <a:t> </a:t>
                </a:r>
              </a:p>
              <a:p>
                <a:r>
                  <a:rPr lang="de-DE" sz="500" dirty="0">
                    <a:latin typeface="Helvetica" pitchFamily="2" charset="0"/>
                  </a:rPr>
                  <a:t>3</a:t>
                </a:r>
              </a:p>
            </p:txBody>
          </p:sp>
          <p:sp>
            <p:nvSpPr>
              <p:cNvPr id="128" name="Textfeld 175">
                <a:extLst>
                  <a:ext uri="{FF2B5EF4-FFF2-40B4-BE49-F238E27FC236}">
                    <a16:creationId xmlns:a16="http://schemas.microsoft.com/office/drawing/2014/main" id="{4F1479F9-39ED-074C-872B-7B1E6DE199CE}"/>
                  </a:ext>
                </a:extLst>
              </p:cNvPr>
              <p:cNvSpPr txBox="1"/>
              <p:nvPr/>
            </p:nvSpPr>
            <p:spPr>
              <a:xfrm>
                <a:off x="5793420" y="930216"/>
                <a:ext cx="613335" cy="323165"/>
              </a:xfrm>
              <a:prstGeom prst="rect">
                <a:avLst/>
              </a:prstGeom>
              <a:noFill/>
              <a:ln>
                <a:noFill/>
              </a:ln>
            </p:spPr>
            <p:txBody>
              <a:bodyPr wrap="square" rtlCol="0">
                <a:spAutoFit/>
              </a:bodyPr>
              <a:lstStyle/>
              <a:p>
                <a:r>
                  <a:rPr lang="de-DE" sz="500" dirty="0">
                    <a:latin typeface="Helvetica" pitchFamily="2" charset="0"/>
                  </a:rPr>
                  <a:t>Ssn6 68-204 + Gal4 G4 </a:t>
                </a:r>
                <a:r>
                  <a:rPr lang="de-DE" sz="500" dirty="0" err="1">
                    <a:latin typeface="Helvetica" pitchFamily="2" charset="0"/>
                  </a:rPr>
                  <a:t>motif</a:t>
                </a:r>
                <a:r>
                  <a:rPr lang="de-DE" sz="500" dirty="0">
                    <a:latin typeface="Helvetica" pitchFamily="2" charset="0"/>
                  </a:rPr>
                  <a:t> </a:t>
                </a:r>
              </a:p>
              <a:p>
                <a:r>
                  <a:rPr lang="de-DE" sz="500" dirty="0">
                    <a:latin typeface="Helvetica" pitchFamily="2" charset="0"/>
                  </a:rPr>
                  <a:t>4</a:t>
                </a:r>
              </a:p>
            </p:txBody>
          </p:sp>
          <p:sp>
            <p:nvSpPr>
              <p:cNvPr id="129" name="Textfeld 176">
                <a:extLst>
                  <a:ext uri="{FF2B5EF4-FFF2-40B4-BE49-F238E27FC236}">
                    <a16:creationId xmlns:a16="http://schemas.microsoft.com/office/drawing/2014/main" id="{8EE84469-CF29-3742-B590-AC1A15DAAB0F}"/>
                  </a:ext>
                </a:extLst>
              </p:cNvPr>
              <p:cNvSpPr txBox="1"/>
              <p:nvPr/>
            </p:nvSpPr>
            <p:spPr>
              <a:xfrm>
                <a:off x="4167804" y="1287827"/>
                <a:ext cx="613335" cy="323165"/>
              </a:xfrm>
              <a:prstGeom prst="rect">
                <a:avLst/>
              </a:prstGeom>
              <a:noFill/>
              <a:ln>
                <a:noFill/>
              </a:ln>
            </p:spPr>
            <p:txBody>
              <a:bodyPr wrap="square" rtlCol="0">
                <a:spAutoFit/>
              </a:bodyPr>
              <a:lstStyle/>
              <a:p>
                <a:r>
                  <a:rPr lang="de-DE" sz="500" dirty="0">
                    <a:latin typeface="Helvetica" pitchFamily="2" charset="0"/>
                  </a:rPr>
                  <a:t>Ssn6 68-204 + Gal4 G4 </a:t>
                </a:r>
                <a:r>
                  <a:rPr lang="de-DE" sz="500" dirty="0" err="1">
                    <a:latin typeface="Helvetica" pitchFamily="2" charset="0"/>
                  </a:rPr>
                  <a:t>motif</a:t>
                </a:r>
                <a:r>
                  <a:rPr lang="de-DE" sz="500" dirty="0">
                    <a:latin typeface="Helvetica" pitchFamily="2" charset="0"/>
                  </a:rPr>
                  <a:t> </a:t>
                </a:r>
              </a:p>
              <a:p>
                <a:r>
                  <a:rPr lang="de-DE" sz="500" dirty="0">
                    <a:latin typeface="Helvetica" pitchFamily="2" charset="0"/>
                  </a:rPr>
                  <a:t>5</a:t>
                </a:r>
              </a:p>
            </p:txBody>
          </p:sp>
          <p:sp>
            <p:nvSpPr>
              <p:cNvPr id="130" name="Textfeld 177">
                <a:extLst>
                  <a:ext uri="{FF2B5EF4-FFF2-40B4-BE49-F238E27FC236}">
                    <a16:creationId xmlns:a16="http://schemas.microsoft.com/office/drawing/2014/main" id="{E2E7EE64-9F15-3349-8B63-749E27FE2336}"/>
                  </a:ext>
                </a:extLst>
              </p:cNvPr>
              <p:cNvSpPr txBox="1"/>
              <p:nvPr/>
            </p:nvSpPr>
            <p:spPr>
              <a:xfrm>
                <a:off x="4624356" y="1287827"/>
                <a:ext cx="613335" cy="323165"/>
              </a:xfrm>
              <a:prstGeom prst="rect">
                <a:avLst/>
              </a:prstGeom>
              <a:noFill/>
              <a:ln>
                <a:noFill/>
              </a:ln>
            </p:spPr>
            <p:txBody>
              <a:bodyPr wrap="square" rtlCol="0">
                <a:spAutoFit/>
              </a:bodyPr>
              <a:lstStyle/>
              <a:p>
                <a:r>
                  <a:rPr lang="de-DE" sz="500" dirty="0">
                    <a:latin typeface="Helvetica" pitchFamily="2" charset="0"/>
                  </a:rPr>
                  <a:t>Ssn6 68-204 + Gal4 G4 </a:t>
                </a:r>
                <a:r>
                  <a:rPr lang="de-DE" sz="500" dirty="0" err="1">
                    <a:latin typeface="Helvetica" pitchFamily="2" charset="0"/>
                  </a:rPr>
                  <a:t>motif</a:t>
                </a:r>
                <a:r>
                  <a:rPr lang="de-DE" sz="500" dirty="0">
                    <a:latin typeface="Helvetica" pitchFamily="2" charset="0"/>
                  </a:rPr>
                  <a:t> </a:t>
                </a:r>
              </a:p>
              <a:p>
                <a:r>
                  <a:rPr lang="de-DE" sz="500" dirty="0">
                    <a:latin typeface="Helvetica" pitchFamily="2" charset="0"/>
                  </a:rPr>
                  <a:t>6</a:t>
                </a:r>
              </a:p>
            </p:txBody>
          </p:sp>
        </p:grpSp>
        <p:sp>
          <p:nvSpPr>
            <p:cNvPr id="231" name="Textfeld 151">
              <a:extLst>
                <a:ext uri="{FF2B5EF4-FFF2-40B4-BE49-F238E27FC236}">
                  <a16:creationId xmlns:a16="http://schemas.microsoft.com/office/drawing/2014/main" id="{8B1EABEB-C317-7546-ADE9-8B02F8E1E465}"/>
                </a:ext>
              </a:extLst>
            </p:cNvPr>
            <p:cNvSpPr txBox="1"/>
            <p:nvPr/>
          </p:nvSpPr>
          <p:spPr>
            <a:xfrm>
              <a:off x="5645102" y="67494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4" name="Foliennummernplatzhalter 3"/>
          <p:cNvSpPr>
            <a:spLocks noGrp="1"/>
          </p:cNvSpPr>
          <p:nvPr>
            <p:ph type="sldNum" sz="quarter" idx="12"/>
          </p:nvPr>
        </p:nvSpPr>
        <p:spPr/>
        <p:txBody>
          <a:bodyPr/>
          <a:lstStyle/>
          <a:p>
            <a:fld id="{D1518DB2-8BF5-BB49-AB6F-F59199DF38B5}" type="slidenum">
              <a:rPr lang="de-DE" smtClean="0"/>
              <a:t>14</a:t>
            </a:fld>
            <a:endParaRPr lang="de-DE"/>
          </a:p>
        </p:txBody>
      </p:sp>
    </p:spTree>
    <p:extLst>
      <p:ext uri="{BB962C8B-B14F-4D97-AF65-F5344CB8AC3E}">
        <p14:creationId xmlns:p14="http://schemas.microsoft.com/office/powerpoint/2010/main" val="786264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hteck 113">
            <a:extLst>
              <a:ext uri="{FF2B5EF4-FFF2-40B4-BE49-F238E27FC236}">
                <a16:creationId xmlns:a16="http://schemas.microsoft.com/office/drawing/2014/main" id="{46B73EC6-7D9E-AA40-B3B4-BF0725964A2F}"/>
              </a:ext>
            </a:extLst>
          </p:cNvPr>
          <p:cNvSpPr/>
          <p:nvPr/>
        </p:nvSpPr>
        <p:spPr>
          <a:xfrm>
            <a:off x="269976"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169" name="Tabelle 5">
            <a:extLst>
              <a:ext uri="{FF2B5EF4-FFF2-40B4-BE49-F238E27FC236}">
                <a16:creationId xmlns:a16="http://schemas.microsoft.com/office/drawing/2014/main" id="{27CDC56B-0A91-2049-990F-3B92A7CEE327}"/>
              </a:ext>
            </a:extLst>
          </p:cNvPr>
          <p:cNvGraphicFramePr>
            <a:graphicFrameLocks noGrp="1"/>
          </p:cNvGraphicFramePr>
          <p:nvPr>
            <p:extLst>
              <p:ext uri="{D42A27DB-BD31-4B8C-83A1-F6EECF244321}">
                <p14:modId xmlns:p14="http://schemas.microsoft.com/office/powerpoint/2010/main" val="2313737598"/>
              </p:ext>
            </p:extLst>
          </p:nvPr>
        </p:nvGraphicFramePr>
        <p:xfrm>
          <a:off x="364561" y="2701051"/>
          <a:ext cx="3781426" cy="815336"/>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smtClean="0">
                          <a:solidFill>
                            <a:srgbClr val="48B0F0"/>
                          </a:solidFill>
                          <a:latin typeface="Helvetica" pitchFamily="2" charset="0"/>
                          <a:ea typeface="+mn-ea"/>
                          <a:cs typeface="+mn-cs"/>
                        </a:rPr>
                        <a:t>Reb1</a:t>
                      </a:r>
                      <a:r>
                        <a:rPr lang="de-DE" sz="800" kern="1200" baseline="30000" smtClean="0">
                          <a:solidFill>
                            <a:srgbClr val="48B0F0"/>
                          </a:solidFill>
                          <a:latin typeface="Helvetica" pitchFamily="2" charset="0"/>
                          <a:ea typeface="+mn-ea"/>
                          <a:cs typeface="+mn-cs"/>
                        </a:rPr>
                        <a:t>1-120(+PKEEEEGGL)</a:t>
                      </a:r>
                      <a:endParaRPr lang="de-DE" sz="800" kern="1200" baseline="30000" dirty="0">
                        <a:solidFill>
                          <a:srgbClr val="48B0F0"/>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a:solidFill>
                            <a:schemeClr val="tx1"/>
                          </a:solidFill>
                          <a:latin typeface="Helvetica" pitchFamily="2" charset="0"/>
                          <a:ea typeface="+mn-ea"/>
                          <a:cs typeface="+mn-cs"/>
                        </a:rPr>
                        <a:t>6 out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algn="l" defTabSz="685800" rtl="0" eaLnBrk="1" latinLnBrk="0" hangingPunct="1"/>
                      <a:r>
                        <a:rPr lang="de-DE" sz="800" kern="1200" smtClean="0">
                          <a:solidFill>
                            <a:schemeClr val="tx1"/>
                          </a:solidFill>
                          <a:latin typeface="Helvetica" pitchFamily="2" charset="0"/>
                          <a:ea typeface="+mn-ea"/>
                          <a:cs typeface="+mn-cs"/>
                        </a:rPr>
                        <a:t>Mcm1</a:t>
                      </a:r>
                      <a:r>
                        <a:rPr lang="de-DE" sz="800" kern="1200" baseline="30000" smtClean="0">
                          <a:solidFill>
                            <a:schemeClr val="tx1"/>
                          </a:solidFill>
                          <a:latin typeface="Helvetica" pitchFamily="2" charset="0"/>
                          <a:ea typeface="+mn-ea"/>
                          <a:cs typeface="+mn-cs"/>
                        </a:rPr>
                        <a:t>98-296</a:t>
                      </a:r>
                      <a:endParaRPr lang="de-DE" sz="800" kern="1200" baseline="300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inviable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a:solidFill>
                            <a:schemeClr val="tx1"/>
                          </a:solidFill>
                          <a:latin typeface="Helvetica" pitchFamily="2" charset="0"/>
                          <a:ea typeface="+mn-ea"/>
                          <a:cs typeface="+mn-cs"/>
                        </a:rPr>
                        <a:t>6 out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algn="l" defTabSz="685800" rtl="0" eaLnBrk="1" latinLnBrk="0" hangingPunct="1"/>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a:t>
                      </a:r>
                      <a:r>
                        <a:rPr lang="de-DE" sz="800" kern="1200" smtClean="0">
                          <a:solidFill>
                            <a:srgbClr val="48B0F0"/>
                          </a:solidFill>
                          <a:latin typeface="Helvetica" pitchFamily="2" charset="0"/>
                          <a:ea typeface="+mn-ea"/>
                          <a:cs typeface="+mn-cs"/>
                        </a:rPr>
                        <a:t>+ Y/M</a:t>
                      </a:r>
                      <a:endParaRPr lang="de-DE" sz="800" kern="1200" dirty="0">
                        <a:solidFill>
                          <a:srgbClr val="48B0F0"/>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318198"/>
                  </a:ext>
                </a:extLst>
              </a:tr>
            </a:tbl>
          </a:graphicData>
        </a:graphic>
      </p:graphicFrame>
      <p:pic>
        <p:nvPicPr>
          <p:cNvPr id="33" name="Grafik 32">
            <a:extLst>
              <a:ext uri="{FF2B5EF4-FFF2-40B4-BE49-F238E27FC236}">
                <a16:creationId xmlns:a16="http://schemas.microsoft.com/office/drawing/2014/main" id="{CC2ADB8D-9667-4B4A-8B25-129930FE79B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22317" t="3363" r="23165" b="13980"/>
          <a:stretch/>
        </p:blipFill>
        <p:spPr>
          <a:xfrm>
            <a:off x="369506" y="431800"/>
            <a:ext cx="1644341" cy="1994479"/>
          </a:xfrm>
          <a:prstGeom prst="rect">
            <a:avLst/>
          </a:prstGeom>
        </p:spPr>
      </p:pic>
      <p:pic>
        <p:nvPicPr>
          <p:cNvPr id="93" name="Grafik 92">
            <a:extLst>
              <a:ext uri="{FF2B5EF4-FFF2-40B4-BE49-F238E27FC236}">
                <a16:creationId xmlns:a16="http://schemas.microsoft.com/office/drawing/2014/main" id="{8A5B27A1-85CC-624D-B010-C5A9DE29C966}"/>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23199" t="5143" r="20886" b="14622"/>
          <a:stretch/>
        </p:blipFill>
        <p:spPr>
          <a:xfrm>
            <a:off x="368299" y="4787900"/>
            <a:ext cx="1539953" cy="1767824"/>
          </a:xfrm>
          <a:prstGeom prst="rect">
            <a:avLst/>
          </a:prstGeom>
        </p:spPr>
      </p:pic>
      <p:sp>
        <p:nvSpPr>
          <p:cNvPr id="94" name="Rechteck 93">
            <a:extLst>
              <a:ext uri="{FF2B5EF4-FFF2-40B4-BE49-F238E27FC236}">
                <a16:creationId xmlns:a16="http://schemas.microsoft.com/office/drawing/2014/main" id="{0BD1D1CE-6F7C-3142-8FFF-647C88B44E3C}"/>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5" name="Tabelle 5">
            <a:extLst>
              <a:ext uri="{FF2B5EF4-FFF2-40B4-BE49-F238E27FC236}">
                <a16:creationId xmlns:a16="http://schemas.microsoft.com/office/drawing/2014/main" id="{EBF58ADC-0544-AC49-A154-2F510C1BE387}"/>
              </a:ext>
            </a:extLst>
          </p:cNvPr>
          <p:cNvGraphicFramePr>
            <a:graphicFrameLocks noGrp="1"/>
          </p:cNvGraphicFramePr>
          <p:nvPr>
            <p:extLst>
              <p:ext uri="{D42A27DB-BD31-4B8C-83A1-F6EECF244321}">
                <p14:modId xmlns:p14="http://schemas.microsoft.com/office/powerpoint/2010/main" val="3336651004"/>
              </p:ext>
            </p:extLst>
          </p:nvPr>
        </p:nvGraphicFramePr>
        <p:xfrm>
          <a:off x="368301" y="6841251"/>
          <a:ext cx="3781426" cy="843913"/>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algn="l" fontAlgn="b"/>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a:t>
                      </a:r>
                      <a:r>
                        <a:rPr lang="de-DE" sz="800" u="none" strike="noStrike" smtClean="0">
                          <a:solidFill>
                            <a:srgbClr val="48B0F0"/>
                          </a:solidFill>
                          <a:effectLst/>
                          <a:latin typeface="Helvetica" pitchFamily="2" charset="0"/>
                        </a:rPr>
                        <a:t>TDP-43</a:t>
                      </a:r>
                      <a:endParaRPr lang="de-DE" sz="800" b="0" i="0" u="none" strike="noStrike" dirty="0">
                        <a:solidFill>
                          <a:srgbClr val="48B0F0"/>
                        </a:solidFill>
                        <a:effectLst/>
                        <a:latin typeface="Helvetica" pitchFamily="2" charset="0"/>
                      </a:endParaRPr>
                    </a:p>
                  </a:txBody>
                  <a:tcPr marL="9525" marR="9525" marT="952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a:solidFill>
                            <a:schemeClr val="tx1"/>
                          </a:solidFill>
                          <a:latin typeface="Helvetica" pitchFamily="2" charset="0"/>
                          <a:ea typeface="+mn-ea"/>
                          <a:cs typeface="+mn-cs"/>
                        </a:rPr>
                        <a:t>6 out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de-DE" sz="800" smtClean="0">
                          <a:latin typeface="Helvetica" pitchFamily="2" charset="0"/>
                        </a:rPr>
                        <a:t>FUS</a:t>
                      </a:r>
                      <a:r>
                        <a:rPr lang="de-DE" sz="800" baseline="30000" smtClean="0">
                          <a:latin typeface="Helvetica" pitchFamily="2" charset="0"/>
                        </a:rPr>
                        <a:t>1-163</a:t>
                      </a:r>
                      <a:r>
                        <a:rPr lang="de-DE" sz="800" smtClean="0">
                          <a:latin typeface="Helvetica" pitchFamily="2" charset="0"/>
                        </a:rPr>
                        <a:t>12E + </a:t>
                      </a:r>
                      <a:r>
                        <a:rPr lang="de-DE" sz="800" u="none" strike="noStrike" smtClean="0">
                          <a:effectLst/>
                          <a:latin typeface="Helvetica" pitchFamily="2" charset="0"/>
                        </a:rPr>
                        <a:t>TDP-43 Y→S in context</a:t>
                      </a:r>
                      <a:endParaRPr lang="de-DE" sz="800" b="0" i="0" u="none" strike="noStrike" smtClean="0">
                        <a:solidFill>
                          <a:srgbClr val="3F3F3F"/>
                        </a:solidFill>
                        <a:effectLst/>
                        <a:latin typeface="Helvetica" pitchFamily="2" charset="0"/>
                      </a:endParaRPr>
                    </a:p>
                    <a:p>
                      <a:pPr algn="l" fontAlgn="b"/>
                      <a:endParaRPr lang="de-DE" sz="800" b="0" i="0" u="none" strike="noStrike">
                        <a:solidFill>
                          <a:srgbClr val="FF0000"/>
                        </a:solidFill>
                        <a:effectLst/>
                        <a:latin typeface="Helvetica" pitchFamily="2" charset="0"/>
                      </a:endParaRPr>
                    </a:p>
                  </a:txBody>
                  <a:tcPr marL="9525" marR="9525" marT="952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inviable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grpSp>
        <p:nvGrpSpPr>
          <p:cNvPr id="2" name="Group 1">
            <a:extLst>
              <a:ext uri="{FF2B5EF4-FFF2-40B4-BE49-F238E27FC236}">
                <a16:creationId xmlns:a16="http://schemas.microsoft.com/office/drawing/2014/main" id="{5EBCE461-1BEF-8543-A589-F20022565A80}"/>
              </a:ext>
            </a:extLst>
          </p:cNvPr>
          <p:cNvGrpSpPr/>
          <p:nvPr/>
        </p:nvGrpSpPr>
        <p:grpSpPr>
          <a:xfrm>
            <a:off x="3955877" y="438793"/>
            <a:ext cx="2891791" cy="2838483"/>
            <a:chOff x="3955877" y="438793"/>
            <a:chExt cx="2891791" cy="2838483"/>
          </a:xfrm>
        </p:grpSpPr>
        <p:grpSp>
          <p:nvGrpSpPr>
            <p:cNvPr id="61" name="Gruppieren 60">
              <a:extLst>
                <a:ext uri="{FF2B5EF4-FFF2-40B4-BE49-F238E27FC236}">
                  <a16:creationId xmlns:a16="http://schemas.microsoft.com/office/drawing/2014/main" id="{9F7D51A8-AA82-1D4D-92BF-B94C1269D9C4}"/>
                </a:ext>
              </a:extLst>
            </p:cNvPr>
            <p:cNvGrpSpPr/>
            <p:nvPr/>
          </p:nvGrpSpPr>
          <p:grpSpPr>
            <a:xfrm>
              <a:off x="3955877" y="438793"/>
              <a:ext cx="2891791" cy="2838483"/>
              <a:chOff x="3959617" y="4578993"/>
              <a:chExt cx="2891791" cy="2838483"/>
            </a:xfrm>
          </p:grpSpPr>
          <p:grpSp>
            <p:nvGrpSpPr>
              <p:cNvPr id="180" name="Gruppieren 179">
                <a:extLst>
                  <a:ext uri="{FF2B5EF4-FFF2-40B4-BE49-F238E27FC236}">
                    <a16:creationId xmlns:a16="http://schemas.microsoft.com/office/drawing/2014/main" id="{A70C6C98-9D51-0549-A0EE-869A78B77676}"/>
                  </a:ext>
                </a:extLst>
              </p:cNvPr>
              <p:cNvGrpSpPr/>
              <p:nvPr/>
            </p:nvGrpSpPr>
            <p:grpSpPr>
              <a:xfrm>
                <a:off x="3959617" y="4578993"/>
                <a:ext cx="2891791" cy="2838483"/>
                <a:chOff x="4704079" y="1994688"/>
                <a:chExt cx="4053841" cy="4040352"/>
              </a:xfrm>
            </p:grpSpPr>
            <p:sp>
              <p:nvSpPr>
                <p:cNvPr id="204" name="Oval 203">
                  <a:extLst>
                    <a:ext uri="{FF2B5EF4-FFF2-40B4-BE49-F238E27FC236}">
                      <a16:creationId xmlns:a16="http://schemas.microsoft.com/office/drawing/2014/main" id="{9F0B9656-9D00-5B42-AF2C-89A3F586550F}"/>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205" name="Gerade Verbindung 204">
                  <a:extLst>
                    <a:ext uri="{FF2B5EF4-FFF2-40B4-BE49-F238E27FC236}">
                      <a16:creationId xmlns:a16="http://schemas.microsoft.com/office/drawing/2014/main" id="{391DBE7B-7D0A-AB48-A2EF-2B2EC46D935C}"/>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a:extLst>
                    <a:ext uri="{FF2B5EF4-FFF2-40B4-BE49-F238E27FC236}">
                      <a16:creationId xmlns:a16="http://schemas.microsoft.com/office/drawing/2014/main" id="{48832105-2727-5341-9DF3-D9FFAB2FCE76}"/>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a:extLst>
                    <a:ext uri="{FF2B5EF4-FFF2-40B4-BE49-F238E27FC236}">
                      <a16:creationId xmlns:a16="http://schemas.microsoft.com/office/drawing/2014/main" id="{C2AEC04A-0CF7-E74B-A286-512904CCD4C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a:extLst>
                    <a:ext uri="{FF2B5EF4-FFF2-40B4-BE49-F238E27FC236}">
                      <a16:creationId xmlns:a16="http://schemas.microsoft.com/office/drawing/2014/main" id="{D482E41C-02BB-D549-A412-0268DE85980F}"/>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a:extLst>
                    <a:ext uri="{FF2B5EF4-FFF2-40B4-BE49-F238E27FC236}">
                      <a16:creationId xmlns:a16="http://schemas.microsoft.com/office/drawing/2014/main" id="{327358DC-C9FB-8441-8B6E-BA3A5DDD0C7D}"/>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a:extLst>
                    <a:ext uri="{FF2B5EF4-FFF2-40B4-BE49-F238E27FC236}">
                      <a16:creationId xmlns:a16="http://schemas.microsoft.com/office/drawing/2014/main" id="{0D58B107-9DE1-D046-B444-17AEFAA2DBB1}"/>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a:extLst>
                    <a:ext uri="{FF2B5EF4-FFF2-40B4-BE49-F238E27FC236}">
                      <a16:creationId xmlns:a16="http://schemas.microsoft.com/office/drawing/2014/main" id="{B47D4F55-8629-904F-B278-8CC79F02DDEC}"/>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a:extLst>
                    <a:ext uri="{FF2B5EF4-FFF2-40B4-BE49-F238E27FC236}">
                      <a16:creationId xmlns:a16="http://schemas.microsoft.com/office/drawing/2014/main" id="{9A712B0B-497C-8A4F-BD68-4A7D72265053}"/>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a:extLst>
                    <a:ext uri="{FF2B5EF4-FFF2-40B4-BE49-F238E27FC236}">
                      <a16:creationId xmlns:a16="http://schemas.microsoft.com/office/drawing/2014/main" id="{BE8E916A-66C9-0545-A6F4-1A8FCBD633B7}"/>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a:extLst>
                    <a:ext uri="{FF2B5EF4-FFF2-40B4-BE49-F238E27FC236}">
                      <a16:creationId xmlns:a16="http://schemas.microsoft.com/office/drawing/2014/main" id="{49BFCE0C-EDF3-DE43-8402-0B02A52CA35A}"/>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a:extLst>
                    <a:ext uri="{FF2B5EF4-FFF2-40B4-BE49-F238E27FC236}">
                      <a16:creationId xmlns:a16="http://schemas.microsoft.com/office/drawing/2014/main" id="{068D6AAA-1215-9B48-AF26-032F0FDC60C9}"/>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a:extLst>
                    <a:ext uri="{FF2B5EF4-FFF2-40B4-BE49-F238E27FC236}">
                      <a16:creationId xmlns:a16="http://schemas.microsoft.com/office/drawing/2014/main" id="{3FCBB9B9-C4C9-6A4B-82B7-C3EA100B2321}"/>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a:extLst>
                    <a:ext uri="{FF2B5EF4-FFF2-40B4-BE49-F238E27FC236}">
                      <a16:creationId xmlns:a16="http://schemas.microsoft.com/office/drawing/2014/main" id="{60B1F29E-45C6-9640-89C2-FC1F447A28BC}"/>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a:extLst>
                    <a:ext uri="{FF2B5EF4-FFF2-40B4-BE49-F238E27FC236}">
                      <a16:creationId xmlns:a16="http://schemas.microsoft.com/office/drawing/2014/main" id="{DE1479B2-2959-624F-AC37-FCC3E4D7D11F}"/>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a:extLst>
                    <a:ext uri="{FF2B5EF4-FFF2-40B4-BE49-F238E27FC236}">
                      <a16:creationId xmlns:a16="http://schemas.microsoft.com/office/drawing/2014/main" id="{E768E2CB-8F31-7446-BA35-24E25063E789}"/>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a:extLst>
                    <a:ext uri="{FF2B5EF4-FFF2-40B4-BE49-F238E27FC236}">
                      <a16:creationId xmlns:a16="http://schemas.microsoft.com/office/drawing/2014/main" id="{8FE009E2-7DA5-904F-B025-3FDC1AA5BDEB}"/>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a:extLst>
                    <a:ext uri="{FF2B5EF4-FFF2-40B4-BE49-F238E27FC236}">
                      <a16:creationId xmlns:a16="http://schemas.microsoft.com/office/drawing/2014/main" id="{AE996CED-6014-7947-84A0-3ABB8C99A0DB}"/>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a:extLst>
                    <a:ext uri="{FF2B5EF4-FFF2-40B4-BE49-F238E27FC236}">
                      <a16:creationId xmlns:a16="http://schemas.microsoft.com/office/drawing/2014/main" id="{906FA82F-A5A4-8A4D-AFF2-E9E4F302E833}"/>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a:extLst>
                    <a:ext uri="{FF2B5EF4-FFF2-40B4-BE49-F238E27FC236}">
                      <a16:creationId xmlns:a16="http://schemas.microsoft.com/office/drawing/2014/main" id="{60F06D27-D3B0-0749-A5BA-BE3608EAC4D3}"/>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a:extLst>
                    <a:ext uri="{FF2B5EF4-FFF2-40B4-BE49-F238E27FC236}">
                      <a16:creationId xmlns:a16="http://schemas.microsoft.com/office/drawing/2014/main" id="{E09A30CB-8E5A-2147-BE89-76C0DFFCC06B}"/>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a:extLst>
                    <a:ext uri="{FF2B5EF4-FFF2-40B4-BE49-F238E27FC236}">
                      <a16:creationId xmlns:a16="http://schemas.microsoft.com/office/drawing/2014/main" id="{003F2220-D78B-3E4F-B4D0-F24CB4A80F86}"/>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a:extLst>
                    <a:ext uri="{FF2B5EF4-FFF2-40B4-BE49-F238E27FC236}">
                      <a16:creationId xmlns:a16="http://schemas.microsoft.com/office/drawing/2014/main" id="{2B44CD68-90B1-3044-8D12-A9E868A0E716}"/>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a:extLst>
                    <a:ext uri="{FF2B5EF4-FFF2-40B4-BE49-F238E27FC236}">
                      <a16:creationId xmlns:a16="http://schemas.microsoft.com/office/drawing/2014/main" id="{4898C25E-593D-0349-AD8C-40EA4861891F}"/>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a:extLst>
                    <a:ext uri="{FF2B5EF4-FFF2-40B4-BE49-F238E27FC236}">
                      <a16:creationId xmlns:a16="http://schemas.microsoft.com/office/drawing/2014/main" id="{1CAB8D91-8EE2-E04E-A21F-EB8584A77C81}"/>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 Verbindung 228">
                  <a:extLst>
                    <a:ext uri="{FF2B5EF4-FFF2-40B4-BE49-F238E27FC236}">
                      <a16:creationId xmlns:a16="http://schemas.microsoft.com/office/drawing/2014/main" id="{F17033C5-8E5D-FE40-BCBC-9B51029567F3}"/>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Gerade Verbindung 229">
                  <a:extLst>
                    <a:ext uri="{FF2B5EF4-FFF2-40B4-BE49-F238E27FC236}">
                      <a16:creationId xmlns:a16="http://schemas.microsoft.com/office/drawing/2014/main" id="{B9E9CBBF-7420-A948-A7E8-B510C2D0FEA1}"/>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Gerade Verbindung 230">
                  <a:extLst>
                    <a:ext uri="{FF2B5EF4-FFF2-40B4-BE49-F238E27FC236}">
                      <a16:creationId xmlns:a16="http://schemas.microsoft.com/office/drawing/2014/main" id="{FB812D0F-DD90-5548-996E-77880D828E6A}"/>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1" name="Textfeld 180">
                <a:extLst>
                  <a:ext uri="{FF2B5EF4-FFF2-40B4-BE49-F238E27FC236}">
                    <a16:creationId xmlns:a16="http://schemas.microsoft.com/office/drawing/2014/main" id="{C1EC7EC8-F398-3C42-B862-6309068A560B}"/>
                  </a:ext>
                </a:extLst>
              </p:cNvPr>
              <p:cNvSpPr txBox="1"/>
              <p:nvPr/>
            </p:nvSpPr>
            <p:spPr>
              <a:xfrm>
                <a:off x="4439329" y="5062666"/>
                <a:ext cx="613335" cy="246221"/>
              </a:xfrm>
              <a:prstGeom prst="rect">
                <a:avLst/>
              </a:prstGeom>
              <a:noFill/>
              <a:ln>
                <a:noFill/>
              </a:ln>
            </p:spPr>
            <p:txBody>
              <a:bodyPr wrap="square" rtlCol="0">
                <a:spAutoFit/>
              </a:bodyPr>
              <a:lstStyle/>
              <a:p>
                <a:r>
                  <a:rPr lang="de-DE" sz="500" dirty="0">
                    <a:solidFill>
                      <a:srgbClr val="48B0F0"/>
                    </a:solidFill>
                    <a:latin typeface="Helvetica" pitchFamily="2" charset="0"/>
                  </a:rPr>
                  <a:t>Reb1 1-120 </a:t>
                </a:r>
              </a:p>
              <a:p>
                <a:r>
                  <a:rPr lang="de-DE" sz="500" dirty="0">
                    <a:solidFill>
                      <a:srgbClr val="48B0F0"/>
                    </a:solidFill>
                    <a:latin typeface="Helvetica" pitchFamily="2" charset="0"/>
                  </a:rPr>
                  <a:t>1</a:t>
                </a:r>
              </a:p>
            </p:txBody>
          </p:sp>
          <p:sp>
            <p:nvSpPr>
              <p:cNvPr id="182" name="Textfeld 181">
                <a:extLst>
                  <a:ext uri="{FF2B5EF4-FFF2-40B4-BE49-F238E27FC236}">
                    <a16:creationId xmlns:a16="http://schemas.microsoft.com/office/drawing/2014/main" id="{4594A8CE-4B66-A242-8F98-C3DB197138A8}"/>
                  </a:ext>
                </a:extLst>
              </p:cNvPr>
              <p:cNvSpPr txBox="1"/>
              <p:nvPr/>
            </p:nvSpPr>
            <p:spPr>
              <a:xfrm>
                <a:off x="4888725" y="5062666"/>
                <a:ext cx="613335" cy="246221"/>
              </a:xfrm>
              <a:prstGeom prst="rect">
                <a:avLst/>
              </a:prstGeom>
              <a:noFill/>
              <a:ln>
                <a:noFill/>
              </a:ln>
            </p:spPr>
            <p:txBody>
              <a:bodyPr wrap="square" rtlCol="0">
                <a:spAutoFit/>
              </a:bodyPr>
              <a:lstStyle/>
              <a:p>
                <a:r>
                  <a:rPr lang="de-DE" sz="500" dirty="0">
                    <a:solidFill>
                      <a:srgbClr val="48B0F0"/>
                    </a:solidFill>
                    <a:latin typeface="Helvetica" pitchFamily="2" charset="0"/>
                  </a:rPr>
                  <a:t>Reb1 1-120 </a:t>
                </a:r>
              </a:p>
              <a:p>
                <a:r>
                  <a:rPr lang="de-DE" sz="500" dirty="0">
                    <a:solidFill>
                      <a:srgbClr val="48B0F0"/>
                    </a:solidFill>
                    <a:latin typeface="Helvetica" pitchFamily="2" charset="0"/>
                  </a:rPr>
                  <a:t>2</a:t>
                </a:r>
              </a:p>
            </p:txBody>
          </p:sp>
          <p:sp>
            <p:nvSpPr>
              <p:cNvPr id="183" name="Textfeld 182">
                <a:extLst>
                  <a:ext uri="{FF2B5EF4-FFF2-40B4-BE49-F238E27FC236}">
                    <a16:creationId xmlns:a16="http://schemas.microsoft.com/office/drawing/2014/main" id="{72F6CAB8-EA86-EC4A-BEA8-2781A74CD9B2}"/>
                  </a:ext>
                </a:extLst>
              </p:cNvPr>
              <p:cNvSpPr txBox="1"/>
              <p:nvPr/>
            </p:nvSpPr>
            <p:spPr>
              <a:xfrm>
                <a:off x="5346410" y="5062666"/>
                <a:ext cx="613335" cy="246221"/>
              </a:xfrm>
              <a:prstGeom prst="rect">
                <a:avLst/>
              </a:prstGeom>
              <a:noFill/>
              <a:ln>
                <a:noFill/>
              </a:ln>
            </p:spPr>
            <p:txBody>
              <a:bodyPr wrap="square" rtlCol="0">
                <a:spAutoFit/>
              </a:bodyPr>
              <a:lstStyle/>
              <a:p>
                <a:r>
                  <a:rPr lang="de-DE" sz="500" dirty="0">
                    <a:solidFill>
                      <a:srgbClr val="48B0F0"/>
                    </a:solidFill>
                    <a:latin typeface="Helvetica" pitchFamily="2" charset="0"/>
                  </a:rPr>
                  <a:t>Reb1 1-120 </a:t>
                </a:r>
              </a:p>
              <a:p>
                <a:r>
                  <a:rPr lang="de-DE" sz="500" dirty="0">
                    <a:solidFill>
                      <a:srgbClr val="48B0F0"/>
                    </a:solidFill>
                    <a:latin typeface="Helvetica" pitchFamily="2" charset="0"/>
                  </a:rPr>
                  <a:t>3</a:t>
                </a:r>
              </a:p>
            </p:txBody>
          </p:sp>
          <p:sp>
            <p:nvSpPr>
              <p:cNvPr id="184" name="Textfeld 183">
                <a:extLst>
                  <a:ext uri="{FF2B5EF4-FFF2-40B4-BE49-F238E27FC236}">
                    <a16:creationId xmlns:a16="http://schemas.microsoft.com/office/drawing/2014/main" id="{6C5FF945-7BCA-574A-AF48-4191107E5BEF}"/>
                  </a:ext>
                </a:extLst>
              </p:cNvPr>
              <p:cNvSpPr txBox="1"/>
              <p:nvPr/>
            </p:nvSpPr>
            <p:spPr>
              <a:xfrm>
                <a:off x="5784979" y="5062666"/>
                <a:ext cx="613335" cy="323165"/>
              </a:xfrm>
              <a:prstGeom prst="rect">
                <a:avLst/>
              </a:prstGeom>
              <a:noFill/>
              <a:ln>
                <a:noFill/>
              </a:ln>
            </p:spPr>
            <p:txBody>
              <a:bodyPr wrap="square" rtlCol="0">
                <a:spAutoFit/>
              </a:bodyPr>
              <a:lstStyle/>
              <a:p>
                <a:r>
                  <a:rPr lang="de-DE" sz="500" dirty="0">
                    <a:solidFill>
                      <a:srgbClr val="48B0F0"/>
                    </a:solidFill>
                    <a:latin typeface="Helvetica" pitchFamily="2" charset="0"/>
                  </a:rPr>
                  <a:t>Reb1 1-120 </a:t>
                </a:r>
              </a:p>
              <a:p>
                <a:r>
                  <a:rPr lang="de-DE" sz="500" dirty="0">
                    <a:solidFill>
                      <a:srgbClr val="48B0F0"/>
                    </a:solidFill>
                    <a:latin typeface="Helvetica" pitchFamily="2" charset="0"/>
                  </a:rPr>
                  <a:t>4</a:t>
                </a:r>
              </a:p>
            </p:txBody>
          </p:sp>
          <p:sp>
            <p:nvSpPr>
              <p:cNvPr id="185" name="Textfeld 184">
                <a:extLst>
                  <a:ext uri="{FF2B5EF4-FFF2-40B4-BE49-F238E27FC236}">
                    <a16:creationId xmlns:a16="http://schemas.microsoft.com/office/drawing/2014/main" id="{02F1990A-809B-7547-9F97-59888E03B395}"/>
                  </a:ext>
                </a:extLst>
              </p:cNvPr>
              <p:cNvSpPr txBox="1"/>
              <p:nvPr/>
            </p:nvSpPr>
            <p:spPr>
              <a:xfrm>
                <a:off x="5997151" y="5411133"/>
                <a:ext cx="613335" cy="323165"/>
              </a:xfrm>
              <a:prstGeom prst="rect">
                <a:avLst/>
              </a:prstGeom>
              <a:noFill/>
              <a:ln>
                <a:noFill/>
              </a:ln>
            </p:spPr>
            <p:txBody>
              <a:bodyPr wrap="square" rtlCol="0">
                <a:spAutoFit/>
              </a:bodyPr>
              <a:lstStyle/>
              <a:p>
                <a:r>
                  <a:rPr lang="de-DE" sz="500" dirty="0">
                    <a:latin typeface="Helvetica" pitchFamily="2" charset="0"/>
                  </a:rPr>
                  <a:t>Mcm1 IDR 98-296</a:t>
                </a:r>
              </a:p>
              <a:p>
                <a:r>
                  <a:rPr lang="de-DE" sz="500" dirty="0">
                    <a:latin typeface="Helvetica" pitchFamily="2" charset="0"/>
                  </a:rPr>
                  <a:t>3</a:t>
                </a:r>
              </a:p>
            </p:txBody>
          </p:sp>
          <p:sp>
            <p:nvSpPr>
              <p:cNvPr id="186" name="Textfeld 185">
                <a:extLst>
                  <a:ext uri="{FF2B5EF4-FFF2-40B4-BE49-F238E27FC236}">
                    <a16:creationId xmlns:a16="http://schemas.microsoft.com/office/drawing/2014/main" id="{4948ED41-0388-3449-BE8C-69058CC4A88C}"/>
                  </a:ext>
                </a:extLst>
              </p:cNvPr>
              <p:cNvSpPr txBox="1"/>
              <p:nvPr/>
            </p:nvSpPr>
            <p:spPr>
              <a:xfrm>
                <a:off x="5533250" y="5411133"/>
                <a:ext cx="613335" cy="323165"/>
              </a:xfrm>
              <a:prstGeom prst="rect">
                <a:avLst/>
              </a:prstGeom>
              <a:noFill/>
              <a:ln>
                <a:noFill/>
              </a:ln>
            </p:spPr>
            <p:txBody>
              <a:bodyPr wrap="square" rtlCol="0">
                <a:spAutoFit/>
              </a:bodyPr>
              <a:lstStyle/>
              <a:p>
                <a:r>
                  <a:rPr lang="de-DE" sz="500" dirty="0">
                    <a:latin typeface="Helvetica" pitchFamily="2" charset="0"/>
                  </a:rPr>
                  <a:t>Mcm1 IDR 98-296</a:t>
                </a:r>
              </a:p>
              <a:p>
                <a:r>
                  <a:rPr lang="de-DE" sz="500" dirty="0">
                    <a:latin typeface="Helvetica" pitchFamily="2" charset="0"/>
                  </a:rPr>
                  <a:t>2</a:t>
                </a:r>
              </a:p>
            </p:txBody>
          </p:sp>
          <p:sp>
            <p:nvSpPr>
              <p:cNvPr id="187" name="Textfeld 186">
                <a:extLst>
                  <a:ext uri="{FF2B5EF4-FFF2-40B4-BE49-F238E27FC236}">
                    <a16:creationId xmlns:a16="http://schemas.microsoft.com/office/drawing/2014/main" id="{2040E00B-741F-1E4C-BB01-773B96D6D061}"/>
                  </a:ext>
                </a:extLst>
              </p:cNvPr>
              <p:cNvSpPr txBox="1"/>
              <p:nvPr/>
            </p:nvSpPr>
            <p:spPr>
              <a:xfrm>
                <a:off x="5088992" y="5411133"/>
                <a:ext cx="613335" cy="323165"/>
              </a:xfrm>
              <a:prstGeom prst="rect">
                <a:avLst/>
              </a:prstGeom>
              <a:noFill/>
              <a:ln>
                <a:noFill/>
              </a:ln>
            </p:spPr>
            <p:txBody>
              <a:bodyPr wrap="square" rtlCol="0">
                <a:spAutoFit/>
              </a:bodyPr>
              <a:lstStyle/>
              <a:p>
                <a:r>
                  <a:rPr lang="de-DE" sz="500" dirty="0">
                    <a:latin typeface="Helvetica" pitchFamily="2" charset="0"/>
                  </a:rPr>
                  <a:t>Mcm1 IDR 98-296</a:t>
                </a:r>
              </a:p>
              <a:p>
                <a:r>
                  <a:rPr lang="de-DE" sz="500" dirty="0">
                    <a:latin typeface="Helvetica" pitchFamily="2" charset="0"/>
                  </a:rPr>
                  <a:t>1</a:t>
                </a:r>
              </a:p>
            </p:txBody>
          </p:sp>
          <p:sp>
            <p:nvSpPr>
              <p:cNvPr id="188" name="Textfeld 187">
                <a:extLst>
                  <a:ext uri="{FF2B5EF4-FFF2-40B4-BE49-F238E27FC236}">
                    <a16:creationId xmlns:a16="http://schemas.microsoft.com/office/drawing/2014/main" id="{14611DC1-52A8-6F41-8085-FBA80FE46C5D}"/>
                  </a:ext>
                </a:extLst>
              </p:cNvPr>
              <p:cNvSpPr txBox="1"/>
              <p:nvPr/>
            </p:nvSpPr>
            <p:spPr>
              <a:xfrm>
                <a:off x="4622923" y="5411133"/>
                <a:ext cx="613335" cy="246221"/>
              </a:xfrm>
              <a:prstGeom prst="rect">
                <a:avLst/>
              </a:prstGeom>
              <a:noFill/>
              <a:ln>
                <a:noFill/>
              </a:ln>
            </p:spPr>
            <p:txBody>
              <a:bodyPr wrap="square" rtlCol="0">
                <a:spAutoFit/>
              </a:bodyPr>
              <a:lstStyle/>
              <a:p>
                <a:r>
                  <a:rPr lang="de-DE" sz="500" dirty="0">
                    <a:solidFill>
                      <a:srgbClr val="48B0F0"/>
                    </a:solidFill>
                    <a:latin typeface="Helvetica" pitchFamily="2" charset="0"/>
                  </a:rPr>
                  <a:t>Reb1 1-120 </a:t>
                </a:r>
              </a:p>
              <a:p>
                <a:r>
                  <a:rPr lang="de-DE" sz="500" dirty="0">
                    <a:solidFill>
                      <a:srgbClr val="48B0F0"/>
                    </a:solidFill>
                    <a:latin typeface="Helvetica" pitchFamily="2" charset="0"/>
                  </a:rPr>
                  <a:t>6</a:t>
                </a:r>
              </a:p>
            </p:txBody>
          </p:sp>
          <p:sp>
            <p:nvSpPr>
              <p:cNvPr id="189" name="Textfeld 188">
                <a:extLst>
                  <a:ext uri="{FF2B5EF4-FFF2-40B4-BE49-F238E27FC236}">
                    <a16:creationId xmlns:a16="http://schemas.microsoft.com/office/drawing/2014/main" id="{8FBF8F88-DD59-B246-8776-5A6EBAC78B4E}"/>
                  </a:ext>
                </a:extLst>
              </p:cNvPr>
              <p:cNvSpPr txBox="1"/>
              <p:nvPr/>
            </p:nvSpPr>
            <p:spPr>
              <a:xfrm>
                <a:off x="4162650" y="5411133"/>
                <a:ext cx="613335" cy="323165"/>
              </a:xfrm>
              <a:prstGeom prst="rect">
                <a:avLst/>
              </a:prstGeom>
              <a:noFill/>
              <a:ln>
                <a:noFill/>
              </a:ln>
            </p:spPr>
            <p:txBody>
              <a:bodyPr wrap="square" rtlCol="0">
                <a:spAutoFit/>
              </a:bodyPr>
              <a:lstStyle/>
              <a:p>
                <a:r>
                  <a:rPr lang="de-DE" sz="500" dirty="0">
                    <a:solidFill>
                      <a:srgbClr val="48B0F0"/>
                    </a:solidFill>
                    <a:latin typeface="Helvetica" pitchFamily="2" charset="0"/>
                  </a:rPr>
                  <a:t>Reb1 1-120 </a:t>
                </a:r>
              </a:p>
              <a:p>
                <a:r>
                  <a:rPr lang="de-DE" sz="500" dirty="0">
                    <a:solidFill>
                      <a:srgbClr val="48B0F0"/>
                    </a:solidFill>
                    <a:latin typeface="Helvetica" pitchFamily="2" charset="0"/>
                  </a:rPr>
                  <a:t>5</a:t>
                </a:r>
              </a:p>
            </p:txBody>
          </p:sp>
          <p:sp>
            <p:nvSpPr>
              <p:cNvPr id="190" name="Textfeld 189">
                <a:extLst>
                  <a:ext uri="{FF2B5EF4-FFF2-40B4-BE49-F238E27FC236}">
                    <a16:creationId xmlns:a16="http://schemas.microsoft.com/office/drawing/2014/main" id="{1B930E77-0BAB-7741-A2C1-9A8D4DDC3B07}"/>
                  </a:ext>
                </a:extLst>
              </p:cNvPr>
              <p:cNvSpPr txBox="1"/>
              <p:nvPr/>
            </p:nvSpPr>
            <p:spPr>
              <a:xfrm>
                <a:off x="5533251" y="5728783"/>
                <a:ext cx="499752"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Y/M</a:t>
                </a:r>
              </a:p>
              <a:p>
                <a:r>
                  <a:rPr lang="de-DE" sz="500" dirty="0">
                    <a:solidFill>
                      <a:srgbClr val="48B0F0"/>
                    </a:solidFill>
                    <a:latin typeface="Helvetica" pitchFamily="2" charset="0"/>
                  </a:rPr>
                  <a:t>1</a:t>
                </a:r>
              </a:p>
            </p:txBody>
          </p:sp>
          <p:sp>
            <p:nvSpPr>
              <p:cNvPr id="191" name="Textfeld 190">
                <a:extLst>
                  <a:ext uri="{FF2B5EF4-FFF2-40B4-BE49-F238E27FC236}">
                    <a16:creationId xmlns:a16="http://schemas.microsoft.com/office/drawing/2014/main" id="{2FE662BA-FBA6-5D40-8AA1-BF936D0C8E1D}"/>
                  </a:ext>
                </a:extLst>
              </p:cNvPr>
              <p:cNvSpPr txBox="1"/>
              <p:nvPr/>
            </p:nvSpPr>
            <p:spPr>
              <a:xfrm>
                <a:off x="5088992" y="5728783"/>
                <a:ext cx="613335" cy="323165"/>
              </a:xfrm>
              <a:prstGeom prst="rect">
                <a:avLst/>
              </a:prstGeom>
              <a:noFill/>
              <a:ln>
                <a:noFill/>
              </a:ln>
            </p:spPr>
            <p:txBody>
              <a:bodyPr wrap="square" rtlCol="0">
                <a:spAutoFit/>
              </a:bodyPr>
              <a:lstStyle/>
              <a:p>
                <a:r>
                  <a:rPr lang="de-DE" sz="500" dirty="0">
                    <a:latin typeface="Helvetica" pitchFamily="2" charset="0"/>
                  </a:rPr>
                  <a:t>Mcm1 IDR 98-296</a:t>
                </a:r>
              </a:p>
              <a:p>
                <a:r>
                  <a:rPr lang="de-DE" sz="500" dirty="0">
                    <a:latin typeface="Helvetica" pitchFamily="2" charset="0"/>
                  </a:rPr>
                  <a:t>6</a:t>
                </a:r>
              </a:p>
            </p:txBody>
          </p:sp>
          <p:sp>
            <p:nvSpPr>
              <p:cNvPr id="192" name="Textfeld 191">
                <a:extLst>
                  <a:ext uri="{FF2B5EF4-FFF2-40B4-BE49-F238E27FC236}">
                    <a16:creationId xmlns:a16="http://schemas.microsoft.com/office/drawing/2014/main" id="{59645B40-A2EF-D140-A04C-3345BE99E8D2}"/>
                  </a:ext>
                </a:extLst>
              </p:cNvPr>
              <p:cNvSpPr txBox="1"/>
              <p:nvPr/>
            </p:nvSpPr>
            <p:spPr>
              <a:xfrm>
                <a:off x="4622923" y="5728783"/>
                <a:ext cx="613335" cy="323165"/>
              </a:xfrm>
              <a:prstGeom prst="rect">
                <a:avLst/>
              </a:prstGeom>
              <a:noFill/>
              <a:ln>
                <a:noFill/>
              </a:ln>
            </p:spPr>
            <p:txBody>
              <a:bodyPr wrap="square" rtlCol="0">
                <a:spAutoFit/>
              </a:bodyPr>
              <a:lstStyle/>
              <a:p>
                <a:r>
                  <a:rPr lang="de-DE" sz="500" dirty="0">
                    <a:latin typeface="Helvetica" pitchFamily="2" charset="0"/>
                  </a:rPr>
                  <a:t>Mcm1 IDR 98-296</a:t>
                </a:r>
              </a:p>
              <a:p>
                <a:r>
                  <a:rPr lang="de-DE" sz="500" dirty="0">
                    <a:latin typeface="Helvetica" pitchFamily="2" charset="0"/>
                  </a:rPr>
                  <a:t>5</a:t>
                </a:r>
              </a:p>
            </p:txBody>
          </p:sp>
          <p:sp>
            <p:nvSpPr>
              <p:cNvPr id="193" name="Textfeld 192">
                <a:extLst>
                  <a:ext uri="{FF2B5EF4-FFF2-40B4-BE49-F238E27FC236}">
                    <a16:creationId xmlns:a16="http://schemas.microsoft.com/office/drawing/2014/main" id="{7EEDBBBA-7180-6148-A357-A8150C972B9E}"/>
                  </a:ext>
                </a:extLst>
              </p:cNvPr>
              <p:cNvSpPr txBox="1"/>
              <p:nvPr/>
            </p:nvSpPr>
            <p:spPr>
              <a:xfrm>
                <a:off x="4162650" y="5728783"/>
                <a:ext cx="613335" cy="323165"/>
              </a:xfrm>
              <a:prstGeom prst="rect">
                <a:avLst/>
              </a:prstGeom>
              <a:noFill/>
              <a:ln>
                <a:noFill/>
              </a:ln>
            </p:spPr>
            <p:txBody>
              <a:bodyPr wrap="square" rtlCol="0">
                <a:spAutoFit/>
              </a:bodyPr>
              <a:lstStyle/>
              <a:p>
                <a:r>
                  <a:rPr lang="de-DE" sz="500" dirty="0">
                    <a:latin typeface="Helvetica" pitchFamily="2" charset="0"/>
                  </a:rPr>
                  <a:t>Mcm1 IDR 98-296</a:t>
                </a:r>
              </a:p>
              <a:p>
                <a:r>
                  <a:rPr lang="de-DE" sz="500" dirty="0">
                    <a:latin typeface="Helvetica" pitchFamily="2" charset="0"/>
                  </a:rPr>
                  <a:t>4</a:t>
                </a:r>
              </a:p>
            </p:txBody>
          </p:sp>
          <p:sp>
            <p:nvSpPr>
              <p:cNvPr id="194" name="Textfeld 193">
                <a:extLst>
                  <a:ext uri="{FF2B5EF4-FFF2-40B4-BE49-F238E27FC236}">
                    <a16:creationId xmlns:a16="http://schemas.microsoft.com/office/drawing/2014/main" id="{4B00B089-223D-D748-8A75-2393651C4D4F}"/>
                  </a:ext>
                </a:extLst>
              </p:cNvPr>
              <p:cNvSpPr txBox="1"/>
              <p:nvPr/>
            </p:nvSpPr>
            <p:spPr>
              <a:xfrm>
                <a:off x="5997152" y="5728783"/>
                <a:ext cx="486694" cy="400110"/>
              </a:xfrm>
              <a:prstGeom prst="rect">
                <a:avLst/>
              </a:prstGeom>
              <a:noFill/>
              <a:ln>
                <a:noFill/>
              </a:ln>
            </p:spPr>
            <p:txBody>
              <a:bodyPr wrap="square" rtlCol="0">
                <a:spAutoFit/>
              </a:bodyPr>
              <a:lstStyle/>
              <a:p>
                <a:r>
                  <a:rPr lang="de-DE" sz="500" dirty="0">
                    <a:solidFill>
                      <a:srgbClr val="48B0F0"/>
                    </a:solidFill>
                    <a:latin typeface="Helvetica" pitchFamily="2" charset="0"/>
                  </a:rPr>
                  <a:t>FUS 1-163 12E + Y/M</a:t>
                </a:r>
              </a:p>
              <a:p>
                <a:r>
                  <a:rPr lang="de-DE" sz="500" dirty="0">
                    <a:solidFill>
                      <a:srgbClr val="48B0F0"/>
                    </a:solidFill>
                    <a:latin typeface="Helvetica" pitchFamily="2" charset="0"/>
                  </a:rPr>
                  <a:t>2</a:t>
                </a:r>
              </a:p>
            </p:txBody>
          </p:sp>
          <p:sp>
            <p:nvSpPr>
              <p:cNvPr id="195" name="Textfeld 194">
                <a:extLst>
                  <a:ext uri="{FF2B5EF4-FFF2-40B4-BE49-F238E27FC236}">
                    <a16:creationId xmlns:a16="http://schemas.microsoft.com/office/drawing/2014/main" id="{4331D7DD-5FBC-ED47-ACE3-F18A7ED0689E}"/>
                  </a:ext>
                </a:extLst>
              </p:cNvPr>
              <p:cNvSpPr txBox="1"/>
              <p:nvPr/>
            </p:nvSpPr>
            <p:spPr>
              <a:xfrm>
                <a:off x="4162651" y="6078479"/>
                <a:ext cx="502748"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Y/M</a:t>
                </a:r>
              </a:p>
              <a:p>
                <a:r>
                  <a:rPr lang="de-DE" sz="500" dirty="0">
                    <a:solidFill>
                      <a:srgbClr val="48B0F0"/>
                    </a:solidFill>
                    <a:latin typeface="Helvetica" pitchFamily="2" charset="0"/>
                  </a:rPr>
                  <a:t>3</a:t>
                </a:r>
              </a:p>
            </p:txBody>
          </p:sp>
          <p:sp>
            <p:nvSpPr>
              <p:cNvPr id="232" name="Textfeld 231">
                <a:extLst>
                  <a:ext uri="{FF2B5EF4-FFF2-40B4-BE49-F238E27FC236}">
                    <a16:creationId xmlns:a16="http://schemas.microsoft.com/office/drawing/2014/main" id="{10532600-6BE1-624B-AE88-86D1CAE84093}"/>
                  </a:ext>
                </a:extLst>
              </p:cNvPr>
              <p:cNvSpPr txBox="1"/>
              <p:nvPr/>
            </p:nvSpPr>
            <p:spPr>
              <a:xfrm>
                <a:off x="4635897" y="6078287"/>
                <a:ext cx="502748"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Y/M</a:t>
                </a:r>
              </a:p>
              <a:p>
                <a:r>
                  <a:rPr lang="de-DE" sz="500" dirty="0">
                    <a:solidFill>
                      <a:srgbClr val="48B0F0"/>
                    </a:solidFill>
                    <a:latin typeface="Helvetica" pitchFamily="2" charset="0"/>
                  </a:rPr>
                  <a:t>4</a:t>
                </a:r>
              </a:p>
            </p:txBody>
          </p:sp>
          <p:sp>
            <p:nvSpPr>
              <p:cNvPr id="233" name="Textfeld 232">
                <a:extLst>
                  <a:ext uri="{FF2B5EF4-FFF2-40B4-BE49-F238E27FC236}">
                    <a16:creationId xmlns:a16="http://schemas.microsoft.com/office/drawing/2014/main" id="{140116C5-08BD-8848-8DE3-47B61C81FF9B}"/>
                  </a:ext>
                </a:extLst>
              </p:cNvPr>
              <p:cNvSpPr txBox="1"/>
              <p:nvPr/>
            </p:nvSpPr>
            <p:spPr>
              <a:xfrm>
                <a:off x="5105883" y="6081903"/>
                <a:ext cx="502748"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Y/M</a:t>
                </a:r>
              </a:p>
              <a:p>
                <a:r>
                  <a:rPr lang="de-DE" sz="500" dirty="0">
                    <a:solidFill>
                      <a:srgbClr val="48B0F0"/>
                    </a:solidFill>
                    <a:latin typeface="Helvetica" pitchFamily="2" charset="0"/>
                  </a:rPr>
                  <a:t>5</a:t>
                </a:r>
              </a:p>
            </p:txBody>
          </p:sp>
          <p:sp>
            <p:nvSpPr>
              <p:cNvPr id="234" name="Textfeld 233">
                <a:extLst>
                  <a:ext uri="{FF2B5EF4-FFF2-40B4-BE49-F238E27FC236}">
                    <a16:creationId xmlns:a16="http://schemas.microsoft.com/office/drawing/2014/main" id="{557484A2-B475-794E-83A0-52AB5FC0DDB3}"/>
                  </a:ext>
                </a:extLst>
              </p:cNvPr>
              <p:cNvSpPr txBox="1"/>
              <p:nvPr/>
            </p:nvSpPr>
            <p:spPr>
              <a:xfrm>
                <a:off x="5558087" y="6062744"/>
                <a:ext cx="502748"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Y/M</a:t>
                </a:r>
              </a:p>
              <a:p>
                <a:r>
                  <a:rPr lang="de-DE" sz="500" dirty="0">
                    <a:solidFill>
                      <a:srgbClr val="48B0F0"/>
                    </a:solidFill>
                    <a:latin typeface="Helvetica" pitchFamily="2" charset="0"/>
                  </a:rPr>
                  <a:t>6</a:t>
                </a:r>
              </a:p>
            </p:txBody>
          </p:sp>
        </p:grpSp>
        <p:sp>
          <p:nvSpPr>
            <p:cNvPr id="148" name="Textfeld 147">
              <a:extLst>
                <a:ext uri="{FF2B5EF4-FFF2-40B4-BE49-F238E27FC236}">
                  <a16:creationId xmlns:a16="http://schemas.microsoft.com/office/drawing/2014/main" id="{538BA839-EFBA-7849-9FFE-23473EADF4ED}"/>
                </a:ext>
              </a:extLst>
            </p:cNvPr>
            <p:cNvSpPr txBox="1"/>
            <p:nvPr/>
          </p:nvSpPr>
          <p:spPr>
            <a:xfrm>
              <a:off x="5188186" y="2621653"/>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sp>
          <p:nvSpPr>
            <p:cNvPr id="149" name="Textfeld 148">
              <a:extLst>
                <a:ext uri="{FF2B5EF4-FFF2-40B4-BE49-F238E27FC236}">
                  <a16:creationId xmlns:a16="http://schemas.microsoft.com/office/drawing/2014/main" id="{740A9E6B-4644-8346-9797-A8D52AA3D823}"/>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grpSp>
        <p:nvGrpSpPr>
          <p:cNvPr id="3" name="Group 2">
            <a:extLst>
              <a:ext uri="{FF2B5EF4-FFF2-40B4-BE49-F238E27FC236}">
                <a16:creationId xmlns:a16="http://schemas.microsoft.com/office/drawing/2014/main" id="{66829445-EC8D-164C-A2AA-BEED2617894D}"/>
              </a:ext>
            </a:extLst>
          </p:cNvPr>
          <p:cNvGrpSpPr/>
          <p:nvPr/>
        </p:nvGrpSpPr>
        <p:grpSpPr>
          <a:xfrm>
            <a:off x="3959617" y="4578993"/>
            <a:ext cx="2891791" cy="2838483"/>
            <a:chOff x="3959617" y="4578993"/>
            <a:chExt cx="2891791" cy="2838483"/>
          </a:xfrm>
        </p:grpSpPr>
        <p:sp>
          <p:nvSpPr>
            <p:cNvPr id="117" name="Oval 116">
              <a:extLst>
                <a:ext uri="{FF2B5EF4-FFF2-40B4-BE49-F238E27FC236}">
                  <a16:creationId xmlns:a16="http://schemas.microsoft.com/office/drawing/2014/main" id="{BBD8D570-5FF0-934B-B261-45F406CBB778}"/>
                </a:ext>
              </a:extLst>
            </p:cNvPr>
            <p:cNvSpPr/>
            <p:nvPr/>
          </p:nvSpPr>
          <p:spPr>
            <a:xfrm>
              <a:off x="3959617" y="4578993"/>
              <a:ext cx="2891791" cy="28384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118" name="Gerade Verbindung 117">
              <a:extLst>
                <a:ext uri="{FF2B5EF4-FFF2-40B4-BE49-F238E27FC236}">
                  <a16:creationId xmlns:a16="http://schemas.microsoft.com/office/drawing/2014/main" id="{4D0A1192-C654-9C4A-9C8A-2F8EE56239B8}"/>
                </a:ext>
              </a:extLst>
            </p:cNvPr>
            <p:cNvCxnSpPr>
              <a:cxnSpLocks/>
            </p:cNvCxnSpPr>
            <p:nvPr/>
          </p:nvCxnSpPr>
          <p:spPr>
            <a:xfrm>
              <a:off x="4303819" y="5080100"/>
              <a:ext cx="22028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a:extLst>
                <a:ext uri="{FF2B5EF4-FFF2-40B4-BE49-F238E27FC236}">
                  <a16:creationId xmlns:a16="http://schemas.microsoft.com/office/drawing/2014/main" id="{3E304E9D-8C81-C948-A38F-119ADF1F3DA4}"/>
                </a:ext>
              </a:extLst>
            </p:cNvPr>
            <p:cNvCxnSpPr>
              <a:cxnSpLocks/>
            </p:cNvCxnSpPr>
            <p:nvPr/>
          </p:nvCxnSpPr>
          <p:spPr>
            <a:xfrm>
              <a:off x="4090056" y="5414420"/>
              <a:ext cx="2631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119">
              <a:extLst>
                <a:ext uri="{FF2B5EF4-FFF2-40B4-BE49-F238E27FC236}">
                  <a16:creationId xmlns:a16="http://schemas.microsoft.com/office/drawing/2014/main" id="{CF872596-F589-5746-A1A6-8834826FCB98}"/>
                </a:ext>
              </a:extLst>
            </p:cNvPr>
            <p:cNvCxnSpPr>
              <a:cxnSpLocks/>
            </p:cNvCxnSpPr>
            <p:nvPr/>
          </p:nvCxnSpPr>
          <p:spPr>
            <a:xfrm>
              <a:off x="3982233" y="5748740"/>
              <a:ext cx="28470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a:extLst>
                <a:ext uri="{FF2B5EF4-FFF2-40B4-BE49-F238E27FC236}">
                  <a16:creationId xmlns:a16="http://schemas.microsoft.com/office/drawing/2014/main" id="{BCAC3D29-8179-C14A-901F-92AFD02E7B30}"/>
                </a:ext>
              </a:extLst>
            </p:cNvPr>
            <p:cNvCxnSpPr>
              <a:cxnSpLocks/>
            </p:cNvCxnSpPr>
            <p:nvPr/>
          </p:nvCxnSpPr>
          <p:spPr>
            <a:xfrm>
              <a:off x="3959617" y="6083059"/>
              <a:ext cx="2891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a:extLst>
                <a:ext uri="{FF2B5EF4-FFF2-40B4-BE49-F238E27FC236}">
                  <a16:creationId xmlns:a16="http://schemas.microsoft.com/office/drawing/2014/main" id="{23C25B2A-7CBF-8041-A0D2-E96EE8DC2FC8}"/>
                </a:ext>
              </a:extLst>
            </p:cNvPr>
            <p:cNvCxnSpPr>
              <a:cxnSpLocks/>
            </p:cNvCxnSpPr>
            <p:nvPr/>
          </p:nvCxnSpPr>
          <p:spPr>
            <a:xfrm>
              <a:off x="4013024" y="6417379"/>
              <a:ext cx="27796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a:extLst>
                <a:ext uri="{FF2B5EF4-FFF2-40B4-BE49-F238E27FC236}">
                  <a16:creationId xmlns:a16="http://schemas.microsoft.com/office/drawing/2014/main" id="{B8948335-17A8-AC44-9FE0-6D60166F0ED8}"/>
                </a:ext>
              </a:extLst>
            </p:cNvPr>
            <p:cNvCxnSpPr>
              <a:cxnSpLocks/>
            </p:cNvCxnSpPr>
            <p:nvPr/>
          </p:nvCxnSpPr>
          <p:spPr>
            <a:xfrm>
              <a:off x="4180624" y="6751698"/>
              <a:ext cx="2452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a:extLst>
                <a:ext uri="{FF2B5EF4-FFF2-40B4-BE49-F238E27FC236}">
                  <a16:creationId xmlns:a16="http://schemas.microsoft.com/office/drawing/2014/main" id="{4D9B5563-589C-EE49-A6C7-F83630A7F97B}"/>
                </a:ext>
              </a:extLst>
            </p:cNvPr>
            <p:cNvCxnSpPr>
              <a:cxnSpLocks/>
            </p:cNvCxnSpPr>
            <p:nvPr/>
          </p:nvCxnSpPr>
          <p:spPr>
            <a:xfrm>
              <a:off x="4475058" y="7086017"/>
              <a:ext cx="18567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a:extLst>
                <a:ext uri="{FF2B5EF4-FFF2-40B4-BE49-F238E27FC236}">
                  <a16:creationId xmlns:a16="http://schemas.microsoft.com/office/drawing/2014/main" id="{FADE7068-3BB7-CF47-8BA3-19D54D4BA5D1}"/>
                </a:ext>
              </a:extLst>
            </p:cNvPr>
            <p:cNvCxnSpPr>
              <a:cxnSpLocks/>
            </p:cNvCxnSpPr>
            <p:nvPr/>
          </p:nvCxnSpPr>
          <p:spPr>
            <a:xfrm>
              <a:off x="4490860" y="508233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1D4AF60C-16FF-6E40-9D39-1FD156ACA20B}"/>
                </a:ext>
              </a:extLst>
            </p:cNvPr>
            <p:cNvCxnSpPr>
              <a:cxnSpLocks/>
            </p:cNvCxnSpPr>
            <p:nvPr/>
          </p:nvCxnSpPr>
          <p:spPr>
            <a:xfrm>
              <a:off x="4944401" y="508233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a:extLst>
                <a:ext uri="{FF2B5EF4-FFF2-40B4-BE49-F238E27FC236}">
                  <a16:creationId xmlns:a16="http://schemas.microsoft.com/office/drawing/2014/main" id="{4EC71C9B-DA3F-894B-9B53-F787F635D96E}"/>
                </a:ext>
              </a:extLst>
            </p:cNvPr>
            <p:cNvCxnSpPr>
              <a:cxnSpLocks/>
            </p:cNvCxnSpPr>
            <p:nvPr/>
          </p:nvCxnSpPr>
          <p:spPr>
            <a:xfrm>
              <a:off x="5397942" y="508233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127">
              <a:extLst>
                <a:ext uri="{FF2B5EF4-FFF2-40B4-BE49-F238E27FC236}">
                  <a16:creationId xmlns:a16="http://schemas.microsoft.com/office/drawing/2014/main" id="{3978D303-5347-0C4C-B04E-19E60E09C5F7}"/>
                </a:ext>
              </a:extLst>
            </p:cNvPr>
            <p:cNvCxnSpPr>
              <a:cxnSpLocks/>
            </p:cNvCxnSpPr>
            <p:nvPr/>
          </p:nvCxnSpPr>
          <p:spPr>
            <a:xfrm>
              <a:off x="5851483" y="508233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128">
              <a:extLst>
                <a:ext uri="{FF2B5EF4-FFF2-40B4-BE49-F238E27FC236}">
                  <a16:creationId xmlns:a16="http://schemas.microsoft.com/office/drawing/2014/main" id="{5D7FF09F-084A-8D46-83B1-9696ECE592C6}"/>
                </a:ext>
              </a:extLst>
            </p:cNvPr>
            <p:cNvCxnSpPr>
              <a:cxnSpLocks/>
            </p:cNvCxnSpPr>
            <p:nvPr/>
          </p:nvCxnSpPr>
          <p:spPr>
            <a:xfrm>
              <a:off x="6305024" y="508233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129">
              <a:extLst>
                <a:ext uri="{FF2B5EF4-FFF2-40B4-BE49-F238E27FC236}">
                  <a16:creationId xmlns:a16="http://schemas.microsoft.com/office/drawing/2014/main" id="{33474098-19FE-D048-9341-BAE171C6EC97}"/>
                </a:ext>
              </a:extLst>
            </p:cNvPr>
            <p:cNvCxnSpPr>
              <a:cxnSpLocks/>
            </p:cNvCxnSpPr>
            <p:nvPr/>
          </p:nvCxnSpPr>
          <p:spPr>
            <a:xfrm>
              <a:off x="4229622" y="5419728"/>
              <a:ext cx="0" cy="9976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B5DB6756-2E3C-2545-83AD-C722B2249EC1}"/>
                </a:ext>
              </a:extLst>
            </p:cNvPr>
            <p:cNvCxnSpPr>
              <a:cxnSpLocks/>
            </p:cNvCxnSpPr>
            <p:nvPr/>
          </p:nvCxnSpPr>
          <p:spPr>
            <a:xfrm>
              <a:off x="4685986" y="5416965"/>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131">
              <a:extLst>
                <a:ext uri="{FF2B5EF4-FFF2-40B4-BE49-F238E27FC236}">
                  <a16:creationId xmlns:a16="http://schemas.microsoft.com/office/drawing/2014/main" id="{D7615117-DADF-774D-A190-369257B32CEF}"/>
                </a:ext>
              </a:extLst>
            </p:cNvPr>
            <p:cNvCxnSpPr>
              <a:cxnSpLocks/>
            </p:cNvCxnSpPr>
            <p:nvPr/>
          </p:nvCxnSpPr>
          <p:spPr>
            <a:xfrm>
              <a:off x="5142805" y="5416965"/>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132">
              <a:extLst>
                <a:ext uri="{FF2B5EF4-FFF2-40B4-BE49-F238E27FC236}">
                  <a16:creationId xmlns:a16="http://schemas.microsoft.com/office/drawing/2014/main" id="{4919E266-5544-694E-965A-F5F6F71625B6}"/>
                </a:ext>
              </a:extLst>
            </p:cNvPr>
            <p:cNvCxnSpPr>
              <a:cxnSpLocks/>
            </p:cNvCxnSpPr>
            <p:nvPr/>
          </p:nvCxnSpPr>
          <p:spPr>
            <a:xfrm>
              <a:off x="5599624" y="5419727"/>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133">
              <a:extLst>
                <a:ext uri="{FF2B5EF4-FFF2-40B4-BE49-F238E27FC236}">
                  <a16:creationId xmlns:a16="http://schemas.microsoft.com/office/drawing/2014/main" id="{53600268-510A-0647-A98C-B7C75721A18F}"/>
                </a:ext>
              </a:extLst>
            </p:cNvPr>
            <p:cNvCxnSpPr>
              <a:cxnSpLocks/>
            </p:cNvCxnSpPr>
            <p:nvPr/>
          </p:nvCxnSpPr>
          <p:spPr>
            <a:xfrm>
              <a:off x="6056442" y="5416912"/>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134">
              <a:extLst>
                <a:ext uri="{FF2B5EF4-FFF2-40B4-BE49-F238E27FC236}">
                  <a16:creationId xmlns:a16="http://schemas.microsoft.com/office/drawing/2014/main" id="{E1DCFF3A-13CD-B342-83D0-DE52951267F3}"/>
                </a:ext>
              </a:extLst>
            </p:cNvPr>
            <p:cNvCxnSpPr>
              <a:cxnSpLocks/>
            </p:cNvCxnSpPr>
            <p:nvPr/>
          </p:nvCxnSpPr>
          <p:spPr>
            <a:xfrm>
              <a:off x="6513260" y="5417910"/>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135">
              <a:extLst>
                <a:ext uri="{FF2B5EF4-FFF2-40B4-BE49-F238E27FC236}">
                  <a16:creationId xmlns:a16="http://schemas.microsoft.com/office/drawing/2014/main" id="{3C313174-7A8D-8D49-B3DB-8FEF6BF17F8D}"/>
                </a:ext>
              </a:extLst>
            </p:cNvPr>
            <p:cNvCxnSpPr>
              <a:cxnSpLocks/>
            </p:cNvCxnSpPr>
            <p:nvPr/>
          </p:nvCxnSpPr>
          <p:spPr>
            <a:xfrm>
              <a:off x="4490860" y="641946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136">
              <a:extLst>
                <a:ext uri="{FF2B5EF4-FFF2-40B4-BE49-F238E27FC236}">
                  <a16:creationId xmlns:a16="http://schemas.microsoft.com/office/drawing/2014/main" id="{BAF59330-A0F6-5046-8620-234863EC711C}"/>
                </a:ext>
              </a:extLst>
            </p:cNvPr>
            <p:cNvCxnSpPr>
              <a:cxnSpLocks/>
            </p:cNvCxnSpPr>
            <p:nvPr/>
          </p:nvCxnSpPr>
          <p:spPr>
            <a:xfrm>
              <a:off x="4944401" y="641946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4BD2656C-BAB8-D849-94A4-A8700F7F5246}"/>
                </a:ext>
              </a:extLst>
            </p:cNvPr>
            <p:cNvCxnSpPr>
              <a:cxnSpLocks/>
            </p:cNvCxnSpPr>
            <p:nvPr/>
          </p:nvCxnSpPr>
          <p:spPr>
            <a:xfrm>
              <a:off x="5397942" y="641946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138">
              <a:extLst>
                <a:ext uri="{FF2B5EF4-FFF2-40B4-BE49-F238E27FC236}">
                  <a16:creationId xmlns:a16="http://schemas.microsoft.com/office/drawing/2014/main" id="{D13660DB-5C06-564C-80FE-0B5D9A58EB0A}"/>
                </a:ext>
              </a:extLst>
            </p:cNvPr>
            <p:cNvCxnSpPr>
              <a:cxnSpLocks/>
            </p:cNvCxnSpPr>
            <p:nvPr/>
          </p:nvCxnSpPr>
          <p:spPr>
            <a:xfrm>
              <a:off x="5851483" y="641946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139">
              <a:extLst>
                <a:ext uri="{FF2B5EF4-FFF2-40B4-BE49-F238E27FC236}">
                  <a16:creationId xmlns:a16="http://schemas.microsoft.com/office/drawing/2014/main" id="{CED4A245-03E1-614C-ABF1-4C2F25211888}"/>
                </a:ext>
              </a:extLst>
            </p:cNvPr>
            <p:cNvCxnSpPr>
              <a:cxnSpLocks/>
            </p:cNvCxnSpPr>
            <p:nvPr/>
          </p:nvCxnSpPr>
          <p:spPr>
            <a:xfrm>
              <a:off x="6305024" y="641946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140">
              <a:extLst>
                <a:ext uri="{FF2B5EF4-FFF2-40B4-BE49-F238E27FC236}">
                  <a16:creationId xmlns:a16="http://schemas.microsoft.com/office/drawing/2014/main" id="{EEC8849C-1089-6A4C-A949-BD65574582F9}"/>
                </a:ext>
              </a:extLst>
            </p:cNvPr>
            <p:cNvCxnSpPr>
              <a:cxnSpLocks/>
            </p:cNvCxnSpPr>
            <p:nvPr/>
          </p:nvCxnSpPr>
          <p:spPr>
            <a:xfrm>
              <a:off x="4735466" y="6755312"/>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141">
              <a:extLst>
                <a:ext uri="{FF2B5EF4-FFF2-40B4-BE49-F238E27FC236}">
                  <a16:creationId xmlns:a16="http://schemas.microsoft.com/office/drawing/2014/main" id="{B090332C-62E2-2448-9CC2-3F6E10CB87F9}"/>
                </a:ext>
              </a:extLst>
            </p:cNvPr>
            <p:cNvCxnSpPr>
              <a:cxnSpLocks/>
            </p:cNvCxnSpPr>
            <p:nvPr/>
          </p:nvCxnSpPr>
          <p:spPr>
            <a:xfrm>
              <a:off x="5189007" y="6755312"/>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42">
              <a:extLst>
                <a:ext uri="{FF2B5EF4-FFF2-40B4-BE49-F238E27FC236}">
                  <a16:creationId xmlns:a16="http://schemas.microsoft.com/office/drawing/2014/main" id="{A7355FF7-F7FB-1B42-9298-FC14AAFBE692}"/>
                </a:ext>
              </a:extLst>
            </p:cNvPr>
            <p:cNvCxnSpPr>
              <a:cxnSpLocks/>
            </p:cNvCxnSpPr>
            <p:nvPr/>
          </p:nvCxnSpPr>
          <p:spPr>
            <a:xfrm>
              <a:off x="5642548" y="6755312"/>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143">
              <a:extLst>
                <a:ext uri="{FF2B5EF4-FFF2-40B4-BE49-F238E27FC236}">
                  <a16:creationId xmlns:a16="http://schemas.microsoft.com/office/drawing/2014/main" id="{94D6BC41-F090-BD47-AA38-61B706987F7F}"/>
                </a:ext>
              </a:extLst>
            </p:cNvPr>
            <p:cNvCxnSpPr>
              <a:cxnSpLocks/>
            </p:cNvCxnSpPr>
            <p:nvPr/>
          </p:nvCxnSpPr>
          <p:spPr>
            <a:xfrm>
              <a:off x="6096090" y="6755312"/>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feld 97">
              <a:extLst>
                <a:ext uri="{FF2B5EF4-FFF2-40B4-BE49-F238E27FC236}">
                  <a16:creationId xmlns:a16="http://schemas.microsoft.com/office/drawing/2014/main" id="{F0ED9B11-46A4-8140-A9C8-7DA523A8E9C3}"/>
                </a:ext>
              </a:extLst>
            </p:cNvPr>
            <p:cNvSpPr txBox="1"/>
            <p:nvPr/>
          </p:nvSpPr>
          <p:spPr>
            <a:xfrm>
              <a:off x="4439330" y="4846976"/>
              <a:ext cx="583874" cy="276999"/>
            </a:xfrm>
            <a:prstGeom prst="rect">
              <a:avLst/>
            </a:prstGeom>
            <a:noFill/>
            <a:ln>
              <a:noFill/>
            </a:ln>
          </p:spPr>
          <p:txBody>
            <a:bodyPr wrap="square" rtlCol="0">
              <a:spAutoFit/>
            </a:bodyPr>
            <a:lstStyle/>
            <a:p>
              <a:r>
                <a:rPr lang="de-DE" sz="400">
                  <a:solidFill>
                    <a:srgbClr val="48B0F0"/>
                  </a:solidFill>
                  <a:latin typeface="Helvetica" pitchFamily="2" charset="0"/>
                </a:rPr>
                <a:t>FUS_1_163_12E_TDP43_helix</a:t>
              </a:r>
            </a:p>
            <a:p>
              <a:r>
                <a:rPr lang="de-DE" sz="400">
                  <a:solidFill>
                    <a:srgbClr val="48B0F0"/>
                  </a:solidFill>
                  <a:latin typeface="Helvetica" pitchFamily="2" charset="0"/>
                </a:rPr>
                <a:t>1</a:t>
              </a:r>
            </a:p>
          </p:txBody>
        </p:sp>
        <p:sp>
          <p:nvSpPr>
            <p:cNvPr id="150" name="Textfeld 149">
              <a:extLst>
                <a:ext uri="{FF2B5EF4-FFF2-40B4-BE49-F238E27FC236}">
                  <a16:creationId xmlns:a16="http://schemas.microsoft.com/office/drawing/2014/main" id="{38948E8B-7526-AC4F-BC67-650895429A7E}"/>
                </a:ext>
              </a:extLst>
            </p:cNvPr>
            <p:cNvSpPr txBox="1"/>
            <p:nvPr/>
          </p:nvSpPr>
          <p:spPr>
            <a:xfrm>
              <a:off x="4430680" y="5057923"/>
              <a:ext cx="583874" cy="400110"/>
            </a:xfrm>
            <a:prstGeom prst="rect">
              <a:avLst/>
            </a:prstGeom>
            <a:noFill/>
            <a:ln>
              <a:noFill/>
            </a:ln>
          </p:spPr>
          <p:txBody>
            <a:bodyPr wrap="square" rtlCol="0">
              <a:spAutoFit/>
            </a:bodyPr>
            <a:lstStyle/>
            <a:p>
              <a:r>
                <a:rPr lang="de-DE" sz="500">
                  <a:solidFill>
                    <a:srgbClr val="48B0F0"/>
                  </a:solidFill>
                  <a:latin typeface="Helvetica" pitchFamily="2" charset="0"/>
                </a:rPr>
                <a:t>FUS_1_163_12E_TDP43_helix</a:t>
              </a:r>
            </a:p>
            <a:p>
              <a:r>
                <a:rPr lang="de-DE" sz="500">
                  <a:solidFill>
                    <a:srgbClr val="48B0F0"/>
                  </a:solidFill>
                  <a:latin typeface="Helvetica" pitchFamily="2" charset="0"/>
                </a:rPr>
                <a:t>5</a:t>
              </a:r>
            </a:p>
          </p:txBody>
        </p:sp>
        <p:sp>
          <p:nvSpPr>
            <p:cNvPr id="151" name="Textfeld 150">
              <a:extLst>
                <a:ext uri="{FF2B5EF4-FFF2-40B4-BE49-F238E27FC236}">
                  <a16:creationId xmlns:a16="http://schemas.microsoft.com/office/drawing/2014/main" id="{EC591241-8736-5F49-93B6-E82DC600B130}"/>
                </a:ext>
              </a:extLst>
            </p:cNvPr>
            <p:cNvSpPr txBox="1"/>
            <p:nvPr/>
          </p:nvSpPr>
          <p:spPr>
            <a:xfrm>
              <a:off x="4903387" y="5068736"/>
              <a:ext cx="583874" cy="400110"/>
            </a:xfrm>
            <a:prstGeom prst="rect">
              <a:avLst/>
            </a:prstGeom>
            <a:noFill/>
            <a:ln>
              <a:noFill/>
            </a:ln>
          </p:spPr>
          <p:txBody>
            <a:bodyPr wrap="square" rtlCol="0">
              <a:spAutoFit/>
            </a:bodyPr>
            <a:lstStyle/>
            <a:p>
              <a:r>
                <a:rPr lang="de-DE" sz="500">
                  <a:solidFill>
                    <a:srgbClr val="48B0F0"/>
                  </a:solidFill>
                  <a:latin typeface="Helvetica" pitchFamily="2" charset="0"/>
                </a:rPr>
                <a:t>FUS_1_163_12E_TDP43_helix</a:t>
              </a:r>
            </a:p>
            <a:p>
              <a:r>
                <a:rPr lang="de-DE" sz="500">
                  <a:solidFill>
                    <a:srgbClr val="48B0F0"/>
                  </a:solidFill>
                  <a:latin typeface="Helvetica" pitchFamily="2" charset="0"/>
                </a:rPr>
                <a:t>6</a:t>
              </a:r>
            </a:p>
          </p:txBody>
        </p:sp>
        <p:sp>
          <p:nvSpPr>
            <p:cNvPr id="152" name="Textfeld 151">
              <a:extLst>
                <a:ext uri="{FF2B5EF4-FFF2-40B4-BE49-F238E27FC236}">
                  <a16:creationId xmlns:a16="http://schemas.microsoft.com/office/drawing/2014/main" id="{50C6519C-AB0A-4745-96E6-732AF07B0130}"/>
                </a:ext>
              </a:extLst>
            </p:cNvPr>
            <p:cNvSpPr txBox="1"/>
            <p:nvPr/>
          </p:nvSpPr>
          <p:spPr>
            <a:xfrm>
              <a:off x="5350086" y="5071731"/>
              <a:ext cx="583874" cy="400110"/>
            </a:xfrm>
            <a:prstGeom prst="rect">
              <a:avLst/>
            </a:prstGeom>
            <a:noFill/>
            <a:ln>
              <a:noFill/>
            </a:ln>
          </p:spPr>
          <p:txBody>
            <a:bodyPr wrap="square" rtlCol="0">
              <a:spAutoFit/>
            </a:bodyPr>
            <a:lstStyle/>
            <a:p>
              <a:r>
                <a:rPr lang="de-DE" sz="500">
                  <a:latin typeface="Helvetica" pitchFamily="2" charset="0"/>
                </a:rPr>
                <a:t>FUS_1_163_12E_TDP43_helix_no_aro</a:t>
              </a:r>
            </a:p>
            <a:p>
              <a:r>
                <a:rPr lang="de-DE" sz="500">
                  <a:latin typeface="Helvetica" pitchFamily="2" charset="0"/>
                </a:rPr>
                <a:t>1</a:t>
              </a:r>
            </a:p>
          </p:txBody>
        </p:sp>
        <p:sp>
          <p:nvSpPr>
            <p:cNvPr id="153" name="Textfeld 152">
              <a:extLst>
                <a:ext uri="{FF2B5EF4-FFF2-40B4-BE49-F238E27FC236}">
                  <a16:creationId xmlns:a16="http://schemas.microsoft.com/office/drawing/2014/main" id="{CF3EAFBD-C0C6-8648-B86A-5777F8001324}"/>
                </a:ext>
              </a:extLst>
            </p:cNvPr>
            <p:cNvSpPr txBox="1"/>
            <p:nvPr/>
          </p:nvSpPr>
          <p:spPr>
            <a:xfrm>
              <a:off x="5786513" y="5057923"/>
              <a:ext cx="583874" cy="400110"/>
            </a:xfrm>
            <a:prstGeom prst="rect">
              <a:avLst/>
            </a:prstGeom>
            <a:noFill/>
            <a:ln>
              <a:noFill/>
            </a:ln>
          </p:spPr>
          <p:txBody>
            <a:bodyPr wrap="square" rtlCol="0">
              <a:spAutoFit/>
            </a:bodyPr>
            <a:lstStyle/>
            <a:p>
              <a:r>
                <a:rPr lang="de-DE" sz="500">
                  <a:latin typeface="Helvetica" pitchFamily="2" charset="0"/>
                </a:rPr>
                <a:t>FUS_1_163_12E_TDP43_helix_no_aro</a:t>
              </a:r>
            </a:p>
            <a:p>
              <a:r>
                <a:rPr lang="de-DE" sz="500">
                  <a:latin typeface="Helvetica" pitchFamily="2" charset="0"/>
                </a:rPr>
                <a:t>2</a:t>
              </a:r>
            </a:p>
          </p:txBody>
        </p:sp>
        <p:sp>
          <p:nvSpPr>
            <p:cNvPr id="154" name="Textfeld 153">
              <a:extLst>
                <a:ext uri="{FF2B5EF4-FFF2-40B4-BE49-F238E27FC236}">
                  <a16:creationId xmlns:a16="http://schemas.microsoft.com/office/drawing/2014/main" id="{F8E29C8B-498C-0844-A960-F586237AF14E}"/>
                </a:ext>
              </a:extLst>
            </p:cNvPr>
            <p:cNvSpPr txBox="1"/>
            <p:nvPr/>
          </p:nvSpPr>
          <p:spPr>
            <a:xfrm>
              <a:off x="4181533" y="5400629"/>
              <a:ext cx="583874" cy="400110"/>
            </a:xfrm>
            <a:prstGeom prst="rect">
              <a:avLst/>
            </a:prstGeom>
            <a:noFill/>
            <a:ln>
              <a:noFill/>
            </a:ln>
          </p:spPr>
          <p:txBody>
            <a:bodyPr wrap="square" rtlCol="0">
              <a:spAutoFit/>
            </a:bodyPr>
            <a:lstStyle/>
            <a:p>
              <a:r>
                <a:rPr lang="de-DE" sz="500" dirty="0">
                  <a:latin typeface="Helvetica" pitchFamily="2" charset="0"/>
                </a:rPr>
                <a:t>FUS_1_163_12E_TDP43_helix_no_aro</a:t>
              </a:r>
            </a:p>
            <a:p>
              <a:r>
                <a:rPr lang="de-DE" sz="500" dirty="0">
                  <a:latin typeface="Helvetica" pitchFamily="2" charset="0"/>
                </a:rPr>
                <a:t>3</a:t>
              </a:r>
            </a:p>
          </p:txBody>
        </p:sp>
        <p:sp>
          <p:nvSpPr>
            <p:cNvPr id="155" name="Textfeld 154">
              <a:extLst>
                <a:ext uri="{FF2B5EF4-FFF2-40B4-BE49-F238E27FC236}">
                  <a16:creationId xmlns:a16="http://schemas.microsoft.com/office/drawing/2014/main" id="{A2DF7366-6BCB-6F4C-961D-73A45D60D634}"/>
                </a:ext>
              </a:extLst>
            </p:cNvPr>
            <p:cNvSpPr txBox="1"/>
            <p:nvPr/>
          </p:nvSpPr>
          <p:spPr>
            <a:xfrm>
              <a:off x="4629610" y="5398398"/>
              <a:ext cx="583874" cy="400110"/>
            </a:xfrm>
            <a:prstGeom prst="rect">
              <a:avLst/>
            </a:prstGeom>
            <a:noFill/>
            <a:ln>
              <a:noFill/>
            </a:ln>
          </p:spPr>
          <p:txBody>
            <a:bodyPr wrap="square" rtlCol="0">
              <a:spAutoFit/>
            </a:bodyPr>
            <a:lstStyle/>
            <a:p>
              <a:r>
                <a:rPr lang="de-DE" sz="500">
                  <a:latin typeface="Helvetica" pitchFamily="2" charset="0"/>
                </a:rPr>
                <a:t>FUS_1_163_12E_TDP43_helix_no_aro</a:t>
              </a:r>
            </a:p>
            <a:p>
              <a:r>
                <a:rPr lang="de-DE" sz="500">
                  <a:latin typeface="Helvetica" pitchFamily="2" charset="0"/>
                </a:rPr>
                <a:t>4</a:t>
              </a:r>
            </a:p>
          </p:txBody>
        </p:sp>
        <p:sp>
          <p:nvSpPr>
            <p:cNvPr id="156" name="Textfeld 155">
              <a:extLst>
                <a:ext uri="{FF2B5EF4-FFF2-40B4-BE49-F238E27FC236}">
                  <a16:creationId xmlns:a16="http://schemas.microsoft.com/office/drawing/2014/main" id="{96A59F8F-689F-0147-ADD1-C74E57BF1B90}"/>
                </a:ext>
              </a:extLst>
            </p:cNvPr>
            <p:cNvSpPr txBox="1"/>
            <p:nvPr/>
          </p:nvSpPr>
          <p:spPr>
            <a:xfrm>
              <a:off x="5077630" y="5402922"/>
              <a:ext cx="583874" cy="400110"/>
            </a:xfrm>
            <a:prstGeom prst="rect">
              <a:avLst/>
            </a:prstGeom>
            <a:noFill/>
            <a:ln>
              <a:noFill/>
            </a:ln>
          </p:spPr>
          <p:txBody>
            <a:bodyPr wrap="square" rtlCol="0">
              <a:spAutoFit/>
            </a:bodyPr>
            <a:lstStyle/>
            <a:p>
              <a:r>
                <a:rPr lang="de-DE" sz="500">
                  <a:latin typeface="Helvetica" pitchFamily="2" charset="0"/>
                </a:rPr>
                <a:t>FUS_1_163_12E_TDP43_helix_no_aro</a:t>
              </a:r>
            </a:p>
            <a:p>
              <a:r>
                <a:rPr lang="de-DE" sz="500">
                  <a:latin typeface="Helvetica" pitchFamily="2" charset="0"/>
                </a:rPr>
                <a:t>5</a:t>
              </a:r>
            </a:p>
          </p:txBody>
        </p:sp>
        <p:sp>
          <p:nvSpPr>
            <p:cNvPr id="157" name="Textfeld 156">
              <a:extLst>
                <a:ext uri="{FF2B5EF4-FFF2-40B4-BE49-F238E27FC236}">
                  <a16:creationId xmlns:a16="http://schemas.microsoft.com/office/drawing/2014/main" id="{A8592980-9F9F-CD41-A94A-47CC37C55CB0}"/>
                </a:ext>
              </a:extLst>
            </p:cNvPr>
            <p:cNvSpPr txBox="1"/>
            <p:nvPr/>
          </p:nvSpPr>
          <p:spPr>
            <a:xfrm>
              <a:off x="5555102" y="5389790"/>
              <a:ext cx="583874" cy="400110"/>
            </a:xfrm>
            <a:prstGeom prst="rect">
              <a:avLst/>
            </a:prstGeom>
            <a:noFill/>
            <a:ln>
              <a:noFill/>
            </a:ln>
          </p:spPr>
          <p:txBody>
            <a:bodyPr wrap="square" rtlCol="0">
              <a:spAutoFit/>
            </a:bodyPr>
            <a:lstStyle/>
            <a:p>
              <a:r>
                <a:rPr lang="de-DE" sz="500">
                  <a:latin typeface="Helvetica" pitchFamily="2" charset="0"/>
                </a:rPr>
                <a:t>FUS_1_163_12E_TDP43_helix_no_aro</a:t>
              </a:r>
            </a:p>
            <a:p>
              <a:r>
                <a:rPr lang="de-DE" sz="500">
                  <a:latin typeface="Helvetica" pitchFamily="2" charset="0"/>
                </a:rPr>
                <a:t>6</a:t>
              </a:r>
            </a:p>
          </p:txBody>
        </p:sp>
        <p:cxnSp>
          <p:nvCxnSpPr>
            <p:cNvPr id="170" name="Gerade Verbindung 169">
              <a:extLst>
                <a:ext uri="{FF2B5EF4-FFF2-40B4-BE49-F238E27FC236}">
                  <a16:creationId xmlns:a16="http://schemas.microsoft.com/office/drawing/2014/main" id="{729361C2-0ECE-6C4E-9182-50A9557509A6}"/>
                </a:ext>
              </a:extLst>
            </p:cNvPr>
            <p:cNvCxnSpPr>
              <a:cxnSpLocks/>
            </p:cNvCxnSpPr>
            <p:nvPr/>
          </p:nvCxnSpPr>
          <p:spPr>
            <a:xfrm>
              <a:off x="4628959" y="4795614"/>
              <a:ext cx="15495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a:extLst>
                <a:ext uri="{FF2B5EF4-FFF2-40B4-BE49-F238E27FC236}">
                  <a16:creationId xmlns:a16="http://schemas.microsoft.com/office/drawing/2014/main" id="{966876D0-5C41-F145-BDFC-82BD69DAE1C1}"/>
                </a:ext>
              </a:extLst>
            </p:cNvPr>
            <p:cNvCxnSpPr>
              <a:cxnSpLocks/>
            </p:cNvCxnSpPr>
            <p:nvPr/>
          </p:nvCxnSpPr>
          <p:spPr>
            <a:xfrm>
              <a:off x="4491455" y="4901447"/>
              <a:ext cx="0" cy="2162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a:extLst>
                <a:ext uri="{FF2B5EF4-FFF2-40B4-BE49-F238E27FC236}">
                  <a16:creationId xmlns:a16="http://schemas.microsoft.com/office/drawing/2014/main" id="{4358F77C-ADBB-D041-9158-9BC5FEA438B6}"/>
                </a:ext>
              </a:extLst>
            </p:cNvPr>
            <p:cNvCxnSpPr>
              <a:cxnSpLocks/>
            </p:cNvCxnSpPr>
            <p:nvPr/>
          </p:nvCxnSpPr>
          <p:spPr>
            <a:xfrm>
              <a:off x="4945421" y="4795612"/>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a:extLst>
                <a:ext uri="{FF2B5EF4-FFF2-40B4-BE49-F238E27FC236}">
                  <a16:creationId xmlns:a16="http://schemas.microsoft.com/office/drawing/2014/main" id="{835FB0D5-80E1-F44C-9D97-F3DF9ED77644}"/>
                </a:ext>
              </a:extLst>
            </p:cNvPr>
            <p:cNvCxnSpPr>
              <a:cxnSpLocks/>
            </p:cNvCxnSpPr>
            <p:nvPr/>
          </p:nvCxnSpPr>
          <p:spPr>
            <a:xfrm>
              <a:off x="5398962" y="4795612"/>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a:extLst>
                <a:ext uri="{FF2B5EF4-FFF2-40B4-BE49-F238E27FC236}">
                  <a16:creationId xmlns:a16="http://schemas.microsoft.com/office/drawing/2014/main" id="{09994DEF-6456-F049-B1E9-5E5037EF3937}"/>
                </a:ext>
              </a:extLst>
            </p:cNvPr>
            <p:cNvCxnSpPr>
              <a:cxnSpLocks/>
            </p:cNvCxnSpPr>
            <p:nvPr/>
          </p:nvCxnSpPr>
          <p:spPr>
            <a:xfrm>
              <a:off x="5852503" y="4795612"/>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a:extLst>
                <a:ext uri="{FF2B5EF4-FFF2-40B4-BE49-F238E27FC236}">
                  <a16:creationId xmlns:a16="http://schemas.microsoft.com/office/drawing/2014/main" id="{A47242F8-C35F-BC44-AD67-3164D4EE0D1A}"/>
                </a:ext>
              </a:extLst>
            </p:cNvPr>
            <p:cNvCxnSpPr>
              <a:cxnSpLocks/>
            </p:cNvCxnSpPr>
            <p:nvPr/>
          </p:nvCxnSpPr>
          <p:spPr>
            <a:xfrm>
              <a:off x="6306044" y="4883447"/>
              <a:ext cx="0" cy="2226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Textfeld 199">
              <a:extLst>
                <a:ext uri="{FF2B5EF4-FFF2-40B4-BE49-F238E27FC236}">
                  <a16:creationId xmlns:a16="http://schemas.microsoft.com/office/drawing/2014/main" id="{8E53A0E2-9097-D341-8EDB-E4E6B7D60916}"/>
                </a:ext>
              </a:extLst>
            </p:cNvPr>
            <p:cNvSpPr txBox="1"/>
            <p:nvPr/>
          </p:nvSpPr>
          <p:spPr>
            <a:xfrm>
              <a:off x="4918085" y="4846976"/>
              <a:ext cx="583874" cy="276999"/>
            </a:xfrm>
            <a:prstGeom prst="rect">
              <a:avLst/>
            </a:prstGeom>
            <a:noFill/>
            <a:ln>
              <a:noFill/>
            </a:ln>
          </p:spPr>
          <p:txBody>
            <a:bodyPr wrap="square" rtlCol="0">
              <a:spAutoFit/>
            </a:bodyPr>
            <a:lstStyle/>
            <a:p>
              <a:r>
                <a:rPr lang="de-DE" sz="400">
                  <a:solidFill>
                    <a:srgbClr val="48B0F0"/>
                  </a:solidFill>
                  <a:latin typeface="Helvetica" pitchFamily="2" charset="0"/>
                </a:rPr>
                <a:t>FUS_1_163_12E_TDP43_helix</a:t>
              </a:r>
            </a:p>
            <a:p>
              <a:r>
                <a:rPr lang="de-DE" sz="400">
                  <a:solidFill>
                    <a:srgbClr val="48B0F0"/>
                  </a:solidFill>
                  <a:latin typeface="Helvetica" pitchFamily="2" charset="0"/>
                </a:rPr>
                <a:t>2</a:t>
              </a:r>
            </a:p>
          </p:txBody>
        </p:sp>
        <p:sp>
          <p:nvSpPr>
            <p:cNvPr id="201" name="Textfeld 200">
              <a:extLst>
                <a:ext uri="{FF2B5EF4-FFF2-40B4-BE49-F238E27FC236}">
                  <a16:creationId xmlns:a16="http://schemas.microsoft.com/office/drawing/2014/main" id="{3105BDB8-3E02-4B40-B9B1-35617F2E6BDC}"/>
                </a:ext>
              </a:extLst>
            </p:cNvPr>
            <p:cNvSpPr txBox="1"/>
            <p:nvPr/>
          </p:nvSpPr>
          <p:spPr>
            <a:xfrm>
              <a:off x="5340461" y="4846976"/>
              <a:ext cx="583874" cy="276999"/>
            </a:xfrm>
            <a:prstGeom prst="rect">
              <a:avLst/>
            </a:prstGeom>
            <a:noFill/>
            <a:ln>
              <a:noFill/>
            </a:ln>
          </p:spPr>
          <p:txBody>
            <a:bodyPr wrap="square" rtlCol="0">
              <a:spAutoFit/>
            </a:bodyPr>
            <a:lstStyle/>
            <a:p>
              <a:r>
                <a:rPr lang="de-DE" sz="400">
                  <a:solidFill>
                    <a:srgbClr val="48B0F0"/>
                  </a:solidFill>
                  <a:latin typeface="Helvetica" pitchFamily="2" charset="0"/>
                </a:rPr>
                <a:t>FUS_1_163_12E_TDP43_helix</a:t>
              </a:r>
            </a:p>
            <a:p>
              <a:r>
                <a:rPr lang="de-DE" sz="400">
                  <a:solidFill>
                    <a:srgbClr val="48B0F0"/>
                  </a:solidFill>
                  <a:latin typeface="Helvetica" pitchFamily="2" charset="0"/>
                </a:rPr>
                <a:t>3</a:t>
              </a:r>
            </a:p>
          </p:txBody>
        </p:sp>
        <p:sp>
          <p:nvSpPr>
            <p:cNvPr id="202" name="Textfeld 201">
              <a:extLst>
                <a:ext uri="{FF2B5EF4-FFF2-40B4-BE49-F238E27FC236}">
                  <a16:creationId xmlns:a16="http://schemas.microsoft.com/office/drawing/2014/main" id="{0F46F731-0409-AF46-83CA-3CB2C5CDA35D}"/>
                </a:ext>
              </a:extLst>
            </p:cNvPr>
            <p:cNvSpPr txBox="1"/>
            <p:nvPr/>
          </p:nvSpPr>
          <p:spPr>
            <a:xfrm>
              <a:off x="5786513" y="4846976"/>
              <a:ext cx="583874" cy="276999"/>
            </a:xfrm>
            <a:prstGeom prst="rect">
              <a:avLst/>
            </a:prstGeom>
            <a:noFill/>
            <a:ln>
              <a:noFill/>
            </a:ln>
          </p:spPr>
          <p:txBody>
            <a:bodyPr wrap="square" rtlCol="0">
              <a:spAutoFit/>
            </a:bodyPr>
            <a:lstStyle/>
            <a:p>
              <a:r>
                <a:rPr lang="de-DE" sz="400">
                  <a:solidFill>
                    <a:srgbClr val="48B0F0"/>
                  </a:solidFill>
                  <a:latin typeface="Helvetica" pitchFamily="2" charset="0"/>
                </a:rPr>
                <a:t>FUS_1_163_12E_TDP43_helix</a:t>
              </a:r>
            </a:p>
            <a:p>
              <a:r>
                <a:rPr lang="de-DE" sz="400">
                  <a:solidFill>
                    <a:srgbClr val="48B0F0"/>
                  </a:solidFill>
                  <a:latin typeface="Helvetica" pitchFamily="2" charset="0"/>
                </a:rPr>
                <a:t>4</a:t>
              </a:r>
            </a:p>
          </p:txBody>
        </p:sp>
        <p:cxnSp>
          <p:nvCxnSpPr>
            <p:cNvPr id="244" name="Gerade Verbindung 243">
              <a:extLst>
                <a:ext uri="{FF2B5EF4-FFF2-40B4-BE49-F238E27FC236}">
                  <a16:creationId xmlns:a16="http://schemas.microsoft.com/office/drawing/2014/main" id="{982E1855-8477-5B43-9F25-9DFB115056EA}"/>
                </a:ext>
              </a:extLst>
            </p:cNvPr>
            <p:cNvCxnSpPr>
              <a:cxnSpLocks/>
            </p:cNvCxnSpPr>
            <p:nvPr/>
          </p:nvCxnSpPr>
          <p:spPr>
            <a:xfrm>
              <a:off x="6639158" y="641338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Textfeld 144">
              <a:extLst>
                <a:ext uri="{FF2B5EF4-FFF2-40B4-BE49-F238E27FC236}">
                  <a16:creationId xmlns:a16="http://schemas.microsoft.com/office/drawing/2014/main" id="{094D7199-8D14-134D-AF59-8356D65861AF}"/>
                </a:ext>
              </a:extLst>
            </p:cNvPr>
            <p:cNvSpPr txBox="1"/>
            <p:nvPr/>
          </p:nvSpPr>
          <p:spPr>
            <a:xfrm>
              <a:off x="5641369" y="6752892"/>
              <a:ext cx="489099"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cxnSp>
          <p:nvCxnSpPr>
            <p:cNvPr id="165" name="Gerade Verbindung 164">
              <a:extLst>
                <a:ext uri="{FF2B5EF4-FFF2-40B4-BE49-F238E27FC236}">
                  <a16:creationId xmlns:a16="http://schemas.microsoft.com/office/drawing/2014/main" id="{2328E7A0-777A-0E46-B02E-BB86DE3976B4}"/>
                </a:ext>
              </a:extLst>
            </p:cNvPr>
            <p:cNvCxnSpPr>
              <a:cxnSpLocks/>
            </p:cNvCxnSpPr>
            <p:nvPr/>
          </p:nvCxnSpPr>
          <p:spPr>
            <a:xfrm>
              <a:off x="4977884" y="7089002"/>
              <a:ext cx="0" cy="2591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a:extLst>
                <a:ext uri="{FF2B5EF4-FFF2-40B4-BE49-F238E27FC236}">
                  <a16:creationId xmlns:a16="http://schemas.microsoft.com/office/drawing/2014/main" id="{72999615-3291-5A4C-BBFB-A27E5C82BC5C}"/>
                </a:ext>
              </a:extLst>
            </p:cNvPr>
            <p:cNvCxnSpPr>
              <a:cxnSpLocks/>
            </p:cNvCxnSpPr>
            <p:nvPr/>
          </p:nvCxnSpPr>
          <p:spPr>
            <a:xfrm>
              <a:off x="5350086" y="708378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feld 166">
              <a:extLst>
                <a:ext uri="{FF2B5EF4-FFF2-40B4-BE49-F238E27FC236}">
                  <a16:creationId xmlns:a16="http://schemas.microsoft.com/office/drawing/2014/main" id="{0085E745-907D-8443-861F-71A4CD6DC3AA}"/>
                </a:ext>
              </a:extLst>
            </p:cNvPr>
            <p:cNvSpPr txBox="1"/>
            <p:nvPr/>
          </p:nvSpPr>
          <p:spPr>
            <a:xfrm>
              <a:off x="4918085" y="7084806"/>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4" name="Foliennummernplatzhalter 3"/>
          <p:cNvSpPr>
            <a:spLocks noGrp="1"/>
          </p:cNvSpPr>
          <p:nvPr>
            <p:ph type="sldNum" sz="quarter" idx="12"/>
          </p:nvPr>
        </p:nvSpPr>
        <p:spPr/>
        <p:txBody>
          <a:bodyPr/>
          <a:lstStyle/>
          <a:p>
            <a:fld id="{D1518DB2-8BF5-BB49-AB6F-F59199DF38B5}" type="slidenum">
              <a:rPr lang="de-DE" smtClean="0"/>
              <a:t>15</a:t>
            </a:fld>
            <a:endParaRPr lang="de-DE"/>
          </a:p>
        </p:txBody>
      </p:sp>
    </p:spTree>
    <p:extLst>
      <p:ext uri="{BB962C8B-B14F-4D97-AF65-F5344CB8AC3E}">
        <p14:creationId xmlns:p14="http://schemas.microsoft.com/office/powerpoint/2010/main" val="94661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nvGraphicFramePr>
        <p:xfrm>
          <a:off x="373085" y="2703784"/>
          <a:ext cx="3767358" cy="988690"/>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E. </a:t>
                      </a:r>
                      <a:r>
                        <a:rPr lang="de-DE" sz="800" dirty="0" err="1">
                          <a:latin typeface="Helvetica" pitchFamily="2" charset="0"/>
                        </a:rPr>
                        <a:t>gossypi</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a:latin typeface="Helvetica" pitchFamily="2" charset="0"/>
                        </a:rPr>
                        <a:t>6 out </a:t>
                      </a:r>
                      <a:r>
                        <a:rPr lang="de-DE" sz="800" err="1">
                          <a:latin typeface="Helvetica" pitchFamily="2" charset="0"/>
                        </a:rPr>
                        <a:t>of</a:t>
                      </a:r>
                      <a:r>
                        <a:rPr lang="de-DE" sz="80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r>
                        <a:rPr lang="de-DE" sz="800">
                          <a:latin typeface="Helvetica" pitchFamily="2" charset="0"/>
                        </a:rPr>
                        <a:t>L. </a:t>
                      </a:r>
                      <a:r>
                        <a:rPr lang="de-DE" sz="800" err="1">
                          <a:latin typeface="Helvetica" pitchFamily="2" charset="0"/>
                        </a:rPr>
                        <a:t>kluyveri</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a:latin typeface="Helvetica" pitchFamily="2" charset="0"/>
                        </a:rPr>
                        <a:t>6 out </a:t>
                      </a:r>
                      <a:r>
                        <a:rPr lang="de-DE" sz="800" err="1">
                          <a:latin typeface="Helvetica" pitchFamily="2" charset="0"/>
                        </a:rPr>
                        <a:t>of</a:t>
                      </a:r>
                      <a:r>
                        <a:rPr lang="de-DE" sz="80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183829"/>
                  </a:ext>
                </a:extLst>
              </a:tr>
              <a:tr h="161673">
                <a:tc>
                  <a:txBody>
                    <a:bodyPr/>
                    <a:lstStyle/>
                    <a:p>
                      <a:r>
                        <a:rPr lang="de-DE" sz="800">
                          <a:latin typeface="Helvetica" pitchFamily="2" charset="0"/>
                        </a:rPr>
                        <a:t>L. </a:t>
                      </a:r>
                      <a:r>
                        <a:rPr lang="de-DE" sz="800" err="1">
                          <a:latin typeface="Helvetica" pitchFamily="2" charset="0"/>
                        </a:rPr>
                        <a:t>waltii</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a:latin typeface="Helvetica" pitchFamily="2" charset="0"/>
                        </a:rPr>
                        <a:t>6 out </a:t>
                      </a:r>
                      <a:r>
                        <a:rPr lang="de-DE" sz="800" err="1">
                          <a:latin typeface="Helvetica" pitchFamily="2" charset="0"/>
                        </a:rPr>
                        <a:t>of</a:t>
                      </a:r>
                      <a:r>
                        <a:rPr lang="de-DE" sz="80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4104207"/>
                  </a:ext>
                </a:extLst>
              </a:tr>
              <a:tr h="161673">
                <a:tc>
                  <a:txBody>
                    <a:bodyPr/>
                    <a:lstStyle/>
                    <a:p>
                      <a:r>
                        <a:rPr lang="de-DE" sz="800">
                          <a:latin typeface="Helvetica" pitchFamily="2" charset="0"/>
                        </a:rPr>
                        <a:t>N. </a:t>
                      </a:r>
                      <a:r>
                        <a:rPr lang="de-DE" sz="800" err="1">
                          <a:latin typeface="Helvetica" pitchFamily="2" charset="0"/>
                        </a:rPr>
                        <a:t>castelli</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0202364"/>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8" name="Rechteck 7">
            <a:extLst>
              <a:ext uri="{FF2B5EF4-FFF2-40B4-BE49-F238E27FC236}">
                <a16:creationId xmlns:a16="http://schemas.microsoft.com/office/drawing/2014/main" id="{87C86CDB-42EE-A749-86B1-BCDC6C687BBA}"/>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96" name="Grafik 95" descr="Ein Bild, das Elektronik, schwarz enthält.&#10;&#10;Automatisch generierte Beschreibung">
            <a:extLst>
              <a:ext uri="{FF2B5EF4-FFF2-40B4-BE49-F238E27FC236}">
                <a16:creationId xmlns:a16="http://schemas.microsoft.com/office/drawing/2014/main" id="{9A07627F-4D29-DF46-AE0C-1EB1D781E0C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3219" t="2662" r="21296" b="14773"/>
          <a:stretch/>
        </p:blipFill>
        <p:spPr>
          <a:xfrm>
            <a:off x="368299" y="431800"/>
            <a:ext cx="1660485" cy="1976733"/>
          </a:xfrm>
          <a:prstGeom prst="rect">
            <a:avLst/>
          </a:prstGeom>
        </p:spPr>
      </p:pic>
      <p:pic>
        <p:nvPicPr>
          <p:cNvPr id="97" name="Grafik 96">
            <a:extLst>
              <a:ext uri="{FF2B5EF4-FFF2-40B4-BE49-F238E27FC236}">
                <a16:creationId xmlns:a16="http://schemas.microsoft.com/office/drawing/2014/main" id="{4A497894-01FB-C94C-80B9-65D22128838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8521" r="18598" b="22632"/>
          <a:stretch/>
        </p:blipFill>
        <p:spPr>
          <a:xfrm>
            <a:off x="376058" y="4578992"/>
            <a:ext cx="1688858" cy="1976732"/>
          </a:xfrm>
          <a:prstGeom prst="rect">
            <a:avLst/>
          </a:prstGeom>
        </p:spPr>
      </p:pic>
      <p:grpSp>
        <p:nvGrpSpPr>
          <p:cNvPr id="3" name="Group 2">
            <a:extLst>
              <a:ext uri="{FF2B5EF4-FFF2-40B4-BE49-F238E27FC236}">
                <a16:creationId xmlns:a16="http://schemas.microsoft.com/office/drawing/2014/main" id="{DE0986EB-0851-B44A-9BF7-48627ED0519E}"/>
              </a:ext>
            </a:extLst>
          </p:cNvPr>
          <p:cNvGrpSpPr/>
          <p:nvPr/>
        </p:nvGrpSpPr>
        <p:grpSpPr>
          <a:xfrm>
            <a:off x="3959617" y="4578993"/>
            <a:ext cx="2891791" cy="2838483"/>
            <a:chOff x="3959617" y="4578993"/>
            <a:chExt cx="2891791" cy="2838483"/>
          </a:xfrm>
        </p:grpSpPr>
        <p:grpSp>
          <p:nvGrpSpPr>
            <p:cNvPr id="47" name="Gruppieren 46">
              <a:extLst>
                <a:ext uri="{FF2B5EF4-FFF2-40B4-BE49-F238E27FC236}">
                  <a16:creationId xmlns:a16="http://schemas.microsoft.com/office/drawing/2014/main" id="{2B4E9647-8152-D145-8347-06BE52B4B654}"/>
                </a:ext>
              </a:extLst>
            </p:cNvPr>
            <p:cNvGrpSpPr/>
            <p:nvPr/>
          </p:nvGrpSpPr>
          <p:grpSpPr>
            <a:xfrm>
              <a:off x="3959617" y="4578993"/>
              <a:ext cx="2891791" cy="2838483"/>
              <a:chOff x="4704079" y="1994688"/>
              <a:chExt cx="4053841" cy="4040352"/>
            </a:xfrm>
          </p:grpSpPr>
          <p:sp>
            <p:nvSpPr>
              <p:cNvPr id="66" name="Oval 65">
                <a:extLst>
                  <a:ext uri="{FF2B5EF4-FFF2-40B4-BE49-F238E27FC236}">
                    <a16:creationId xmlns:a16="http://schemas.microsoft.com/office/drawing/2014/main" id="{6C2D88D5-EB73-2349-9DEF-D3485EAC7F13}"/>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67" name="Gerade Verbindung 66">
                <a:extLst>
                  <a:ext uri="{FF2B5EF4-FFF2-40B4-BE49-F238E27FC236}">
                    <a16:creationId xmlns:a16="http://schemas.microsoft.com/office/drawing/2014/main" id="{A7C9B627-19B0-124D-B9C9-80001A8A072F}"/>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a:extLst>
                  <a:ext uri="{FF2B5EF4-FFF2-40B4-BE49-F238E27FC236}">
                    <a16:creationId xmlns:a16="http://schemas.microsoft.com/office/drawing/2014/main" id="{99C42545-4EFA-2E4C-905F-EE6725995EF0}"/>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a:extLst>
                  <a:ext uri="{FF2B5EF4-FFF2-40B4-BE49-F238E27FC236}">
                    <a16:creationId xmlns:a16="http://schemas.microsoft.com/office/drawing/2014/main" id="{08775B09-4FD0-5348-A16C-8F0F58845FD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a:extLst>
                  <a:ext uri="{FF2B5EF4-FFF2-40B4-BE49-F238E27FC236}">
                    <a16:creationId xmlns:a16="http://schemas.microsoft.com/office/drawing/2014/main" id="{AC95EEA0-BE98-264E-AC62-B55B1CB6F2B4}"/>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a:extLst>
                  <a:ext uri="{FF2B5EF4-FFF2-40B4-BE49-F238E27FC236}">
                    <a16:creationId xmlns:a16="http://schemas.microsoft.com/office/drawing/2014/main" id="{8B683C57-4DC0-3F4C-ADD9-A03F92BC11F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a:extLst>
                  <a:ext uri="{FF2B5EF4-FFF2-40B4-BE49-F238E27FC236}">
                    <a16:creationId xmlns:a16="http://schemas.microsoft.com/office/drawing/2014/main" id="{8DD24690-F1A0-5A43-913D-838278B3611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a:extLst>
                  <a:ext uri="{FF2B5EF4-FFF2-40B4-BE49-F238E27FC236}">
                    <a16:creationId xmlns:a16="http://schemas.microsoft.com/office/drawing/2014/main" id="{EA3BEDCB-1FB4-EC40-ABCE-E03A808E7D24}"/>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a:extLst>
                  <a:ext uri="{FF2B5EF4-FFF2-40B4-BE49-F238E27FC236}">
                    <a16:creationId xmlns:a16="http://schemas.microsoft.com/office/drawing/2014/main" id="{F0E667DD-4F6F-EC4B-BA20-E9975C32800B}"/>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a:extLst>
                  <a:ext uri="{FF2B5EF4-FFF2-40B4-BE49-F238E27FC236}">
                    <a16:creationId xmlns:a16="http://schemas.microsoft.com/office/drawing/2014/main" id="{E171794B-DB7E-454D-A01A-F16DA83A656A}"/>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a:extLst>
                  <a:ext uri="{FF2B5EF4-FFF2-40B4-BE49-F238E27FC236}">
                    <a16:creationId xmlns:a16="http://schemas.microsoft.com/office/drawing/2014/main" id="{DD431F8E-0FFD-074A-A8F5-014CE59DB484}"/>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a:extLst>
                  <a:ext uri="{FF2B5EF4-FFF2-40B4-BE49-F238E27FC236}">
                    <a16:creationId xmlns:a16="http://schemas.microsoft.com/office/drawing/2014/main" id="{EA63AA82-61AB-6048-9501-D203CA46C98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a:extLst>
                  <a:ext uri="{FF2B5EF4-FFF2-40B4-BE49-F238E27FC236}">
                    <a16:creationId xmlns:a16="http://schemas.microsoft.com/office/drawing/2014/main" id="{A359E303-0D64-0B4A-A949-B73A53718ED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a:extLst>
                  <a:ext uri="{FF2B5EF4-FFF2-40B4-BE49-F238E27FC236}">
                    <a16:creationId xmlns:a16="http://schemas.microsoft.com/office/drawing/2014/main" id="{EA16239A-33A9-3743-BB12-D88D3B560CE8}"/>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a:extLst>
                  <a:ext uri="{FF2B5EF4-FFF2-40B4-BE49-F238E27FC236}">
                    <a16:creationId xmlns:a16="http://schemas.microsoft.com/office/drawing/2014/main" id="{372ED63E-D810-024D-B114-E061EF7D82AC}"/>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a:extLst>
                  <a:ext uri="{FF2B5EF4-FFF2-40B4-BE49-F238E27FC236}">
                    <a16:creationId xmlns:a16="http://schemas.microsoft.com/office/drawing/2014/main" id="{C682E579-BD1E-6E4F-89BA-075459F265A2}"/>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a:extLst>
                  <a:ext uri="{FF2B5EF4-FFF2-40B4-BE49-F238E27FC236}">
                    <a16:creationId xmlns:a16="http://schemas.microsoft.com/office/drawing/2014/main" id="{943CE64A-10AC-1243-93CC-9FABB0E48A7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a:extLst>
                  <a:ext uri="{FF2B5EF4-FFF2-40B4-BE49-F238E27FC236}">
                    <a16:creationId xmlns:a16="http://schemas.microsoft.com/office/drawing/2014/main" id="{F60393FD-191F-2C47-B67C-6F410B2799B2}"/>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a:extLst>
                  <a:ext uri="{FF2B5EF4-FFF2-40B4-BE49-F238E27FC236}">
                    <a16:creationId xmlns:a16="http://schemas.microsoft.com/office/drawing/2014/main" id="{E9F971FB-551A-5B4F-9F2B-BA67D28FDDF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a:extLst>
                  <a:ext uri="{FF2B5EF4-FFF2-40B4-BE49-F238E27FC236}">
                    <a16:creationId xmlns:a16="http://schemas.microsoft.com/office/drawing/2014/main" id="{17733A72-BC97-F64B-81AD-5DBE096C2F9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a:extLst>
                  <a:ext uri="{FF2B5EF4-FFF2-40B4-BE49-F238E27FC236}">
                    <a16:creationId xmlns:a16="http://schemas.microsoft.com/office/drawing/2014/main" id="{E2C60701-3341-974C-AFF9-DA8208CFC08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a:extLst>
                  <a:ext uri="{FF2B5EF4-FFF2-40B4-BE49-F238E27FC236}">
                    <a16:creationId xmlns:a16="http://schemas.microsoft.com/office/drawing/2014/main" id="{89CC1808-14E9-1A4E-AC11-843C90381211}"/>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a:extLst>
                  <a:ext uri="{FF2B5EF4-FFF2-40B4-BE49-F238E27FC236}">
                    <a16:creationId xmlns:a16="http://schemas.microsoft.com/office/drawing/2014/main" id="{4C0BF546-E76B-C34B-AA59-01BE8B0624D0}"/>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a:extLst>
                  <a:ext uri="{FF2B5EF4-FFF2-40B4-BE49-F238E27FC236}">
                    <a16:creationId xmlns:a16="http://schemas.microsoft.com/office/drawing/2014/main" id="{EC8DD80E-EE39-524D-AC9F-27222BC904E5}"/>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89">
                <a:extLst>
                  <a:ext uri="{FF2B5EF4-FFF2-40B4-BE49-F238E27FC236}">
                    <a16:creationId xmlns:a16="http://schemas.microsoft.com/office/drawing/2014/main" id="{63F0F268-620D-8643-9CF4-AF9E5AE0DC26}"/>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a:extLst>
                  <a:ext uri="{FF2B5EF4-FFF2-40B4-BE49-F238E27FC236}">
                    <a16:creationId xmlns:a16="http://schemas.microsoft.com/office/drawing/2014/main" id="{C1DABE3A-98AD-7D4C-A46C-0F97EB1FC25D}"/>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a:extLst>
                  <a:ext uri="{FF2B5EF4-FFF2-40B4-BE49-F238E27FC236}">
                    <a16:creationId xmlns:a16="http://schemas.microsoft.com/office/drawing/2014/main" id="{FD7ED33C-A83D-2745-85BA-9C57F4B36C00}"/>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a:extLst>
                  <a:ext uri="{FF2B5EF4-FFF2-40B4-BE49-F238E27FC236}">
                    <a16:creationId xmlns:a16="http://schemas.microsoft.com/office/drawing/2014/main" id="{BBA81998-308B-EB47-969F-1E5D693D248D}"/>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1" name="Textfeld 130">
              <a:extLst>
                <a:ext uri="{FF2B5EF4-FFF2-40B4-BE49-F238E27FC236}">
                  <a16:creationId xmlns:a16="http://schemas.microsoft.com/office/drawing/2014/main" id="{9512AAC2-44BB-9545-A440-82FAAB9A9125}"/>
                </a:ext>
              </a:extLst>
            </p:cNvPr>
            <p:cNvSpPr txBox="1"/>
            <p:nvPr/>
          </p:nvSpPr>
          <p:spPr>
            <a:xfrm>
              <a:off x="4417996" y="5063215"/>
              <a:ext cx="613335" cy="369332"/>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dairenensis</a:t>
              </a:r>
              <a:endParaRPr lang="de-DE" sz="600">
                <a:latin typeface="Helvetica" pitchFamily="2" charset="0"/>
              </a:endParaRPr>
            </a:p>
            <a:p>
              <a:r>
                <a:rPr lang="de-DE" sz="600">
                  <a:latin typeface="Helvetica" pitchFamily="2" charset="0"/>
                </a:rPr>
                <a:t>1</a:t>
              </a:r>
            </a:p>
          </p:txBody>
        </p:sp>
        <p:sp>
          <p:nvSpPr>
            <p:cNvPr id="132" name="Textfeld 131">
              <a:extLst>
                <a:ext uri="{FF2B5EF4-FFF2-40B4-BE49-F238E27FC236}">
                  <a16:creationId xmlns:a16="http://schemas.microsoft.com/office/drawing/2014/main" id="{E64E7C42-FBEE-AF49-9455-8B0F3CA09E49}"/>
                </a:ext>
              </a:extLst>
            </p:cNvPr>
            <p:cNvSpPr txBox="1"/>
            <p:nvPr/>
          </p:nvSpPr>
          <p:spPr>
            <a:xfrm>
              <a:off x="5340268" y="5063215"/>
              <a:ext cx="613335" cy="369332"/>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dairenensis</a:t>
              </a:r>
              <a:endParaRPr lang="de-DE" sz="600">
                <a:latin typeface="Helvetica" pitchFamily="2" charset="0"/>
              </a:endParaRPr>
            </a:p>
            <a:p>
              <a:r>
                <a:rPr lang="de-DE" sz="600">
                  <a:latin typeface="Helvetica" pitchFamily="2" charset="0"/>
                </a:rPr>
                <a:t>3</a:t>
              </a:r>
            </a:p>
          </p:txBody>
        </p:sp>
        <p:sp>
          <p:nvSpPr>
            <p:cNvPr id="133" name="Textfeld 132">
              <a:extLst>
                <a:ext uri="{FF2B5EF4-FFF2-40B4-BE49-F238E27FC236}">
                  <a16:creationId xmlns:a16="http://schemas.microsoft.com/office/drawing/2014/main" id="{75DFCEC6-EAA1-5742-A2BB-6A68D40289EC}"/>
                </a:ext>
              </a:extLst>
            </p:cNvPr>
            <p:cNvSpPr txBox="1"/>
            <p:nvPr/>
          </p:nvSpPr>
          <p:spPr>
            <a:xfrm>
              <a:off x="4872731" y="5063215"/>
              <a:ext cx="613335" cy="369332"/>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dairenensis</a:t>
              </a:r>
              <a:endParaRPr lang="de-DE" sz="600">
                <a:latin typeface="Helvetica" pitchFamily="2" charset="0"/>
              </a:endParaRPr>
            </a:p>
            <a:p>
              <a:r>
                <a:rPr lang="de-DE" sz="600">
                  <a:latin typeface="Helvetica" pitchFamily="2" charset="0"/>
                </a:rPr>
                <a:t>2</a:t>
              </a:r>
            </a:p>
          </p:txBody>
        </p:sp>
        <p:sp>
          <p:nvSpPr>
            <p:cNvPr id="134" name="Textfeld 133">
              <a:extLst>
                <a:ext uri="{FF2B5EF4-FFF2-40B4-BE49-F238E27FC236}">
                  <a16:creationId xmlns:a16="http://schemas.microsoft.com/office/drawing/2014/main" id="{124EEE87-FD77-B543-8E32-03CE308A5FC4}"/>
                </a:ext>
              </a:extLst>
            </p:cNvPr>
            <p:cNvSpPr txBox="1"/>
            <p:nvPr/>
          </p:nvSpPr>
          <p:spPr>
            <a:xfrm>
              <a:off x="5787810" y="5063215"/>
              <a:ext cx="613335" cy="369332"/>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dairenensis</a:t>
              </a:r>
              <a:endParaRPr lang="de-DE" sz="600">
                <a:latin typeface="Helvetica" pitchFamily="2" charset="0"/>
              </a:endParaRPr>
            </a:p>
            <a:p>
              <a:r>
                <a:rPr lang="de-DE" sz="600">
                  <a:latin typeface="Helvetica" pitchFamily="2" charset="0"/>
                </a:rPr>
                <a:t>4</a:t>
              </a:r>
            </a:p>
          </p:txBody>
        </p:sp>
        <p:sp>
          <p:nvSpPr>
            <p:cNvPr id="135" name="Textfeld 134">
              <a:extLst>
                <a:ext uri="{FF2B5EF4-FFF2-40B4-BE49-F238E27FC236}">
                  <a16:creationId xmlns:a16="http://schemas.microsoft.com/office/drawing/2014/main" id="{BD958E05-93AC-BF46-A8FB-694E3259BA91}"/>
                </a:ext>
              </a:extLst>
            </p:cNvPr>
            <p:cNvSpPr txBox="1"/>
            <p:nvPr/>
          </p:nvSpPr>
          <p:spPr>
            <a:xfrm>
              <a:off x="4176839" y="5406659"/>
              <a:ext cx="613335" cy="369332"/>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dairenensis</a:t>
              </a:r>
              <a:endParaRPr lang="de-DE" sz="600">
                <a:latin typeface="Helvetica" pitchFamily="2" charset="0"/>
              </a:endParaRPr>
            </a:p>
            <a:p>
              <a:r>
                <a:rPr lang="de-DE" sz="600">
                  <a:latin typeface="Helvetica" pitchFamily="2" charset="0"/>
                </a:rPr>
                <a:t>5</a:t>
              </a:r>
            </a:p>
          </p:txBody>
        </p:sp>
        <p:sp>
          <p:nvSpPr>
            <p:cNvPr id="138" name="Textfeld 137">
              <a:extLst>
                <a:ext uri="{FF2B5EF4-FFF2-40B4-BE49-F238E27FC236}">
                  <a16:creationId xmlns:a16="http://schemas.microsoft.com/office/drawing/2014/main" id="{E808BCD9-3136-484B-8212-A66300750FC2}"/>
                </a:ext>
              </a:extLst>
            </p:cNvPr>
            <p:cNvSpPr txBox="1"/>
            <p:nvPr/>
          </p:nvSpPr>
          <p:spPr>
            <a:xfrm>
              <a:off x="4645435" y="5406659"/>
              <a:ext cx="613335" cy="369332"/>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dairenensis</a:t>
              </a:r>
              <a:endParaRPr lang="de-DE" sz="600">
                <a:latin typeface="Helvetica" pitchFamily="2" charset="0"/>
              </a:endParaRPr>
            </a:p>
            <a:p>
              <a:r>
                <a:rPr lang="de-DE" sz="600">
                  <a:latin typeface="Helvetica" pitchFamily="2" charset="0"/>
                </a:rPr>
                <a:t>6</a:t>
              </a:r>
            </a:p>
          </p:txBody>
        </p:sp>
        <p:sp>
          <p:nvSpPr>
            <p:cNvPr id="139" name="Textfeld 138">
              <a:extLst>
                <a:ext uri="{FF2B5EF4-FFF2-40B4-BE49-F238E27FC236}">
                  <a16:creationId xmlns:a16="http://schemas.microsoft.com/office/drawing/2014/main" id="{89ECE395-CDCA-D04F-8436-9188D49D9311}"/>
                </a:ext>
              </a:extLst>
            </p:cNvPr>
            <p:cNvSpPr txBox="1"/>
            <p:nvPr/>
          </p:nvSpPr>
          <p:spPr>
            <a:xfrm>
              <a:off x="5096729" y="5406659"/>
              <a:ext cx="613335" cy="369332"/>
            </a:xfrm>
            <a:prstGeom prst="rect">
              <a:avLst/>
            </a:prstGeom>
            <a:noFill/>
            <a:ln>
              <a:noFill/>
            </a:ln>
          </p:spPr>
          <p:txBody>
            <a:bodyPr wrap="square" rtlCol="0">
              <a:spAutoFit/>
            </a:bodyPr>
            <a:lstStyle/>
            <a:p>
              <a:r>
                <a:rPr lang="de-DE" sz="600" dirty="0">
                  <a:solidFill>
                    <a:srgbClr val="48B0F0"/>
                  </a:solidFill>
                  <a:latin typeface="Helvetica" pitchFamily="2" charset="0"/>
                </a:rPr>
                <a:t>T. </a:t>
              </a:r>
              <a:r>
                <a:rPr lang="de-DE" sz="600" dirty="0" err="1">
                  <a:solidFill>
                    <a:srgbClr val="48B0F0"/>
                  </a:solidFill>
                  <a:latin typeface="Helvetica" pitchFamily="2" charset="0"/>
                </a:rPr>
                <a:t>delbrueckii</a:t>
              </a:r>
              <a:endParaRPr lang="de-DE" sz="600" dirty="0">
                <a:solidFill>
                  <a:srgbClr val="48B0F0"/>
                </a:solidFill>
                <a:latin typeface="Helvetica" pitchFamily="2" charset="0"/>
              </a:endParaRPr>
            </a:p>
            <a:p>
              <a:r>
                <a:rPr lang="de-DE" sz="600" dirty="0">
                  <a:solidFill>
                    <a:srgbClr val="48B0F0"/>
                  </a:solidFill>
                  <a:latin typeface="Helvetica" pitchFamily="2" charset="0"/>
                </a:rPr>
                <a:t>1</a:t>
              </a:r>
            </a:p>
          </p:txBody>
        </p:sp>
        <p:sp>
          <p:nvSpPr>
            <p:cNvPr id="142" name="Textfeld 141">
              <a:extLst>
                <a:ext uri="{FF2B5EF4-FFF2-40B4-BE49-F238E27FC236}">
                  <a16:creationId xmlns:a16="http://schemas.microsoft.com/office/drawing/2014/main" id="{16EBC3E2-BC51-2746-A42C-F7F0C59F4CCD}"/>
                </a:ext>
              </a:extLst>
            </p:cNvPr>
            <p:cNvSpPr txBox="1"/>
            <p:nvPr/>
          </p:nvSpPr>
          <p:spPr>
            <a:xfrm>
              <a:off x="5558617" y="5406659"/>
              <a:ext cx="613335" cy="369332"/>
            </a:xfrm>
            <a:prstGeom prst="rect">
              <a:avLst/>
            </a:prstGeom>
            <a:noFill/>
            <a:ln>
              <a:noFill/>
            </a:ln>
          </p:spPr>
          <p:txBody>
            <a:bodyPr wrap="square" rtlCol="0">
              <a:spAutoFit/>
            </a:bodyPr>
            <a:lstStyle/>
            <a:p>
              <a:r>
                <a:rPr lang="de-DE" sz="600">
                  <a:solidFill>
                    <a:srgbClr val="48B0F0"/>
                  </a:solidFill>
                  <a:latin typeface="Helvetica" pitchFamily="2" charset="0"/>
                </a:rPr>
                <a:t>T. </a:t>
              </a:r>
              <a:r>
                <a:rPr lang="de-DE" sz="600" err="1">
                  <a:solidFill>
                    <a:srgbClr val="48B0F0"/>
                  </a:solidFill>
                  <a:latin typeface="Helvetica" pitchFamily="2" charset="0"/>
                </a:rPr>
                <a:t>delbrueckii</a:t>
              </a:r>
              <a:endParaRPr lang="de-DE" sz="600">
                <a:solidFill>
                  <a:srgbClr val="48B0F0"/>
                </a:solidFill>
                <a:latin typeface="Helvetica" pitchFamily="2" charset="0"/>
              </a:endParaRPr>
            </a:p>
            <a:p>
              <a:r>
                <a:rPr lang="de-DE" sz="600">
                  <a:solidFill>
                    <a:srgbClr val="48B0F0"/>
                  </a:solidFill>
                  <a:latin typeface="Helvetica" pitchFamily="2" charset="0"/>
                </a:rPr>
                <a:t>2</a:t>
              </a:r>
            </a:p>
          </p:txBody>
        </p:sp>
        <p:sp>
          <p:nvSpPr>
            <p:cNvPr id="143" name="Textfeld 142">
              <a:extLst>
                <a:ext uri="{FF2B5EF4-FFF2-40B4-BE49-F238E27FC236}">
                  <a16:creationId xmlns:a16="http://schemas.microsoft.com/office/drawing/2014/main" id="{35753142-789C-CE4C-AEA0-557EF19BC78D}"/>
                </a:ext>
              </a:extLst>
            </p:cNvPr>
            <p:cNvSpPr txBox="1"/>
            <p:nvPr/>
          </p:nvSpPr>
          <p:spPr>
            <a:xfrm>
              <a:off x="6033391" y="5406659"/>
              <a:ext cx="613335" cy="369332"/>
            </a:xfrm>
            <a:prstGeom prst="rect">
              <a:avLst/>
            </a:prstGeom>
            <a:noFill/>
            <a:ln>
              <a:noFill/>
            </a:ln>
          </p:spPr>
          <p:txBody>
            <a:bodyPr wrap="square" rtlCol="0">
              <a:spAutoFit/>
            </a:bodyPr>
            <a:lstStyle/>
            <a:p>
              <a:r>
                <a:rPr lang="de-DE" sz="600">
                  <a:solidFill>
                    <a:srgbClr val="48B0F0"/>
                  </a:solidFill>
                  <a:latin typeface="Helvetica" pitchFamily="2" charset="0"/>
                </a:rPr>
                <a:t>T. </a:t>
              </a:r>
              <a:r>
                <a:rPr lang="de-DE" sz="600" err="1">
                  <a:solidFill>
                    <a:srgbClr val="48B0F0"/>
                  </a:solidFill>
                  <a:latin typeface="Helvetica" pitchFamily="2" charset="0"/>
                </a:rPr>
                <a:t>delbrueckii</a:t>
              </a:r>
              <a:endParaRPr lang="de-DE" sz="600">
                <a:solidFill>
                  <a:srgbClr val="48B0F0"/>
                </a:solidFill>
                <a:latin typeface="Helvetica" pitchFamily="2" charset="0"/>
              </a:endParaRPr>
            </a:p>
            <a:p>
              <a:r>
                <a:rPr lang="de-DE" sz="600">
                  <a:solidFill>
                    <a:srgbClr val="48B0F0"/>
                  </a:solidFill>
                  <a:latin typeface="Helvetica" pitchFamily="2" charset="0"/>
                </a:rPr>
                <a:t>3</a:t>
              </a:r>
            </a:p>
          </p:txBody>
        </p:sp>
        <p:sp>
          <p:nvSpPr>
            <p:cNvPr id="144" name="Textfeld 143">
              <a:extLst>
                <a:ext uri="{FF2B5EF4-FFF2-40B4-BE49-F238E27FC236}">
                  <a16:creationId xmlns:a16="http://schemas.microsoft.com/office/drawing/2014/main" id="{FDF3BBA5-51BD-3848-86BC-1983C5D89A3F}"/>
                </a:ext>
              </a:extLst>
            </p:cNvPr>
            <p:cNvSpPr txBox="1"/>
            <p:nvPr/>
          </p:nvSpPr>
          <p:spPr>
            <a:xfrm>
              <a:off x="4178250" y="5760401"/>
              <a:ext cx="613335" cy="369332"/>
            </a:xfrm>
            <a:prstGeom prst="rect">
              <a:avLst/>
            </a:prstGeom>
            <a:noFill/>
            <a:ln>
              <a:noFill/>
            </a:ln>
          </p:spPr>
          <p:txBody>
            <a:bodyPr wrap="square" rtlCol="0">
              <a:spAutoFit/>
            </a:bodyPr>
            <a:lstStyle/>
            <a:p>
              <a:r>
                <a:rPr lang="de-DE" sz="600">
                  <a:solidFill>
                    <a:srgbClr val="48B0F0"/>
                  </a:solidFill>
                  <a:latin typeface="Helvetica" pitchFamily="2" charset="0"/>
                </a:rPr>
                <a:t>T. </a:t>
              </a:r>
              <a:r>
                <a:rPr lang="de-DE" sz="600" err="1">
                  <a:solidFill>
                    <a:srgbClr val="48B0F0"/>
                  </a:solidFill>
                  <a:latin typeface="Helvetica" pitchFamily="2" charset="0"/>
                </a:rPr>
                <a:t>delbrueckii</a:t>
              </a:r>
              <a:endParaRPr lang="de-DE" sz="600">
                <a:solidFill>
                  <a:srgbClr val="48B0F0"/>
                </a:solidFill>
                <a:latin typeface="Helvetica" pitchFamily="2" charset="0"/>
              </a:endParaRPr>
            </a:p>
            <a:p>
              <a:r>
                <a:rPr lang="de-DE" sz="600">
                  <a:solidFill>
                    <a:srgbClr val="48B0F0"/>
                  </a:solidFill>
                  <a:latin typeface="Helvetica" pitchFamily="2" charset="0"/>
                </a:rPr>
                <a:t>4</a:t>
              </a:r>
            </a:p>
          </p:txBody>
        </p:sp>
        <p:sp>
          <p:nvSpPr>
            <p:cNvPr id="145" name="Textfeld 144">
              <a:extLst>
                <a:ext uri="{FF2B5EF4-FFF2-40B4-BE49-F238E27FC236}">
                  <a16:creationId xmlns:a16="http://schemas.microsoft.com/office/drawing/2014/main" id="{F6807BE6-AF72-114D-B435-7415155063BE}"/>
                </a:ext>
              </a:extLst>
            </p:cNvPr>
            <p:cNvSpPr txBox="1"/>
            <p:nvPr/>
          </p:nvSpPr>
          <p:spPr>
            <a:xfrm>
              <a:off x="4627089" y="5760401"/>
              <a:ext cx="613335" cy="369332"/>
            </a:xfrm>
            <a:prstGeom prst="rect">
              <a:avLst/>
            </a:prstGeom>
            <a:noFill/>
            <a:ln>
              <a:noFill/>
            </a:ln>
          </p:spPr>
          <p:txBody>
            <a:bodyPr wrap="square" rtlCol="0">
              <a:spAutoFit/>
            </a:bodyPr>
            <a:lstStyle/>
            <a:p>
              <a:r>
                <a:rPr lang="de-DE" sz="600">
                  <a:solidFill>
                    <a:srgbClr val="48B0F0"/>
                  </a:solidFill>
                  <a:latin typeface="Helvetica" pitchFamily="2" charset="0"/>
                </a:rPr>
                <a:t>T. </a:t>
              </a:r>
              <a:r>
                <a:rPr lang="de-DE" sz="600" err="1">
                  <a:solidFill>
                    <a:srgbClr val="48B0F0"/>
                  </a:solidFill>
                  <a:latin typeface="Helvetica" pitchFamily="2" charset="0"/>
                </a:rPr>
                <a:t>delbrueckii</a:t>
              </a:r>
              <a:endParaRPr lang="de-DE" sz="600">
                <a:solidFill>
                  <a:srgbClr val="48B0F0"/>
                </a:solidFill>
                <a:latin typeface="Helvetica" pitchFamily="2" charset="0"/>
              </a:endParaRPr>
            </a:p>
            <a:p>
              <a:r>
                <a:rPr lang="de-DE" sz="600">
                  <a:solidFill>
                    <a:srgbClr val="48B0F0"/>
                  </a:solidFill>
                  <a:latin typeface="Helvetica" pitchFamily="2" charset="0"/>
                </a:rPr>
                <a:t>5</a:t>
              </a:r>
            </a:p>
          </p:txBody>
        </p:sp>
        <p:sp>
          <p:nvSpPr>
            <p:cNvPr id="146" name="Textfeld 145">
              <a:extLst>
                <a:ext uri="{FF2B5EF4-FFF2-40B4-BE49-F238E27FC236}">
                  <a16:creationId xmlns:a16="http://schemas.microsoft.com/office/drawing/2014/main" id="{1F912C12-6BF8-A34F-AB28-40136CFD16C5}"/>
                </a:ext>
              </a:extLst>
            </p:cNvPr>
            <p:cNvSpPr txBox="1"/>
            <p:nvPr/>
          </p:nvSpPr>
          <p:spPr>
            <a:xfrm>
              <a:off x="5110787" y="5760401"/>
              <a:ext cx="613335" cy="369332"/>
            </a:xfrm>
            <a:prstGeom prst="rect">
              <a:avLst/>
            </a:prstGeom>
            <a:noFill/>
            <a:ln>
              <a:noFill/>
            </a:ln>
          </p:spPr>
          <p:txBody>
            <a:bodyPr wrap="square" rtlCol="0">
              <a:spAutoFit/>
            </a:bodyPr>
            <a:lstStyle/>
            <a:p>
              <a:r>
                <a:rPr lang="de-DE" sz="600">
                  <a:solidFill>
                    <a:srgbClr val="48B0F0"/>
                  </a:solidFill>
                  <a:latin typeface="Helvetica" pitchFamily="2" charset="0"/>
                </a:rPr>
                <a:t>T. </a:t>
              </a:r>
              <a:r>
                <a:rPr lang="de-DE" sz="600" err="1">
                  <a:solidFill>
                    <a:srgbClr val="48B0F0"/>
                  </a:solidFill>
                  <a:latin typeface="Helvetica" pitchFamily="2" charset="0"/>
                </a:rPr>
                <a:t>delbrueckii</a:t>
              </a:r>
              <a:endParaRPr lang="de-DE" sz="600">
                <a:solidFill>
                  <a:srgbClr val="48B0F0"/>
                </a:solidFill>
                <a:latin typeface="Helvetica" pitchFamily="2" charset="0"/>
              </a:endParaRPr>
            </a:p>
            <a:p>
              <a:r>
                <a:rPr lang="de-DE" sz="600">
                  <a:solidFill>
                    <a:srgbClr val="48B0F0"/>
                  </a:solidFill>
                  <a:latin typeface="Helvetica" pitchFamily="2" charset="0"/>
                </a:rPr>
                <a:t>6</a:t>
              </a:r>
            </a:p>
          </p:txBody>
        </p:sp>
        <p:sp>
          <p:nvSpPr>
            <p:cNvPr id="154" name="Textfeld 153">
              <a:extLst>
                <a:ext uri="{FF2B5EF4-FFF2-40B4-BE49-F238E27FC236}">
                  <a16:creationId xmlns:a16="http://schemas.microsoft.com/office/drawing/2014/main" id="{4E007571-A14D-5747-9D56-E3BEF9B0C667}"/>
                </a:ext>
              </a:extLst>
            </p:cNvPr>
            <p:cNvSpPr txBox="1"/>
            <p:nvPr/>
          </p:nvSpPr>
          <p:spPr>
            <a:xfrm>
              <a:off x="6035173" y="6090080"/>
              <a:ext cx="613335" cy="276999"/>
            </a:xfrm>
            <a:prstGeom prst="rect">
              <a:avLst/>
            </a:prstGeom>
            <a:noFill/>
            <a:ln>
              <a:noFill/>
            </a:ln>
          </p:spPr>
          <p:txBody>
            <a:bodyPr wrap="square" rtlCol="0">
              <a:spAutoFit/>
            </a:bodyPr>
            <a:lstStyle/>
            <a:p>
              <a:r>
                <a:rPr lang="de-DE" sz="600">
                  <a:latin typeface="Helvetica" pitchFamily="2" charset="0"/>
                </a:rPr>
                <a:t>Z. </a:t>
              </a:r>
              <a:r>
                <a:rPr lang="de-DE" sz="600" err="1">
                  <a:latin typeface="Helvetica" pitchFamily="2" charset="0"/>
                </a:rPr>
                <a:t>rouxii</a:t>
              </a:r>
              <a:endParaRPr lang="de-DE" sz="600">
                <a:latin typeface="Helvetica" pitchFamily="2" charset="0"/>
              </a:endParaRPr>
            </a:p>
            <a:p>
              <a:r>
                <a:rPr lang="de-DE" sz="600">
                  <a:latin typeface="Helvetica" pitchFamily="2" charset="0"/>
                </a:rPr>
                <a:t>1</a:t>
              </a:r>
            </a:p>
          </p:txBody>
        </p:sp>
        <p:sp>
          <p:nvSpPr>
            <p:cNvPr id="155" name="Textfeld 154">
              <a:extLst>
                <a:ext uri="{FF2B5EF4-FFF2-40B4-BE49-F238E27FC236}">
                  <a16:creationId xmlns:a16="http://schemas.microsoft.com/office/drawing/2014/main" id="{9D918E8B-4577-8E41-9799-834AE2676D83}"/>
                </a:ext>
              </a:extLst>
            </p:cNvPr>
            <p:cNvSpPr txBox="1"/>
            <p:nvPr/>
          </p:nvSpPr>
          <p:spPr>
            <a:xfrm>
              <a:off x="4455912" y="6438599"/>
              <a:ext cx="613335" cy="276999"/>
            </a:xfrm>
            <a:prstGeom prst="rect">
              <a:avLst/>
            </a:prstGeom>
            <a:noFill/>
            <a:ln>
              <a:noFill/>
            </a:ln>
          </p:spPr>
          <p:txBody>
            <a:bodyPr wrap="square" rtlCol="0">
              <a:spAutoFit/>
            </a:bodyPr>
            <a:lstStyle/>
            <a:p>
              <a:r>
                <a:rPr lang="de-DE" sz="600">
                  <a:latin typeface="Helvetica" pitchFamily="2" charset="0"/>
                </a:rPr>
                <a:t>Z. </a:t>
              </a:r>
              <a:r>
                <a:rPr lang="de-DE" sz="600" err="1">
                  <a:latin typeface="Helvetica" pitchFamily="2" charset="0"/>
                </a:rPr>
                <a:t>rouxii</a:t>
              </a:r>
              <a:endParaRPr lang="de-DE" sz="600">
                <a:latin typeface="Helvetica" pitchFamily="2" charset="0"/>
              </a:endParaRPr>
            </a:p>
            <a:p>
              <a:r>
                <a:rPr lang="de-DE" sz="600">
                  <a:latin typeface="Helvetica" pitchFamily="2" charset="0"/>
                </a:rPr>
                <a:t>2</a:t>
              </a:r>
            </a:p>
          </p:txBody>
        </p:sp>
        <p:sp>
          <p:nvSpPr>
            <p:cNvPr id="156" name="Textfeld 155">
              <a:extLst>
                <a:ext uri="{FF2B5EF4-FFF2-40B4-BE49-F238E27FC236}">
                  <a16:creationId xmlns:a16="http://schemas.microsoft.com/office/drawing/2014/main" id="{B6CD54B0-A091-9E45-AC60-8195C3622BD5}"/>
                </a:ext>
              </a:extLst>
            </p:cNvPr>
            <p:cNvSpPr txBox="1"/>
            <p:nvPr/>
          </p:nvSpPr>
          <p:spPr>
            <a:xfrm>
              <a:off x="4959108" y="6438599"/>
              <a:ext cx="613335" cy="276999"/>
            </a:xfrm>
            <a:prstGeom prst="rect">
              <a:avLst/>
            </a:prstGeom>
            <a:noFill/>
            <a:ln>
              <a:noFill/>
            </a:ln>
          </p:spPr>
          <p:txBody>
            <a:bodyPr wrap="square" rtlCol="0">
              <a:spAutoFit/>
            </a:bodyPr>
            <a:lstStyle/>
            <a:p>
              <a:r>
                <a:rPr lang="de-DE" sz="600">
                  <a:latin typeface="Helvetica" pitchFamily="2" charset="0"/>
                </a:rPr>
                <a:t>Z. </a:t>
              </a:r>
              <a:r>
                <a:rPr lang="de-DE" sz="600" err="1">
                  <a:latin typeface="Helvetica" pitchFamily="2" charset="0"/>
                </a:rPr>
                <a:t>rouxii</a:t>
              </a:r>
              <a:endParaRPr lang="de-DE" sz="600">
                <a:latin typeface="Helvetica" pitchFamily="2" charset="0"/>
              </a:endParaRPr>
            </a:p>
            <a:p>
              <a:r>
                <a:rPr lang="de-DE" sz="600">
                  <a:latin typeface="Helvetica" pitchFamily="2" charset="0"/>
                </a:rPr>
                <a:t>3</a:t>
              </a:r>
            </a:p>
          </p:txBody>
        </p:sp>
        <p:sp>
          <p:nvSpPr>
            <p:cNvPr id="157" name="Textfeld 156">
              <a:extLst>
                <a:ext uri="{FF2B5EF4-FFF2-40B4-BE49-F238E27FC236}">
                  <a16:creationId xmlns:a16="http://schemas.microsoft.com/office/drawing/2014/main" id="{B8EBBD44-2735-E343-BA40-5D3B493CC0B1}"/>
                </a:ext>
              </a:extLst>
            </p:cNvPr>
            <p:cNvSpPr txBox="1"/>
            <p:nvPr/>
          </p:nvSpPr>
          <p:spPr>
            <a:xfrm>
              <a:off x="5383453" y="6438599"/>
              <a:ext cx="613335" cy="276999"/>
            </a:xfrm>
            <a:prstGeom prst="rect">
              <a:avLst/>
            </a:prstGeom>
            <a:noFill/>
            <a:ln>
              <a:noFill/>
            </a:ln>
          </p:spPr>
          <p:txBody>
            <a:bodyPr wrap="square" rtlCol="0">
              <a:spAutoFit/>
            </a:bodyPr>
            <a:lstStyle/>
            <a:p>
              <a:r>
                <a:rPr lang="de-DE" sz="600">
                  <a:latin typeface="Helvetica" pitchFamily="2" charset="0"/>
                </a:rPr>
                <a:t>Z. </a:t>
              </a:r>
              <a:r>
                <a:rPr lang="de-DE" sz="600" err="1">
                  <a:latin typeface="Helvetica" pitchFamily="2" charset="0"/>
                </a:rPr>
                <a:t>rouxii</a:t>
              </a:r>
              <a:endParaRPr lang="de-DE" sz="600">
                <a:latin typeface="Helvetica" pitchFamily="2" charset="0"/>
              </a:endParaRPr>
            </a:p>
            <a:p>
              <a:r>
                <a:rPr lang="de-DE" sz="600">
                  <a:latin typeface="Helvetica" pitchFamily="2" charset="0"/>
                </a:rPr>
                <a:t>4</a:t>
              </a:r>
            </a:p>
          </p:txBody>
        </p:sp>
        <p:sp>
          <p:nvSpPr>
            <p:cNvPr id="158" name="Textfeld 157">
              <a:extLst>
                <a:ext uri="{FF2B5EF4-FFF2-40B4-BE49-F238E27FC236}">
                  <a16:creationId xmlns:a16="http://schemas.microsoft.com/office/drawing/2014/main" id="{BFE5D395-1DC3-4244-88DF-99596ECBECB4}"/>
                </a:ext>
              </a:extLst>
            </p:cNvPr>
            <p:cNvSpPr txBox="1"/>
            <p:nvPr/>
          </p:nvSpPr>
          <p:spPr>
            <a:xfrm>
              <a:off x="5788757" y="6438599"/>
              <a:ext cx="613335" cy="276999"/>
            </a:xfrm>
            <a:prstGeom prst="rect">
              <a:avLst/>
            </a:prstGeom>
            <a:noFill/>
            <a:ln>
              <a:noFill/>
            </a:ln>
          </p:spPr>
          <p:txBody>
            <a:bodyPr wrap="square" rtlCol="0">
              <a:spAutoFit/>
            </a:bodyPr>
            <a:lstStyle/>
            <a:p>
              <a:r>
                <a:rPr lang="de-DE" sz="600">
                  <a:latin typeface="Helvetica" pitchFamily="2" charset="0"/>
                </a:rPr>
                <a:t>Z. </a:t>
              </a:r>
              <a:r>
                <a:rPr lang="de-DE" sz="600" err="1">
                  <a:latin typeface="Helvetica" pitchFamily="2" charset="0"/>
                </a:rPr>
                <a:t>rouxii</a:t>
              </a:r>
              <a:endParaRPr lang="de-DE" sz="600">
                <a:latin typeface="Helvetica" pitchFamily="2" charset="0"/>
              </a:endParaRPr>
            </a:p>
            <a:p>
              <a:r>
                <a:rPr lang="de-DE" sz="600">
                  <a:latin typeface="Helvetica" pitchFamily="2" charset="0"/>
                </a:rPr>
                <a:t>5</a:t>
              </a:r>
            </a:p>
          </p:txBody>
        </p:sp>
        <p:sp>
          <p:nvSpPr>
            <p:cNvPr id="159" name="Textfeld 158">
              <a:extLst>
                <a:ext uri="{FF2B5EF4-FFF2-40B4-BE49-F238E27FC236}">
                  <a16:creationId xmlns:a16="http://schemas.microsoft.com/office/drawing/2014/main" id="{4C872502-E98C-C849-996A-B6BD91DE41E1}"/>
                </a:ext>
              </a:extLst>
            </p:cNvPr>
            <p:cNvSpPr txBox="1"/>
            <p:nvPr/>
          </p:nvSpPr>
          <p:spPr>
            <a:xfrm>
              <a:off x="4702684" y="6762388"/>
              <a:ext cx="613335" cy="276999"/>
            </a:xfrm>
            <a:prstGeom prst="rect">
              <a:avLst/>
            </a:prstGeom>
            <a:noFill/>
            <a:ln>
              <a:noFill/>
            </a:ln>
          </p:spPr>
          <p:txBody>
            <a:bodyPr wrap="square" rtlCol="0">
              <a:spAutoFit/>
            </a:bodyPr>
            <a:lstStyle/>
            <a:p>
              <a:r>
                <a:rPr lang="de-DE" sz="600">
                  <a:latin typeface="Helvetica" pitchFamily="2" charset="0"/>
                </a:rPr>
                <a:t>Z. </a:t>
              </a:r>
              <a:r>
                <a:rPr lang="de-DE" sz="600" err="1">
                  <a:latin typeface="Helvetica" pitchFamily="2" charset="0"/>
                </a:rPr>
                <a:t>rouxii</a:t>
              </a:r>
              <a:endParaRPr lang="de-DE" sz="600">
                <a:latin typeface="Helvetica" pitchFamily="2" charset="0"/>
              </a:endParaRPr>
            </a:p>
            <a:p>
              <a:r>
                <a:rPr lang="de-DE" sz="600">
                  <a:latin typeface="Helvetica" pitchFamily="2" charset="0"/>
                </a:rPr>
                <a:t>6</a:t>
              </a:r>
            </a:p>
          </p:txBody>
        </p:sp>
        <p:sp>
          <p:nvSpPr>
            <p:cNvPr id="117" name="Textfeld 116">
              <a:extLst>
                <a:ext uri="{FF2B5EF4-FFF2-40B4-BE49-F238E27FC236}">
                  <a16:creationId xmlns:a16="http://schemas.microsoft.com/office/drawing/2014/main" id="{630501D0-68D5-9048-A8E5-C5640CA78527}"/>
                </a:ext>
              </a:extLst>
            </p:cNvPr>
            <p:cNvSpPr txBox="1"/>
            <p:nvPr/>
          </p:nvSpPr>
          <p:spPr>
            <a:xfrm>
              <a:off x="5196015" y="6752892"/>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grpSp>
      <p:grpSp>
        <p:nvGrpSpPr>
          <p:cNvPr id="2" name="Group 1">
            <a:extLst>
              <a:ext uri="{FF2B5EF4-FFF2-40B4-BE49-F238E27FC236}">
                <a16:creationId xmlns:a16="http://schemas.microsoft.com/office/drawing/2014/main" id="{258E3FF0-140B-5847-9018-B4F94E5C8BB3}"/>
              </a:ext>
            </a:extLst>
          </p:cNvPr>
          <p:cNvGrpSpPr/>
          <p:nvPr/>
        </p:nvGrpSpPr>
        <p:grpSpPr>
          <a:xfrm>
            <a:off x="3959579" y="439328"/>
            <a:ext cx="2891791" cy="2838483"/>
            <a:chOff x="3959579" y="439328"/>
            <a:chExt cx="2891791" cy="2838483"/>
          </a:xfrm>
        </p:grpSpPr>
        <p:grpSp>
          <p:nvGrpSpPr>
            <p:cNvPr id="130" name="Gruppieren 129">
              <a:extLst>
                <a:ext uri="{FF2B5EF4-FFF2-40B4-BE49-F238E27FC236}">
                  <a16:creationId xmlns:a16="http://schemas.microsoft.com/office/drawing/2014/main" id="{878557FA-C736-2A4F-819A-FB9482820F9B}"/>
                </a:ext>
              </a:extLst>
            </p:cNvPr>
            <p:cNvGrpSpPr/>
            <p:nvPr/>
          </p:nvGrpSpPr>
          <p:grpSpPr>
            <a:xfrm>
              <a:off x="3959579" y="439328"/>
              <a:ext cx="2891791" cy="2838483"/>
              <a:chOff x="3959579" y="439328"/>
              <a:chExt cx="2891791" cy="2838483"/>
            </a:xfrm>
          </p:grpSpPr>
          <p:grpSp>
            <p:nvGrpSpPr>
              <p:cNvPr id="11" name="Gruppieren 10">
                <a:extLst>
                  <a:ext uri="{FF2B5EF4-FFF2-40B4-BE49-F238E27FC236}">
                    <a16:creationId xmlns:a16="http://schemas.microsoft.com/office/drawing/2014/main" id="{C41048B0-0C98-CE48-A5C7-4BC90B963F11}"/>
                  </a:ext>
                </a:extLst>
              </p:cNvPr>
              <p:cNvGrpSpPr/>
              <p:nvPr/>
            </p:nvGrpSpPr>
            <p:grpSpPr>
              <a:xfrm>
                <a:off x="3959579" y="439328"/>
                <a:ext cx="2891791" cy="2838483"/>
                <a:chOff x="3355636" y="1994687"/>
                <a:chExt cx="2891791" cy="4040350"/>
              </a:xfrm>
            </p:grpSpPr>
            <p:sp>
              <p:nvSpPr>
                <p:cNvPr id="18" name="Oval 17">
                  <a:extLst>
                    <a:ext uri="{FF2B5EF4-FFF2-40B4-BE49-F238E27FC236}">
                      <a16:creationId xmlns:a16="http://schemas.microsoft.com/office/drawing/2014/main" id="{DBB2C754-5A3C-6642-86FB-8A66860C19C4}"/>
                    </a:ext>
                  </a:extLst>
                </p:cNvPr>
                <p:cNvSpPr/>
                <p:nvPr/>
              </p:nvSpPr>
              <p:spPr>
                <a:xfrm>
                  <a:off x="3355636" y="1994687"/>
                  <a:ext cx="2891791" cy="4040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19" name="Gerade Verbindung 18">
                  <a:extLst>
                    <a:ext uri="{FF2B5EF4-FFF2-40B4-BE49-F238E27FC236}">
                      <a16:creationId xmlns:a16="http://schemas.microsoft.com/office/drawing/2014/main" id="{8A66EBBB-9DD6-B449-979E-A1ECE8A4A498}"/>
                    </a:ext>
                  </a:extLst>
                </p:cNvPr>
                <p:cNvCxnSpPr>
                  <a:cxnSpLocks/>
                </p:cNvCxnSpPr>
                <p:nvPr/>
              </p:nvCxnSpPr>
              <p:spPr>
                <a:xfrm>
                  <a:off x="3699838" y="2707972"/>
                  <a:ext cx="22028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447969C8-0E1F-2749-9F5A-0CB6AC672DAD}"/>
                    </a:ext>
                  </a:extLst>
                </p:cNvPr>
                <p:cNvCxnSpPr>
                  <a:cxnSpLocks/>
                </p:cNvCxnSpPr>
                <p:nvPr/>
              </p:nvCxnSpPr>
              <p:spPr>
                <a:xfrm>
                  <a:off x="3486075" y="3183850"/>
                  <a:ext cx="2631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a:extLst>
                    <a:ext uri="{FF2B5EF4-FFF2-40B4-BE49-F238E27FC236}">
                      <a16:creationId xmlns:a16="http://schemas.microsoft.com/office/drawing/2014/main" id="{42DF63AF-1533-BB44-A5F4-95ADDA0D68F4}"/>
                    </a:ext>
                  </a:extLst>
                </p:cNvPr>
                <p:cNvCxnSpPr>
                  <a:cxnSpLocks/>
                </p:cNvCxnSpPr>
                <p:nvPr/>
              </p:nvCxnSpPr>
              <p:spPr>
                <a:xfrm>
                  <a:off x="3378252" y="3659727"/>
                  <a:ext cx="28470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87F506EB-DC47-9547-9C00-FEF2B57E1795}"/>
                    </a:ext>
                  </a:extLst>
                </p:cNvPr>
                <p:cNvCxnSpPr>
                  <a:cxnSpLocks/>
                </p:cNvCxnSpPr>
                <p:nvPr/>
              </p:nvCxnSpPr>
              <p:spPr>
                <a:xfrm>
                  <a:off x="3355636" y="4135603"/>
                  <a:ext cx="2891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a:extLst>
                    <a:ext uri="{FF2B5EF4-FFF2-40B4-BE49-F238E27FC236}">
                      <a16:creationId xmlns:a16="http://schemas.microsoft.com/office/drawing/2014/main" id="{51FBDCB3-E86A-844B-BB77-12960B9DD5BC}"/>
                    </a:ext>
                  </a:extLst>
                </p:cNvPr>
                <p:cNvCxnSpPr>
                  <a:cxnSpLocks/>
                </p:cNvCxnSpPr>
                <p:nvPr/>
              </p:nvCxnSpPr>
              <p:spPr>
                <a:xfrm>
                  <a:off x="3409043" y="4611480"/>
                  <a:ext cx="27796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a:extLst>
                    <a:ext uri="{FF2B5EF4-FFF2-40B4-BE49-F238E27FC236}">
                      <a16:creationId xmlns:a16="http://schemas.microsoft.com/office/drawing/2014/main" id="{57A45A50-2419-674B-9E5C-F8CFF717463C}"/>
                    </a:ext>
                  </a:extLst>
                </p:cNvPr>
                <p:cNvCxnSpPr>
                  <a:cxnSpLocks/>
                </p:cNvCxnSpPr>
                <p:nvPr/>
              </p:nvCxnSpPr>
              <p:spPr>
                <a:xfrm>
                  <a:off x="3576643" y="5087356"/>
                  <a:ext cx="2452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77166DB7-4FF3-E749-9E26-229E4BAD7A66}"/>
                    </a:ext>
                  </a:extLst>
                </p:cNvPr>
                <p:cNvCxnSpPr>
                  <a:cxnSpLocks/>
                </p:cNvCxnSpPr>
                <p:nvPr/>
              </p:nvCxnSpPr>
              <p:spPr>
                <a:xfrm>
                  <a:off x="3871077" y="5563232"/>
                  <a:ext cx="18567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EBFA67FD-BCE6-2B40-9411-9760EE5A2296}"/>
                    </a:ext>
                  </a:extLst>
                </p:cNvPr>
                <p:cNvCxnSpPr>
                  <a:cxnSpLocks/>
                </p:cNvCxnSpPr>
                <p:nvPr/>
              </p:nvCxnSpPr>
              <p:spPr>
                <a:xfrm>
                  <a:off x="3886879"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a:extLst>
                    <a:ext uri="{FF2B5EF4-FFF2-40B4-BE49-F238E27FC236}">
                      <a16:creationId xmlns:a16="http://schemas.microsoft.com/office/drawing/2014/main" id="{C9408FC4-BC61-634A-93F8-94061F871C33}"/>
                    </a:ext>
                  </a:extLst>
                </p:cNvPr>
                <p:cNvCxnSpPr>
                  <a:cxnSpLocks/>
                </p:cNvCxnSpPr>
                <p:nvPr/>
              </p:nvCxnSpPr>
              <p:spPr>
                <a:xfrm>
                  <a:off x="4340420"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a:extLst>
                    <a:ext uri="{FF2B5EF4-FFF2-40B4-BE49-F238E27FC236}">
                      <a16:creationId xmlns:a16="http://schemas.microsoft.com/office/drawing/2014/main" id="{0064DC2F-F38A-D340-852E-F2B67EFF575B}"/>
                    </a:ext>
                  </a:extLst>
                </p:cNvPr>
                <p:cNvCxnSpPr>
                  <a:cxnSpLocks/>
                </p:cNvCxnSpPr>
                <p:nvPr/>
              </p:nvCxnSpPr>
              <p:spPr>
                <a:xfrm>
                  <a:off x="4793961"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a:extLst>
                    <a:ext uri="{FF2B5EF4-FFF2-40B4-BE49-F238E27FC236}">
                      <a16:creationId xmlns:a16="http://schemas.microsoft.com/office/drawing/2014/main" id="{B83F94FF-B62E-1F46-AF1B-A9B328E58DBB}"/>
                    </a:ext>
                  </a:extLst>
                </p:cNvPr>
                <p:cNvCxnSpPr>
                  <a:cxnSpLocks/>
                </p:cNvCxnSpPr>
                <p:nvPr/>
              </p:nvCxnSpPr>
              <p:spPr>
                <a:xfrm>
                  <a:off x="5247502"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7F662337-12EE-5446-9F11-FC2756DBFEBF}"/>
                    </a:ext>
                  </a:extLst>
                </p:cNvPr>
                <p:cNvCxnSpPr>
                  <a:cxnSpLocks/>
                </p:cNvCxnSpPr>
                <p:nvPr/>
              </p:nvCxnSpPr>
              <p:spPr>
                <a:xfrm>
                  <a:off x="5701043"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A45803B2-5214-EB48-8F02-93E3859FABB4}"/>
                    </a:ext>
                  </a:extLst>
                </p:cNvPr>
                <p:cNvCxnSpPr>
                  <a:cxnSpLocks/>
                </p:cNvCxnSpPr>
                <p:nvPr/>
              </p:nvCxnSpPr>
              <p:spPr>
                <a:xfrm>
                  <a:off x="3625641" y="3191405"/>
                  <a:ext cx="0" cy="1420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6C1CF91D-8A43-804B-BA9D-CBA19A4F8B58}"/>
                    </a:ext>
                  </a:extLst>
                </p:cNvPr>
                <p:cNvCxnSpPr>
                  <a:cxnSpLocks/>
                </p:cNvCxnSpPr>
                <p:nvPr/>
              </p:nvCxnSpPr>
              <p:spPr>
                <a:xfrm>
                  <a:off x="4082005" y="3187472"/>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EC92DF03-2CAD-DB4B-A461-4D4E47E3AFD9}"/>
                    </a:ext>
                  </a:extLst>
                </p:cNvPr>
                <p:cNvCxnSpPr>
                  <a:cxnSpLocks/>
                </p:cNvCxnSpPr>
                <p:nvPr/>
              </p:nvCxnSpPr>
              <p:spPr>
                <a:xfrm>
                  <a:off x="4538824" y="3187472"/>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B0799A4C-3E52-794A-8FD7-79252B4B3945}"/>
                    </a:ext>
                  </a:extLst>
                </p:cNvPr>
                <p:cNvCxnSpPr>
                  <a:cxnSpLocks/>
                </p:cNvCxnSpPr>
                <p:nvPr/>
              </p:nvCxnSpPr>
              <p:spPr>
                <a:xfrm>
                  <a:off x="4995643" y="3191404"/>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8C9377D1-EB96-0D4E-9F35-D1253D712C43}"/>
                    </a:ext>
                  </a:extLst>
                </p:cNvPr>
                <p:cNvCxnSpPr>
                  <a:cxnSpLocks/>
                </p:cNvCxnSpPr>
                <p:nvPr/>
              </p:nvCxnSpPr>
              <p:spPr>
                <a:xfrm>
                  <a:off x="5452461" y="3187397"/>
                  <a:ext cx="455"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a:extLst>
                    <a:ext uri="{FF2B5EF4-FFF2-40B4-BE49-F238E27FC236}">
                      <a16:creationId xmlns:a16="http://schemas.microsoft.com/office/drawing/2014/main" id="{0E40F4C2-41F5-5443-92B3-678F6C2E121D}"/>
                    </a:ext>
                  </a:extLst>
                </p:cNvPr>
                <p:cNvCxnSpPr>
                  <a:cxnSpLocks/>
                </p:cNvCxnSpPr>
                <p:nvPr/>
              </p:nvCxnSpPr>
              <p:spPr>
                <a:xfrm>
                  <a:off x="5909279" y="3188816"/>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5163B08-047E-0D48-9DD0-0536084617ED}"/>
                    </a:ext>
                  </a:extLst>
                </p:cNvPr>
                <p:cNvCxnSpPr>
                  <a:cxnSpLocks/>
                </p:cNvCxnSpPr>
                <p:nvPr/>
              </p:nvCxnSpPr>
              <p:spPr>
                <a:xfrm>
                  <a:off x="3886879" y="4614442"/>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F59B0828-1C21-D642-AE15-D7D7C7F96096}"/>
                    </a:ext>
                  </a:extLst>
                </p:cNvPr>
                <p:cNvCxnSpPr>
                  <a:cxnSpLocks/>
                </p:cNvCxnSpPr>
                <p:nvPr/>
              </p:nvCxnSpPr>
              <p:spPr>
                <a:xfrm>
                  <a:off x="4340420" y="4614442"/>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10A8EC60-F750-154B-91B8-0E84C22C9D6D}"/>
                    </a:ext>
                  </a:extLst>
                </p:cNvPr>
                <p:cNvCxnSpPr>
                  <a:cxnSpLocks/>
                </p:cNvCxnSpPr>
                <p:nvPr/>
              </p:nvCxnSpPr>
              <p:spPr>
                <a:xfrm>
                  <a:off x="4793961" y="461444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D2189F3F-CEE4-C448-9B5C-7D2CE79FF62F}"/>
                    </a:ext>
                  </a:extLst>
                </p:cNvPr>
                <p:cNvCxnSpPr>
                  <a:cxnSpLocks/>
                </p:cNvCxnSpPr>
                <p:nvPr/>
              </p:nvCxnSpPr>
              <p:spPr>
                <a:xfrm>
                  <a:off x="5247502" y="4614444"/>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5D784E35-01C0-F246-B5BD-CC0E15354963}"/>
                    </a:ext>
                  </a:extLst>
                </p:cNvPr>
                <p:cNvCxnSpPr>
                  <a:cxnSpLocks/>
                </p:cNvCxnSpPr>
                <p:nvPr/>
              </p:nvCxnSpPr>
              <p:spPr>
                <a:xfrm>
                  <a:off x="5701043" y="4614445"/>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8F61AC1A-94A7-D04F-9996-E66A2E12AB00}"/>
                    </a:ext>
                  </a:extLst>
                </p:cNvPr>
                <p:cNvCxnSpPr>
                  <a:cxnSpLocks/>
                </p:cNvCxnSpPr>
                <p:nvPr/>
              </p:nvCxnSpPr>
              <p:spPr>
                <a:xfrm>
                  <a:off x="4131485" y="509250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8024F409-7AC7-8345-B8FC-7AF49CFC41C9}"/>
                    </a:ext>
                  </a:extLst>
                </p:cNvPr>
                <p:cNvCxnSpPr>
                  <a:cxnSpLocks/>
                </p:cNvCxnSpPr>
                <p:nvPr/>
              </p:nvCxnSpPr>
              <p:spPr>
                <a:xfrm>
                  <a:off x="4585026" y="509250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8549C758-4C75-E847-BC07-B72C15EE19A1}"/>
                    </a:ext>
                  </a:extLst>
                </p:cNvPr>
                <p:cNvCxnSpPr>
                  <a:cxnSpLocks/>
                </p:cNvCxnSpPr>
                <p:nvPr/>
              </p:nvCxnSpPr>
              <p:spPr>
                <a:xfrm>
                  <a:off x="5038567" y="5092500"/>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42F6E704-ED6E-E64F-9BF3-E79775EBC341}"/>
                    </a:ext>
                  </a:extLst>
                </p:cNvPr>
                <p:cNvCxnSpPr>
                  <a:cxnSpLocks/>
                </p:cNvCxnSpPr>
                <p:nvPr/>
              </p:nvCxnSpPr>
              <p:spPr>
                <a:xfrm>
                  <a:off x="5452461" y="5100299"/>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feld 11">
                <a:extLst>
                  <a:ext uri="{FF2B5EF4-FFF2-40B4-BE49-F238E27FC236}">
                    <a16:creationId xmlns:a16="http://schemas.microsoft.com/office/drawing/2014/main" id="{CF086F80-6435-824D-8585-AC707CC23BED}"/>
                  </a:ext>
                </a:extLst>
              </p:cNvPr>
              <p:cNvSpPr txBox="1"/>
              <p:nvPr/>
            </p:nvSpPr>
            <p:spPr>
              <a:xfrm>
                <a:off x="4423034" y="928224"/>
                <a:ext cx="613335" cy="276999"/>
              </a:xfrm>
              <a:prstGeom prst="rect">
                <a:avLst/>
              </a:prstGeom>
              <a:noFill/>
              <a:ln>
                <a:noFill/>
              </a:ln>
            </p:spPr>
            <p:txBody>
              <a:bodyPr wrap="square" rtlCol="0">
                <a:spAutoFit/>
              </a:bodyPr>
              <a:lstStyle/>
              <a:p>
                <a:r>
                  <a:rPr lang="de-DE" sz="600">
                    <a:latin typeface="Helvetica" pitchFamily="2" charset="0"/>
                  </a:rPr>
                  <a:t>E. </a:t>
                </a:r>
                <a:r>
                  <a:rPr lang="de-DE" sz="600" err="1">
                    <a:latin typeface="Helvetica" pitchFamily="2" charset="0"/>
                  </a:rPr>
                  <a:t>gossypi</a:t>
                </a:r>
                <a:endParaRPr lang="de-DE" sz="600">
                  <a:latin typeface="Helvetica" pitchFamily="2" charset="0"/>
                </a:endParaRPr>
              </a:p>
              <a:p>
                <a:r>
                  <a:rPr lang="de-DE" sz="600">
                    <a:latin typeface="Helvetica" pitchFamily="2" charset="0"/>
                  </a:rPr>
                  <a:t>1</a:t>
                </a:r>
              </a:p>
            </p:txBody>
          </p:sp>
          <p:sp>
            <p:nvSpPr>
              <p:cNvPr id="100" name="Textfeld 99">
                <a:extLst>
                  <a:ext uri="{FF2B5EF4-FFF2-40B4-BE49-F238E27FC236}">
                    <a16:creationId xmlns:a16="http://schemas.microsoft.com/office/drawing/2014/main" id="{3C7734D8-B004-BB4C-A5C8-560552261FAE}"/>
                  </a:ext>
                </a:extLst>
              </p:cNvPr>
              <p:cNvSpPr txBox="1"/>
              <p:nvPr/>
            </p:nvSpPr>
            <p:spPr>
              <a:xfrm>
                <a:off x="4891763" y="928224"/>
                <a:ext cx="613335" cy="276999"/>
              </a:xfrm>
              <a:prstGeom prst="rect">
                <a:avLst/>
              </a:prstGeom>
              <a:noFill/>
              <a:ln>
                <a:noFill/>
              </a:ln>
            </p:spPr>
            <p:txBody>
              <a:bodyPr wrap="square" rtlCol="0">
                <a:spAutoFit/>
              </a:bodyPr>
              <a:lstStyle/>
              <a:p>
                <a:r>
                  <a:rPr lang="de-DE" sz="600">
                    <a:latin typeface="Helvetica" pitchFamily="2" charset="0"/>
                  </a:rPr>
                  <a:t>E. </a:t>
                </a:r>
                <a:r>
                  <a:rPr lang="de-DE" sz="600" err="1">
                    <a:latin typeface="Helvetica" pitchFamily="2" charset="0"/>
                  </a:rPr>
                  <a:t>gossypi</a:t>
                </a:r>
                <a:endParaRPr lang="de-DE" sz="600">
                  <a:latin typeface="Helvetica" pitchFamily="2" charset="0"/>
                </a:endParaRPr>
              </a:p>
              <a:p>
                <a:r>
                  <a:rPr lang="de-DE" sz="600">
                    <a:latin typeface="Helvetica" pitchFamily="2" charset="0"/>
                  </a:rPr>
                  <a:t>2</a:t>
                </a:r>
              </a:p>
            </p:txBody>
          </p:sp>
          <p:sp>
            <p:nvSpPr>
              <p:cNvPr id="101" name="Textfeld 100">
                <a:extLst>
                  <a:ext uri="{FF2B5EF4-FFF2-40B4-BE49-F238E27FC236}">
                    <a16:creationId xmlns:a16="http://schemas.microsoft.com/office/drawing/2014/main" id="{FF3B017F-100D-2647-8ED7-CFF35DA3C4EE}"/>
                  </a:ext>
                </a:extLst>
              </p:cNvPr>
              <p:cNvSpPr txBox="1"/>
              <p:nvPr/>
            </p:nvSpPr>
            <p:spPr>
              <a:xfrm>
                <a:off x="5374022" y="928224"/>
                <a:ext cx="613335" cy="276999"/>
              </a:xfrm>
              <a:prstGeom prst="rect">
                <a:avLst/>
              </a:prstGeom>
              <a:noFill/>
              <a:ln>
                <a:noFill/>
              </a:ln>
            </p:spPr>
            <p:txBody>
              <a:bodyPr wrap="square" rtlCol="0">
                <a:spAutoFit/>
              </a:bodyPr>
              <a:lstStyle/>
              <a:p>
                <a:r>
                  <a:rPr lang="de-DE" sz="600">
                    <a:latin typeface="Helvetica" pitchFamily="2" charset="0"/>
                  </a:rPr>
                  <a:t>E. </a:t>
                </a:r>
                <a:r>
                  <a:rPr lang="de-DE" sz="600" err="1">
                    <a:latin typeface="Helvetica" pitchFamily="2" charset="0"/>
                  </a:rPr>
                  <a:t>gossypi</a:t>
                </a:r>
                <a:endParaRPr lang="de-DE" sz="600">
                  <a:latin typeface="Helvetica" pitchFamily="2" charset="0"/>
                </a:endParaRPr>
              </a:p>
              <a:p>
                <a:r>
                  <a:rPr lang="de-DE" sz="600">
                    <a:latin typeface="Helvetica" pitchFamily="2" charset="0"/>
                  </a:rPr>
                  <a:t>3</a:t>
                </a:r>
              </a:p>
            </p:txBody>
          </p:sp>
          <p:sp>
            <p:nvSpPr>
              <p:cNvPr id="102" name="Textfeld 101">
                <a:extLst>
                  <a:ext uri="{FF2B5EF4-FFF2-40B4-BE49-F238E27FC236}">
                    <a16:creationId xmlns:a16="http://schemas.microsoft.com/office/drawing/2014/main" id="{A7D2CCB7-4550-1C4C-92A3-D2B72A6E473B}"/>
                  </a:ext>
                </a:extLst>
              </p:cNvPr>
              <p:cNvSpPr txBox="1"/>
              <p:nvPr/>
            </p:nvSpPr>
            <p:spPr>
              <a:xfrm>
                <a:off x="5814040" y="928224"/>
                <a:ext cx="613335" cy="276999"/>
              </a:xfrm>
              <a:prstGeom prst="rect">
                <a:avLst/>
              </a:prstGeom>
              <a:noFill/>
              <a:ln>
                <a:noFill/>
              </a:ln>
            </p:spPr>
            <p:txBody>
              <a:bodyPr wrap="square" rtlCol="0">
                <a:spAutoFit/>
              </a:bodyPr>
              <a:lstStyle/>
              <a:p>
                <a:r>
                  <a:rPr lang="de-DE" sz="600">
                    <a:latin typeface="Helvetica" pitchFamily="2" charset="0"/>
                  </a:rPr>
                  <a:t>E. </a:t>
                </a:r>
                <a:r>
                  <a:rPr lang="de-DE" sz="600" err="1">
                    <a:latin typeface="Helvetica" pitchFamily="2" charset="0"/>
                  </a:rPr>
                  <a:t>gossypi</a:t>
                </a:r>
                <a:endParaRPr lang="de-DE" sz="600">
                  <a:latin typeface="Helvetica" pitchFamily="2" charset="0"/>
                </a:endParaRPr>
              </a:p>
              <a:p>
                <a:r>
                  <a:rPr lang="de-DE" sz="600">
                    <a:latin typeface="Helvetica" pitchFamily="2" charset="0"/>
                  </a:rPr>
                  <a:t>4</a:t>
                </a:r>
              </a:p>
            </p:txBody>
          </p:sp>
          <p:sp>
            <p:nvSpPr>
              <p:cNvPr id="103" name="Textfeld 102">
                <a:extLst>
                  <a:ext uri="{FF2B5EF4-FFF2-40B4-BE49-F238E27FC236}">
                    <a16:creationId xmlns:a16="http://schemas.microsoft.com/office/drawing/2014/main" id="{FB237E37-BA17-904A-A09D-D6F14BF90FB4}"/>
                  </a:ext>
                </a:extLst>
              </p:cNvPr>
              <p:cNvSpPr txBox="1"/>
              <p:nvPr/>
            </p:nvSpPr>
            <p:spPr>
              <a:xfrm>
                <a:off x="4632832" y="1300606"/>
                <a:ext cx="613335" cy="276999"/>
              </a:xfrm>
              <a:prstGeom prst="rect">
                <a:avLst/>
              </a:prstGeom>
              <a:noFill/>
              <a:ln>
                <a:noFill/>
              </a:ln>
            </p:spPr>
            <p:txBody>
              <a:bodyPr wrap="square" rtlCol="0">
                <a:spAutoFit/>
              </a:bodyPr>
              <a:lstStyle/>
              <a:p>
                <a:r>
                  <a:rPr lang="de-DE" sz="600">
                    <a:latin typeface="Helvetica" pitchFamily="2" charset="0"/>
                  </a:rPr>
                  <a:t>E. </a:t>
                </a:r>
                <a:r>
                  <a:rPr lang="de-DE" sz="600" err="1">
                    <a:latin typeface="Helvetica" pitchFamily="2" charset="0"/>
                  </a:rPr>
                  <a:t>gossypi</a:t>
                </a:r>
                <a:endParaRPr lang="de-DE" sz="600">
                  <a:latin typeface="Helvetica" pitchFamily="2" charset="0"/>
                </a:endParaRPr>
              </a:p>
              <a:p>
                <a:r>
                  <a:rPr lang="de-DE" sz="600">
                    <a:latin typeface="Helvetica" pitchFamily="2" charset="0"/>
                  </a:rPr>
                  <a:t>6</a:t>
                </a:r>
              </a:p>
            </p:txBody>
          </p:sp>
          <p:sp>
            <p:nvSpPr>
              <p:cNvPr id="104" name="Textfeld 103">
                <a:extLst>
                  <a:ext uri="{FF2B5EF4-FFF2-40B4-BE49-F238E27FC236}">
                    <a16:creationId xmlns:a16="http://schemas.microsoft.com/office/drawing/2014/main" id="{9A83A1C4-87D2-894F-9A43-780D7D80EB48}"/>
                  </a:ext>
                </a:extLst>
              </p:cNvPr>
              <p:cNvSpPr txBox="1"/>
              <p:nvPr/>
            </p:nvSpPr>
            <p:spPr>
              <a:xfrm>
                <a:off x="4180495" y="1300606"/>
                <a:ext cx="613335" cy="276999"/>
              </a:xfrm>
              <a:prstGeom prst="rect">
                <a:avLst/>
              </a:prstGeom>
              <a:noFill/>
              <a:ln>
                <a:noFill/>
              </a:ln>
            </p:spPr>
            <p:txBody>
              <a:bodyPr wrap="square" rtlCol="0">
                <a:spAutoFit/>
              </a:bodyPr>
              <a:lstStyle/>
              <a:p>
                <a:r>
                  <a:rPr lang="de-DE" sz="600">
                    <a:latin typeface="Helvetica" pitchFamily="2" charset="0"/>
                  </a:rPr>
                  <a:t>E. </a:t>
                </a:r>
                <a:r>
                  <a:rPr lang="de-DE" sz="600" err="1">
                    <a:latin typeface="Helvetica" pitchFamily="2" charset="0"/>
                  </a:rPr>
                  <a:t>gossypi</a:t>
                </a:r>
                <a:endParaRPr lang="de-DE" sz="600">
                  <a:latin typeface="Helvetica" pitchFamily="2" charset="0"/>
                </a:endParaRPr>
              </a:p>
              <a:p>
                <a:r>
                  <a:rPr lang="de-DE" sz="600">
                    <a:latin typeface="Helvetica" pitchFamily="2" charset="0"/>
                  </a:rPr>
                  <a:t>5</a:t>
                </a:r>
              </a:p>
            </p:txBody>
          </p:sp>
          <p:sp>
            <p:nvSpPr>
              <p:cNvPr id="106" name="Textfeld 105">
                <a:extLst>
                  <a:ext uri="{FF2B5EF4-FFF2-40B4-BE49-F238E27FC236}">
                    <a16:creationId xmlns:a16="http://schemas.microsoft.com/office/drawing/2014/main" id="{7D726965-3201-2A44-BB59-EAC769CEA6DE}"/>
                  </a:ext>
                </a:extLst>
              </p:cNvPr>
              <p:cNvSpPr txBox="1"/>
              <p:nvPr/>
            </p:nvSpPr>
            <p:spPr>
              <a:xfrm>
                <a:off x="5096729" y="1300606"/>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kluyveri</a:t>
                </a:r>
                <a:endParaRPr lang="de-DE" sz="600">
                  <a:latin typeface="Helvetica" pitchFamily="2" charset="0"/>
                </a:endParaRPr>
              </a:p>
              <a:p>
                <a:r>
                  <a:rPr lang="de-DE" sz="600">
                    <a:latin typeface="Helvetica" pitchFamily="2" charset="0"/>
                  </a:rPr>
                  <a:t>1</a:t>
                </a:r>
              </a:p>
            </p:txBody>
          </p:sp>
          <p:sp>
            <p:nvSpPr>
              <p:cNvPr id="107" name="Textfeld 106">
                <a:extLst>
                  <a:ext uri="{FF2B5EF4-FFF2-40B4-BE49-F238E27FC236}">
                    <a16:creationId xmlns:a16="http://schemas.microsoft.com/office/drawing/2014/main" id="{2BB339EB-5EA1-A547-AE37-D8353C12F5D7}"/>
                  </a:ext>
                </a:extLst>
              </p:cNvPr>
              <p:cNvSpPr txBox="1"/>
              <p:nvPr/>
            </p:nvSpPr>
            <p:spPr>
              <a:xfrm>
                <a:off x="5548599" y="1300606"/>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kluyveri</a:t>
                </a:r>
                <a:endParaRPr lang="de-DE" sz="600">
                  <a:latin typeface="Helvetica" pitchFamily="2" charset="0"/>
                </a:endParaRPr>
              </a:p>
              <a:p>
                <a:r>
                  <a:rPr lang="de-DE" sz="600">
                    <a:latin typeface="Helvetica" pitchFamily="2" charset="0"/>
                  </a:rPr>
                  <a:t>2</a:t>
                </a:r>
              </a:p>
            </p:txBody>
          </p:sp>
          <p:sp>
            <p:nvSpPr>
              <p:cNvPr id="108" name="Textfeld 107">
                <a:extLst>
                  <a:ext uri="{FF2B5EF4-FFF2-40B4-BE49-F238E27FC236}">
                    <a16:creationId xmlns:a16="http://schemas.microsoft.com/office/drawing/2014/main" id="{FF83F65F-621A-A84D-81E2-8B372EFFA8EA}"/>
                  </a:ext>
                </a:extLst>
              </p:cNvPr>
              <p:cNvSpPr txBox="1"/>
              <p:nvPr/>
            </p:nvSpPr>
            <p:spPr>
              <a:xfrm>
                <a:off x="6003931" y="1300606"/>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kluyveri</a:t>
                </a:r>
                <a:endParaRPr lang="de-DE" sz="600">
                  <a:latin typeface="Helvetica" pitchFamily="2" charset="0"/>
                </a:endParaRPr>
              </a:p>
              <a:p>
                <a:r>
                  <a:rPr lang="de-DE" sz="600">
                    <a:latin typeface="Helvetica" pitchFamily="2" charset="0"/>
                  </a:rPr>
                  <a:t>3</a:t>
                </a:r>
              </a:p>
            </p:txBody>
          </p:sp>
          <p:sp>
            <p:nvSpPr>
              <p:cNvPr id="109" name="Textfeld 108">
                <a:extLst>
                  <a:ext uri="{FF2B5EF4-FFF2-40B4-BE49-F238E27FC236}">
                    <a16:creationId xmlns:a16="http://schemas.microsoft.com/office/drawing/2014/main" id="{D973DE94-4839-C845-A0CA-0B31D9088DB3}"/>
                  </a:ext>
                </a:extLst>
              </p:cNvPr>
              <p:cNvSpPr txBox="1"/>
              <p:nvPr/>
            </p:nvSpPr>
            <p:spPr>
              <a:xfrm>
                <a:off x="4180495" y="1622346"/>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kluyveri</a:t>
                </a:r>
                <a:endParaRPr lang="de-DE" sz="600">
                  <a:latin typeface="Helvetica" pitchFamily="2" charset="0"/>
                </a:endParaRPr>
              </a:p>
              <a:p>
                <a:r>
                  <a:rPr lang="de-DE" sz="600">
                    <a:latin typeface="Helvetica" pitchFamily="2" charset="0"/>
                  </a:rPr>
                  <a:t>4</a:t>
                </a:r>
              </a:p>
            </p:txBody>
          </p:sp>
          <p:sp>
            <p:nvSpPr>
              <p:cNvPr id="110" name="Textfeld 109">
                <a:extLst>
                  <a:ext uri="{FF2B5EF4-FFF2-40B4-BE49-F238E27FC236}">
                    <a16:creationId xmlns:a16="http://schemas.microsoft.com/office/drawing/2014/main" id="{0F22D5C4-DC4D-AA4B-B158-E90C81C7C964}"/>
                  </a:ext>
                </a:extLst>
              </p:cNvPr>
              <p:cNvSpPr txBox="1"/>
              <p:nvPr/>
            </p:nvSpPr>
            <p:spPr>
              <a:xfrm>
                <a:off x="5096729" y="1622346"/>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kluyveri</a:t>
                </a:r>
                <a:endParaRPr lang="de-DE" sz="600">
                  <a:latin typeface="Helvetica" pitchFamily="2" charset="0"/>
                </a:endParaRPr>
              </a:p>
              <a:p>
                <a:r>
                  <a:rPr lang="de-DE" sz="600">
                    <a:latin typeface="Helvetica" pitchFamily="2" charset="0"/>
                  </a:rPr>
                  <a:t>6</a:t>
                </a:r>
              </a:p>
            </p:txBody>
          </p:sp>
          <p:sp>
            <p:nvSpPr>
              <p:cNvPr id="111" name="Textfeld 110">
                <a:extLst>
                  <a:ext uri="{FF2B5EF4-FFF2-40B4-BE49-F238E27FC236}">
                    <a16:creationId xmlns:a16="http://schemas.microsoft.com/office/drawing/2014/main" id="{68CDC74E-1C88-5C4A-9ADD-6181E9E11957}"/>
                  </a:ext>
                </a:extLst>
              </p:cNvPr>
              <p:cNvSpPr txBox="1"/>
              <p:nvPr/>
            </p:nvSpPr>
            <p:spPr>
              <a:xfrm>
                <a:off x="4632832" y="1622346"/>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kluyveri</a:t>
                </a:r>
                <a:endParaRPr lang="de-DE" sz="600">
                  <a:latin typeface="Helvetica" pitchFamily="2" charset="0"/>
                </a:endParaRPr>
              </a:p>
              <a:p>
                <a:r>
                  <a:rPr lang="de-DE" sz="600">
                    <a:latin typeface="Helvetica" pitchFamily="2" charset="0"/>
                  </a:rPr>
                  <a:t>5</a:t>
                </a:r>
              </a:p>
            </p:txBody>
          </p:sp>
          <p:sp>
            <p:nvSpPr>
              <p:cNvPr id="112" name="Textfeld 111">
                <a:extLst>
                  <a:ext uri="{FF2B5EF4-FFF2-40B4-BE49-F238E27FC236}">
                    <a16:creationId xmlns:a16="http://schemas.microsoft.com/office/drawing/2014/main" id="{816EFCCD-0206-FC47-9AFA-101A73848E08}"/>
                  </a:ext>
                </a:extLst>
              </p:cNvPr>
              <p:cNvSpPr txBox="1"/>
              <p:nvPr/>
            </p:nvSpPr>
            <p:spPr>
              <a:xfrm>
                <a:off x="5548599" y="1622346"/>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waltii</a:t>
                </a:r>
                <a:r>
                  <a:rPr lang="de-DE" sz="600">
                    <a:latin typeface="Helvetica" pitchFamily="2" charset="0"/>
                  </a:rPr>
                  <a:t> </a:t>
                </a:r>
              </a:p>
              <a:p>
                <a:r>
                  <a:rPr lang="de-DE" sz="600">
                    <a:latin typeface="Helvetica" pitchFamily="2" charset="0"/>
                  </a:rPr>
                  <a:t>1</a:t>
                </a:r>
              </a:p>
            </p:txBody>
          </p:sp>
          <p:sp>
            <p:nvSpPr>
              <p:cNvPr id="118" name="Textfeld 117">
                <a:extLst>
                  <a:ext uri="{FF2B5EF4-FFF2-40B4-BE49-F238E27FC236}">
                    <a16:creationId xmlns:a16="http://schemas.microsoft.com/office/drawing/2014/main" id="{AD92F4CD-CC83-D749-99BC-E7FC5A8D52E0}"/>
                  </a:ext>
                </a:extLst>
              </p:cNvPr>
              <p:cNvSpPr txBox="1"/>
              <p:nvPr/>
            </p:nvSpPr>
            <p:spPr>
              <a:xfrm>
                <a:off x="6003931" y="1622346"/>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waltii</a:t>
                </a:r>
                <a:r>
                  <a:rPr lang="de-DE" sz="600">
                    <a:latin typeface="Helvetica" pitchFamily="2" charset="0"/>
                  </a:rPr>
                  <a:t> </a:t>
                </a:r>
              </a:p>
              <a:p>
                <a:r>
                  <a:rPr lang="de-DE" sz="600">
                    <a:latin typeface="Helvetica" pitchFamily="2" charset="0"/>
                  </a:rPr>
                  <a:t>2</a:t>
                </a:r>
              </a:p>
            </p:txBody>
          </p:sp>
          <p:sp>
            <p:nvSpPr>
              <p:cNvPr id="119" name="Textfeld 118">
                <a:extLst>
                  <a:ext uri="{FF2B5EF4-FFF2-40B4-BE49-F238E27FC236}">
                    <a16:creationId xmlns:a16="http://schemas.microsoft.com/office/drawing/2014/main" id="{0C47A207-0AE3-3348-A10D-5120039FAF8B}"/>
                  </a:ext>
                </a:extLst>
              </p:cNvPr>
              <p:cNvSpPr txBox="1"/>
              <p:nvPr/>
            </p:nvSpPr>
            <p:spPr>
              <a:xfrm>
                <a:off x="4180495" y="1934540"/>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waltii</a:t>
                </a:r>
                <a:r>
                  <a:rPr lang="de-DE" sz="600">
                    <a:latin typeface="Helvetica" pitchFamily="2" charset="0"/>
                  </a:rPr>
                  <a:t> </a:t>
                </a:r>
              </a:p>
              <a:p>
                <a:r>
                  <a:rPr lang="de-DE" sz="600">
                    <a:latin typeface="Helvetica" pitchFamily="2" charset="0"/>
                  </a:rPr>
                  <a:t>3</a:t>
                </a:r>
              </a:p>
            </p:txBody>
          </p:sp>
          <p:sp>
            <p:nvSpPr>
              <p:cNvPr id="120" name="Textfeld 119">
                <a:extLst>
                  <a:ext uri="{FF2B5EF4-FFF2-40B4-BE49-F238E27FC236}">
                    <a16:creationId xmlns:a16="http://schemas.microsoft.com/office/drawing/2014/main" id="{3C818C33-D6F9-814B-8A37-70D23485FF7F}"/>
                  </a:ext>
                </a:extLst>
              </p:cNvPr>
              <p:cNvSpPr txBox="1"/>
              <p:nvPr/>
            </p:nvSpPr>
            <p:spPr>
              <a:xfrm>
                <a:off x="4632832" y="1934540"/>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waltii</a:t>
                </a:r>
                <a:r>
                  <a:rPr lang="de-DE" sz="600">
                    <a:latin typeface="Helvetica" pitchFamily="2" charset="0"/>
                  </a:rPr>
                  <a:t> </a:t>
                </a:r>
              </a:p>
              <a:p>
                <a:r>
                  <a:rPr lang="de-DE" sz="600">
                    <a:latin typeface="Helvetica" pitchFamily="2" charset="0"/>
                  </a:rPr>
                  <a:t>4</a:t>
                </a:r>
              </a:p>
            </p:txBody>
          </p:sp>
          <p:sp>
            <p:nvSpPr>
              <p:cNvPr id="121" name="Textfeld 120">
                <a:extLst>
                  <a:ext uri="{FF2B5EF4-FFF2-40B4-BE49-F238E27FC236}">
                    <a16:creationId xmlns:a16="http://schemas.microsoft.com/office/drawing/2014/main" id="{D48C020E-EB7C-524B-A2DA-A12BCFCDE097}"/>
                  </a:ext>
                </a:extLst>
              </p:cNvPr>
              <p:cNvSpPr txBox="1"/>
              <p:nvPr/>
            </p:nvSpPr>
            <p:spPr>
              <a:xfrm>
                <a:off x="5096729" y="1934540"/>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waltii</a:t>
                </a:r>
                <a:r>
                  <a:rPr lang="de-DE" sz="600">
                    <a:latin typeface="Helvetica" pitchFamily="2" charset="0"/>
                  </a:rPr>
                  <a:t> </a:t>
                </a:r>
              </a:p>
              <a:p>
                <a:r>
                  <a:rPr lang="de-DE" sz="600">
                    <a:latin typeface="Helvetica" pitchFamily="2" charset="0"/>
                  </a:rPr>
                  <a:t>5</a:t>
                </a:r>
              </a:p>
            </p:txBody>
          </p:sp>
          <p:sp>
            <p:nvSpPr>
              <p:cNvPr id="122" name="Textfeld 121">
                <a:extLst>
                  <a:ext uri="{FF2B5EF4-FFF2-40B4-BE49-F238E27FC236}">
                    <a16:creationId xmlns:a16="http://schemas.microsoft.com/office/drawing/2014/main" id="{79386C59-305D-5540-8FCC-CF78DF5B1313}"/>
                  </a:ext>
                </a:extLst>
              </p:cNvPr>
              <p:cNvSpPr txBox="1"/>
              <p:nvPr/>
            </p:nvSpPr>
            <p:spPr>
              <a:xfrm>
                <a:off x="5548599" y="1934540"/>
                <a:ext cx="613335" cy="276999"/>
              </a:xfrm>
              <a:prstGeom prst="rect">
                <a:avLst/>
              </a:prstGeom>
              <a:noFill/>
              <a:ln>
                <a:noFill/>
              </a:ln>
            </p:spPr>
            <p:txBody>
              <a:bodyPr wrap="square" rtlCol="0">
                <a:spAutoFit/>
              </a:bodyPr>
              <a:lstStyle/>
              <a:p>
                <a:r>
                  <a:rPr lang="de-DE" sz="600">
                    <a:latin typeface="Helvetica" pitchFamily="2" charset="0"/>
                  </a:rPr>
                  <a:t>L. </a:t>
                </a:r>
                <a:r>
                  <a:rPr lang="de-DE" sz="600" err="1">
                    <a:latin typeface="Helvetica" pitchFamily="2" charset="0"/>
                  </a:rPr>
                  <a:t>waltii</a:t>
                </a:r>
                <a:r>
                  <a:rPr lang="de-DE" sz="600">
                    <a:latin typeface="Helvetica" pitchFamily="2" charset="0"/>
                  </a:rPr>
                  <a:t> </a:t>
                </a:r>
              </a:p>
              <a:p>
                <a:r>
                  <a:rPr lang="de-DE" sz="600">
                    <a:latin typeface="Helvetica" pitchFamily="2" charset="0"/>
                  </a:rPr>
                  <a:t>6</a:t>
                </a:r>
              </a:p>
            </p:txBody>
          </p:sp>
          <p:sp>
            <p:nvSpPr>
              <p:cNvPr id="123" name="Textfeld 122">
                <a:extLst>
                  <a:ext uri="{FF2B5EF4-FFF2-40B4-BE49-F238E27FC236}">
                    <a16:creationId xmlns:a16="http://schemas.microsoft.com/office/drawing/2014/main" id="{7E496564-8E06-9D45-B2D7-47574F62667F}"/>
                  </a:ext>
                </a:extLst>
              </p:cNvPr>
              <p:cNvSpPr txBox="1"/>
              <p:nvPr/>
            </p:nvSpPr>
            <p:spPr>
              <a:xfrm>
                <a:off x="6003931" y="1934540"/>
                <a:ext cx="613335" cy="276999"/>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castelli</a:t>
                </a:r>
                <a:r>
                  <a:rPr lang="de-DE" sz="600">
                    <a:latin typeface="Helvetica" pitchFamily="2" charset="0"/>
                  </a:rPr>
                  <a:t> </a:t>
                </a:r>
              </a:p>
              <a:p>
                <a:r>
                  <a:rPr lang="de-DE" sz="600">
                    <a:latin typeface="Helvetica" pitchFamily="2" charset="0"/>
                  </a:rPr>
                  <a:t>1</a:t>
                </a:r>
              </a:p>
            </p:txBody>
          </p:sp>
          <p:sp>
            <p:nvSpPr>
              <p:cNvPr id="124" name="Textfeld 123">
                <a:extLst>
                  <a:ext uri="{FF2B5EF4-FFF2-40B4-BE49-F238E27FC236}">
                    <a16:creationId xmlns:a16="http://schemas.microsoft.com/office/drawing/2014/main" id="{2DB35309-F454-E64C-83C4-4D9A80C9AD31}"/>
                  </a:ext>
                </a:extLst>
              </p:cNvPr>
              <p:cNvSpPr txBox="1"/>
              <p:nvPr/>
            </p:nvSpPr>
            <p:spPr>
              <a:xfrm>
                <a:off x="4439328" y="2298507"/>
                <a:ext cx="613335" cy="276999"/>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castelli</a:t>
                </a:r>
                <a:r>
                  <a:rPr lang="de-DE" sz="600">
                    <a:latin typeface="Helvetica" pitchFamily="2" charset="0"/>
                  </a:rPr>
                  <a:t> </a:t>
                </a:r>
              </a:p>
              <a:p>
                <a:r>
                  <a:rPr lang="de-DE" sz="600">
                    <a:latin typeface="Helvetica" pitchFamily="2" charset="0"/>
                  </a:rPr>
                  <a:t>2</a:t>
                </a:r>
              </a:p>
            </p:txBody>
          </p:sp>
          <p:sp>
            <p:nvSpPr>
              <p:cNvPr id="125" name="Textfeld 124">
                <a:extLst>
                  <a:ext uri="{FF2B5EF4-FFF2-40B4-BE49-F238E27FC236}">
                    <a16:creationId xmlns:a16="http://schemas.microsoft.com/office/drawing/2014/main" id="{F42B3884-B652-5C47-90E8-AF02F87CF56A}"/>
                  </a:ext>
                </a:extLst>
              </p:cNvPr>
              <p:cNvSpPr txBox="1"/>
              <p:nvPr/>
            </p:nvSpPr>
            <p:spPr>
              <a:xfrm>
                <a:off x="5397904" y="2298507"/>
                <a:ext cx="613335" cy="276999"/>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castelli</a:t>
                </a:r>
                <a:r>
                  <a:rPr lang="de-DE" sz="600">
                    <a:latin typeface="Helvetica" pitchFamily="2" charset="0"/>
                  </a:rPr>
                  <a:t> </a:t>
                </a:r>
              </a:p>
              <a:p>
                <a:r>
                  <a:rPr lang="de-DE" sz="600">
                    <a:latin typeface="Helvetica" pitchFamily="2" charset="0"/>
                  </a:rPr>
                  <a:t>4</a:t>
                </a:r>
              </a:p>
            </p:txBody>
          </p:sp>
          <p:sp>
            <p:nvSpPr>
              <p:cNvPr id="126" name="Textfeld 125">
                <a:extLst>
                  <a:ext uri="{FF2B5EF4-FFF2-40B4-BE49-F238E27FC236}">
                    <a16:creationId xmlns:a16="http://schemas.microsoft.com/office/drawing/2014/main" id="{9BCE1D9E-0A5D-674B-9930-D534FF462D2D}"/>
                  </a:ext>
                </a:extLst>
              </p:cNvPr>
              <p:cNvSpPr txBox="1"/>
              <p:nvPr/>
            </p:nvSpPr>
            <p:spPr>
              <a:xfrm>
                <a:off x="5831676" y="2298507"/>
                <a:ext cx="613335" cy="276999"/>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castelli</a:t>
                </a:r>
                <a:r>
                  <a:rPr lang="de-DE" sz="600">
                    <a:latin typeface="Helvetica" pitchFamily="2" charset="0"/>
                  </a:rPr>
                  <a:t> </a:t>
                </a:r>
              </a:p>
              <a:p>
                <a:r>
                  <a:rPr lang="de-DE" sz="600">
                    <a:latin typeface="Helvetica" pitchFamily="2" charset="0"/>
                  </a:rPr>
                  <a:t>5</a:t>
                </a:r>
              </a:p>
            </p:txBody>
          </p:sp>
          <p:sp>
            <p:nvSpPr>
              <p:cNvPr id="127" name="Textfeld 126">
                <a:extLst>
                  <a:ext uri="{FF2B5EF4-FFF2-40B4-BE49-F238E27FC236}">
                    <a16:creationId xmlns:a16="http://schemas.microsoft.com/office/drawing/2014/main" id="{40CD067F-2BF9-B648-BD4C-015C8913E2D0}"/>
                  </a:ext>
                </a:extLst>
              </p:cNvPr>
              <p:cNvSpPr txBox="1"/>
              <p:nvPr/>
            </p:nvSpPr>
            <p:spPr>
              <a:xfrm>
                <a:off x="4702685" y="2617321"/>
                <a:ext cx="613335" cy="276999"/>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castelli</a:t>
                </a:r>
                <a:r>
                  <a:rPr lang="de-DE" sz="600">
                    <a:latin typeface="Helvetica" pitchFamily="2" charset="0"/>
                  </a:rPr>
                  <a:t> </a:t>
                </a:r>
              </a:p>
              <a:p>
                <a:r>
                  <a:rPr lang="de-DE" sz="600">
                    <a:latin typeface="Helvetica" pitchFamily="2" charset="0"/>
                  </a:rPr>
                  <a:t>6</a:t>
                </a:r>
              </a:p>
            </p:txBody>
          </p:sp>
          <p:sp>
            <p:nvSpPr>
              <p:cNvPr id="128" name="Textfeld 127">
                <a:extLst>
                  <a:ext uri="{FF2B5EF4-FFF2-40B4-BE49-F238E27FC236}">
                    <a16:creationId xmlns:a16="http://schemas.microsoft.com/office/drawing/2014/main" id="{A906EF38-93CE-274B-BA6F-E5A059BE9CAA}"/>
                  </a:ext>
                </a:extLst>
              </p:cNvPr>
              <p:cNvSpPr txBox="1"/>
              <p:nvPr/>
            </p:nvSpPr>
            <p:spPr>
              <a:xfrm>
                <a:off x="4964132" y="2298507"/>
                <a:ext cx="613335" cy="276999"/>
              </a:xfrm>
              <a:prstGeom prst="rect">
                <a:avLst/>
              </a:prstGeom>
              <a:noFill/>
              <a:ln>
                <a:noFill/>
              </a:ln>
            </p:spPr>
            <p:txBody>
              <a:bodyPr wrap="square" rtlCol="0">
                <a:spAutoFit/>
              </a:bodyPr>
              <a:lstStyle/>
              <a:p>
                <a:r>
                  <a:rPr lang="de-DE" sz="600">
                    <a:latin typeface="Helvetica" pitchFamily="2" charset="0"/>
                  </a:rPr>
                  <a:t>N. </a:t>
                </a:r>
                <a:r>
                  <a:rPr lang="de-DE" sz="600" err="1">
                    <a:latin typeface="Helvetica" pitchFamily="2" charset="0"/>
                  </a:rPr>
                  <a:t>castelli</a:t>
                </a:r>
                <a:r>
                  <a:rPr lang="de-DE" sz="600">
                    <a:latin typeface="Helvetica" pitchFamily="2" charset="0"/>
                  </a:rPr>
                  <a:t> </a:t>
                </a:r>
              </a:p>
              <a:p>
                <a:r>
                  <a:rPr lang="de-DE" sz="600">
                    <a:latin typeface="Helvetica" pitchFamily="2" charset="0"/>
                  </a:rPr>
                  <a:t>3</a:t>
                </a:r>
              </a:p>
            </p:txBody>
          </p:sp>
        </p:grpSp>
        <p:sp>
          <p:nvSpPr>
            <p:cNvPr id="136" name="Textfeld 135">
              <a:extLst>
                <a:ext uri="{FF2B5EF4-FFF2-40B4-BE49-F238E27FC236}">
                  <a16:creationId xmlns:a16="http://schemas.microsoft.com/office/drawing/2014/main" id="{674E3EDC-61DF-2F48-A470-6D04B269C0DC}"/>
                </a:ext>
              </a:extLst>
            </p:cNvPr>
            <p:cNvSpPr txBox="1"/>
            <p:nvPr/>
          </p:nvSpPr>
          <p:spPr>
            <a:xfrm>
              <a:off x="5188186" y="2621653"/>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grpSp>
      <p:sp>
        <p:nvSpPr>
          <p:cNvPr id="4" name="Foliennummernplatzhalter 3"/>
          <p:cNvSpPr>
            <a:spLocks noGrp="1"/>
          </p:cNvSpPr>
          <p:nvPr>
            <p:ph type="sldNum" sz="quarter" idx="12"/>
          </p:nvPr>
        </p:nvSpPr>
        <p:spPr/>
        <p:txBody>
          <a:bodyPr/>
          <a:lstStyle/>
          <a:p>
            <a:fld id="{D1518DB2-8BF5-BB49-AB6F-F59199DF38B5}" type="slidenum">
              <a:rPr lang="de-DE" smtClean="0"/>
              <a:t>16</a:t>
            </a:fld>
            <a:endParaRPr lang="de-DE"/>
          </a:p>
        </p:txBody>
      </p:sp>
      <p:sp>
        <p:nvSpPr>
          <p:cNvPr id="129" name="Textfeld 128">
            <a:extLst>
              <a:ext uri="{FF2B5EF4-FFF2-40B4-BE49-F238E27FC236}">
                <a16:creationId xmlns:a16="http://schemas.microsoft.com/office/drawing/2014/main" id="{AB709534-FCB6-A642-9CD6-624ACF436C3A}"/>
              </a:ext>
            </a:extLst>
          </p:cNvPr>
          <p:cNvSpPr txBox="1"/>
          <p:nvPr/>
        </p:nvSpPr>
        <p:spPr>
          <a:xfrm>
            <a:off x="5577507" y="5760401"/>
            <a:ext cx="613335" cy="276999"/>
          </a:xfrm>
          <a:prstGeom prst="rect">
            <a:avLst/>
          </a:prstGeom>
          <a:noFill/>
          <a:ln>
            <a:noFill/>
          </a:ln>
        </p:spPr>
        <p:txBody>
          <a:bodyPr wrap="square" rtlCol="0">
            <a:spAutoFit/>
          </a:bodyPr>
          <a:lstStyle/>
          <a:p>
            <a:r>
              <a:rPr lang="de-DE" sz="600">
                <a:latin typeface="Helvetica" pitchFamily="2" charset="0"/>
              </a:rPr>
              <a:t>V. </a:t>
            </a:r>
          </a:p>
          <a:p>
            <a:r>
              <a:rPr lang="de-DE" sz="600" err="1">
                <a:latin typeface="Helvetica" pitchFamily="2" charset="0"/>
              </a:rPr>
              <a:t>polyspora</a:t>
            </a:r>
            <a:endParaRPr lang="de-DE" sz="600">
              <a:latin typeface="Helvetica" pitchFamily="2" charset="0"/>
            </a:endParaRPr>
          </a:p>
          <a:p>
            <a:r>
              <a:rPr lang="de-DE" sz="600">
                <a:latin typeface="Helvetica" pitchFamily="2" charset="0"/>
              </a:rPr>
              <a:t>1</a:t>
            </a:r>
          </a:p>
        </p:txBody>
      </p:sp>
      <p:sp>
        <p:nvSpPr>
          <p:cNvPr id="137" name="Textfeld 136">
            <a:extLst>
              <a:ext uri="{FF2B5EF4-FFF2-40B4-BE49-F238E27FC236}">
                <a16:creationId xmlns:a16="http://schemas.microsoft.com/office/drawing/2014/main" id="{3A5C1C7C-8980-D446-A29C-A5E0573C62FB}"/>
              </a:ext>
            </a:extLst>
          </p:cNvPr>
          <p:cNvSpPr txBox="1"/>
          <p:nvPr/>
        </p:nvSpPr>
        <p:spPr>
          <a:xfrm>
            <a:off x="6035939" y="5760401"/>
            <a:ext cx="613335" cy="276999"/>
          </a:xfrm>
          <a:prstGeom prst="rect">
            <a:avLst/>
          </a:prstGeom>
          <a:noFill/>
          <a:ln>
            <a:noFill/>
          </a:ln>
        </p:spPr>
        <p:txBody>
          <a:bodyPr wrap="square" rtlCol="0">
            <a:spAutoFit/>
          </a:bodyPr>
          <a:lstStyle/>
          <a:p>
            <a:r>
              <a:rPr lang="de-DE" sz="600">
                <a:latin typeface="Helvetica" pitchFamily="2" charset="0"/>
              </a:rPr>
              <a:t>V. </a:t>
            </a:r>
          </a:p>
          <a:p>
            <a:r>
              <a:rPr lang="de-DE" sz="600" err="1">
                <a:latin typeface="Helvetica" pitchFamily="2" charset="0"/>
              </a:rPr>
              <a:t>polyspora</a:t>
            </a:r>
            <a:endParaRPr lang="de-DE" sz="600">
              <a:latin typeface="Helvetica" pitchFamily="2" charset="0"/>
            </a:endParaRPr>
          </a:p>
          <a:p>
            <a:r>
              <a:rPr lang="de-DE" sz="600">
                <a:latin typeface="Helvetica" pitchFamily="2" charset="0"/>
              </a:rPr>
              <a:t>2</a:t>
            </a:r>
          </a:p>
        </p:txBody>
      </p:sp>
      <p:sp>
        <p:nvSpPr>
          <p:cNvPr id="140" name="Textfeld 139">
            <a:extLst>
              <a:ext uri="{FF2B5EF4-FFF2-40B4-BE49-F238E27FC236}">
                <a16:creationId xmlns:a16="http://schemas.microsoft.com/office/drawing/2014/main" id="{C8306E4C-F425-8B4D-9D50-210E662FE0C0}"/>
              </a:ext>
            </a:extLst>
          </p:cNvPr>
          <p:cNvSpPr txBox="1"/>
          <p:nvPr/>
        </p:nvSpPr>
        <p:spPr>
          <a:xfrm>
            <a:off x="4159904" y="6090080"/>
            <a:ext cx="613335" cy="276999"/>
          </a:xfrm>
          <a:prstGeom prst="rect">
            <a:avLst/>
          </a:prstGeom>
          <a:noFill/>
          <a:ln>
            <a:noFill/>
          </a:ln>
        </p:spPr>
        <p:txBody>
          <a:bodyPr wrap="square" rtlCol="0">
            <a:spAutoFit/>
          </a:bodyPr>
          <a:lstStyle/>
          <a:p>
            <a:r>
              <a:rPr lang="de-DE" sz="600">
                <a:latin typeface="Helvetica" pitchFamily="2" charset="0"/>
              </a:rPr>
              <a:t>V. </a:t>
            </a:r>
          </a:p>
          <a:p>
            <a:r>
              <a:rPr lang="de-DE" sz="600" err="1">
                <a:latin typeface="Helvetica" pitchFamily="2" charset="0"/>
              </a:rPr>
              <a:t>polyspora</a:t>
            </a:r>
            <a:endParaRPr lang="de-DE" sz="600">
              <a:latin typeface="Helvetica" pitchFamily="2" charset="0"/>
            </a:endParaRPr>
          </a:p>
          <a:p>
            <a:r>
              <a:rPr lang="de-DE" sz="600">
                <a:latin typeface="Helvetica" pitchFamily="2" charset="0"/>
              </a:rPr>
              <a:t>3</a:t>
            </a:r>
          </a:p>
        </p:txBody>
      </p:sp>
      <p:sp>
        <p:nvSpPr>
          <p:cNvPr id="141" name="Textfeld 140">
            <a:extLst>
              <a:ext uri="{FF2B5EF4-FFF2-40B4-BE49-F238E27FC236}">
                <a16:creationId xmlns:a16="http://schemas.microsoft.com/office/drawing/2014/main" id="{97F41E5B-1CC4-F642-B473-D2E925EFCA15}"/>
              </a:ext>
            </a:extLst>
          </p:cNvPr>
          <p:cNvSpPr txBox="1"/>
          <p:nvPr/>
        </p:nvSpPr>
        <p:spPr>
          <a:xfrm>
            <a:off x="4661423" y="6090080"/>
            <a:ext cx="613335" cy="276999"/>
          </a:xfrm>
          <a:prstGeom prst="rect">
            <a:avLst/>
          </a:prstGeom>
          <a:noFill/>
          <a:ln>
            <a:noFill/>
          </a:ln>
        </p:spPr>
        <p:txBody>
          <a:bodyPr wrap="square" rtlCol="0">
            <a:spAutoFit/>
          </a:bodyPr>
          <a:lstStyle/>
          <a:p>
            <a:r>
              <a:rPr lang="de-DE" sz="600">
                <a:latin typeface="Helvetica" pitchFamily="2" charset="0"/>
              </a:rPr>
              <a:t>V. </a:t>
            </a:r>
          </a:p>
          <a:p>
            <a:r>
              <a:rPr lang="de-DE" sz="600" err="1">
                <a:latin typeface="Helvetica" pitchFamily="2" charset="0"/>
              </a:rPr>
              <a:t>polyspora</a:t>
            </a:r>
            <a:endParaRPr lang="de-DE" sz="600">
              <a:latin typeface="Helvetica" pitchFamily="2" charset="0"/>
            </a:endParaRPr>
          </a:p>
          <a:p>
            <a:r>
              <a:rPr lang="de-DE" sz="600">
                <a:latin typeface="Helvetica" pitchFamily="2" charset="0"/>
              </a:rPr>
              <a:t>4</a:t>
            </a:r>
          </a:p>
        </p:txBody>
      </p:sp>
      <p:sp>
        <p:nvSpPr>
          <p:cNvPr id="148" name="Textfeld 147">
            <a:extLst>
              <a:ext uri="{FF2B5EF4-FFF2-40B4-BE49-F238E27FC236}">
                <a16:creationId xmlns:a16="http://schemas.microsoft.com/office/drawing/2014/main" id="{9CBA0D77-F760-9F49-858C-0A0C18CDABDB}"/>
              </a:ext>
            </a:extLst>
          </p:cNvPr>
          <p:cNvSpPr txBox="1"/>
          <p:nvPr/>
        </p:nvSpPr>
        <p:spPr>
          <a:xfrm>
            <a:off x="5130524" y="6090080"/>
            <a:ext cx="613335" cy="276999"/>
          </a:xfrm>
          <a:prstGeom prst="rect">
            <a:avLst/>
          </a:prstGeom>
          <a:noFill/>
          <a:ln>
            <a:noFill/>
          </a:ln>
        </p:spPr>
        <p:txBody>
          <a:bodyPr wrap="square" rtlCol="0">
            <a:spAutoFit/>
          </a:bodyPr>
          <a:lstStyle/>
          <a:p>
            <a:r>
              <a:rPr lang="de-DE" sz="600">
                <a:latin typeface="Helvetica" pitchFamily="2" charset="0"/>
              </a:rPr>
              <a:t>V. </a:t>
            </a:r>
          </a:p>
          <a:p>
            <a:r>
              <a:rPr lang="de-DE" sz="600" err="1">
                <a:latin typeface="Helvetica" pitchFamily="2" charset="0"/>
              </a:rPr>
              <a:t>polyspora</a:t>
            </a:r>
            <a:endParaRPr lang="de-DE" sz="600">
              <a:latin typeface="Helvetica" pitchFamily="2" charset="0"/>
            </a:endParaRPr>
          </a:p>
          <a:p>
            <a:r>
              <a:rPr lang="de-DE" sz="600">
                <a:latin typeface="Helvetica" pitchFamily="2" charset="0"/>
              </a:rPr>
              <a:t>5</a:t>
            </a:r>
          </a:p>
        </p:txBody>
      </p:sp>
      <p:sp>
        <p:nvSpPr>
          <p:cNvPr id="160" name="Textfeld 159">
            <a:extLst>
              <a:ext uri="{FF2B5EF4-FFF2-40B4-BE49-F238E27FC236}">
                <a16:creationId xmlns:a16="http://schemas.microsoft.com/office/drawing/2014/main" id="{2167C253-6FEB-534B-9A4E-9F69CDCFF93A}"/>
              </a:ext>
            </a:extLst>
          </p:cNvPr>
          <p:cNvSpPr txBox="1"/>
          <p:nvPr/>
        </p:nvSpPr>
        <p:spPr>
          <a:xfrm>
            <a:off x="5572089" y="6090080"/>
            <a:ext cx="613335" cy="276999"/>
          </a:xfrm>
          <a:prstGeom prst="rect">
            <a:avLst/>
          </a:prstGeom>
          <a:noFill/>
          <a:ln>
            <a:noFill/>
          </a:ln>
        </p:spPr>
        <p:txBody>
          <a:bodyPr wrap="square" rtlCol="0">
            <a:spAutoFit/>
          </a:bodyPr>
          <a:lstStyle/>
          <a:p>
            <a:r>
              <a:rPr lang="de-DE" sz="600">
                <a:latin typeface="Helvetica" pitchFamily="2" charset="0"/>
              </a:rPr>
              <a:t>V. </a:t>
            </a:r>
          </a:p>
          <a:p>
            <a:r>
              <a:rPr lang="de-DE" sz="600" err="1">
                <a:latin typeface="Helvetica" pitchFamily="2" charset="0"/>
              </a:rPr>
              <a:t>polyspora</a:t>
            </a:r>
            <a:endParaRPr lang="de-DE" sz="600">
              <a:latin typeface="Helvetica" pitchFamily="2" charset="0"/>
            </a:endParaRPr>
          </a:p>
          <a:p>
            <a:r>
              <a:rPr lang="de-DE" sz="600">
                <a:latin typeface="Helvetica" pitchFamily="2" charset="0"/>
              </a:rPr>
              <a:t>6</a:t>
            </a:r>
          </a:p>
        </p:txBody>
      </p:sp>
      <p:graphicFrame>
        <p:nvGraphicFramePr>
          <p:cNvPr id="161"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1514386852"/>
              </p:ext>
            </p:extLst>
          </p:nvPr>
        </p:nvGraphicFramePr>
        <p:xfrm>
          <a:off x="368301" y="6841251"/>
          <a:ext cx="3781426" cy="1110610"/>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err="1">
                          <a:solidFill>
                            <a:schemeClr val="tx1"/>
                          </a:solidFill>
                          <a:latin typeface="Helvetica" pitchFamily="2" charset="0"/>
                          <a:ea typeface="+mn-ea"/>
                          <a:cs typeface="+mn-cs"/>
                        </a:rPr>
                        <a:t>Construct</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a:solidFill>
                            <a:schemeClr val="tx1"/>
                          </a:solidFill>
                          <a:latin typeface="Helvetica" pitchFamily="2" charset="0"/>
                          <a:ea typeface="+mn-ea"/>
                          <a:cs typeface="+mn-cs"/>
                        </a:rPr>
                        <a:t>N. </a:t>
                      </a:r>
                      <a:r>
                        <a:rPr lang="de-DE" sz="800" kern="1200" err="1">
                          <a:solidFill>
                            <a:schemeClr val="tx1"/>
                          </a:solidFill>
                          <a:latin typeface="Helvetica" pitchFamily="2" charset="0"/>
                          <a:ea typeface="+mn-ea"/>
                          <a:cs typeface="+mn-cs"/>
                        </a:rPr>
                        <a:t>dairenensis</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inviable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a:solidFill>
                            <a:schemeClr val="tx1"/>
                          </a:solidFill>
                          <a:latin typeface="Helvetica" pitchFamily="2" charset="0"/>
                          <a:ea typeface="+mn-ea"/>
                          <a:cs typeface="+mn-cs"/>
                        </a:rPr>
                        <a:t>6 out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algn="l" defTabSz="685800" rtl="0" eaLnBrk="1" latinLnBrk="0" hangingPunct="1"/>
                      <a:r>
                        <a:rPr lang="de-DE" sz="800" kern="1200">
                          <a:solidFill>
                            <a:srgbClr val="48B0F0"/>
                          </a:solidFill>
                          <a:latin typeface="Helvetica" pitchFamily="2" charset="0"/>
                          <a:ea typeface="+mn-ea"/>
                          <a:cs typeface="+mn-cs"/>
                        </a:rPr>
                        <a:t>T. </a:t>
                      </a:r>
                      <a:r>
                        <a:rPr lang="de-DE" sz="800" kern="1200" err="1">
                          <a:solidFill>
                            <a:srgbClr val="48B0F0"/>
                          </a:solidFill>
                          <a:latin typeface="Helvetica" pitchFamily="2" charset="0"/>
                          <a:ea typeface="+mn-ea"/>
                          <a:cs typeface="+mn-cs"/>
                        </a:rPr>
                        <a:t>delbrueckii</a:t>
                      </a:r>
                      <a:endParaRPr lang="de-DE" sz="800" kern="1200">
                        <a:solidFill>
                          <a:srgbClr val="48B0F0"/>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a:solidFill>
                            <a:schemeClr val="tx1"/>
                          </a:solidFill>
                          <a:latin typeface="Helvetica" pitchFamily="2" charset="0"/>
                          <a:ea typeface="+mn-ea"/>
                          <a:cs typeface="+mn-cs"/>
                        </a:rPr>
                        <a:t>6 out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algn="l" defTabSz="685800" rtl="0" eaLnBrk="1" latinLnBrk="0" hangingPunct="1"/>
                      <a:r>
                        <a:rPr lang="de-DE" sz="800" kern="1200">
                          <a:solidFill>
                            <a:schemeClr val="tx1"/>
                          </a:solidFill>
                          <a:latin typeface="Helvetica" pitchFamily="2" charset="0"/>
                          <a:ea typeface="+mn-ea"/>
                          <a:cs typeface="+mn-cs"/>
                        </a:rPr>
                        <a:t>V. </a:t>
                      </a:r>
                      <a:r>
                        <a:rPr lang="de-DE" sz="800" kern="1200" smtClean="0">
                          <a:solidFill>
                            <a:schemeClr val="tx1"/>
                          </a:solidFill>
                          <a:latin typeface="Helvetica" pitchFamily="2" charset="0"/>
                          <a:ea typeface="+mn-ea"/>
                          <a:cs typeface="+mn-cs"/>
                        </a:rPr>
                        <a:t>polyspora</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smtClean="0">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a:solidFill>
                            <a:schemeClr val="tx1"/>
                          </a:solidFill>
                          <a:latin typeface="Helvetica" pitchFamily="2" charset="0"/>
                          <a:ea typeface="+mn-ea"/>
                          <a:cs typeface="+mn-cs"/>
                        </a:rPr>
                        <a:t>6 out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smtClean="0">
                          <a:solidFill>
                            <a:schemeClr val="tx1"/>
                          </a:solidFill>
                          <a:latin typeface="Helvetica" pitchFamily="2" charset="0"/>
                          <a:ea typeface="+mn-ea"/>
                          <a:cs typeface="+mn-cs"/>
                        </a:rPr>
                        <a:t>6 (in total 14 out of 14,</a:t>
                      </a:r>
                      <a:r>
                        <a:rPr lang="de-DE" sz="800" kern="1200" baseline="0" smtClean="0">
                          <a:solidFill>
                            <a:schemeClr val="tx1"/>
                          </a:solidFill>
                          <a:latin typeface="Helvetica" pitchFamily="2" charset="0"/>
                          <a:ea typeface="+mn-ea"/>
                          <a:cs typeface="+mn-cs"/>
                        </a:rPr>
                        <a:t> see also slide 36)</a:t>
                      </a:r>
                      <a:r>
                        <a:rPr lang="de-DE" sz="800" kern="1200" smtClean="0">
                          <a:solidFill>
                            <a:schemeClr val="tx1"/>
                          </a:solidFill>
                          <a:latin typeface="Helvetica" pitchFamily="2" charset="0"/>
                          <a:ea typeface="+mn-ea"/>
                          <a:cs typeface="+mn-cs"/>
                        </a:rPr>
                        <a:t> </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318198"/>
                  </a:ext>
                </a:extLst>
              </a:tr>
              <a:tr h="161673">
                <a:tc>
                  <a:txBody>
                    <a:bodyPr/>
                    <a:lstStyle/>
                    <a:p>
                      <a:pPr marL="0" algn="l" defTabSz="685800" rtl="0" eaLnBrk="1" latinLnBrk="0" hangingPunct="1"/>
                      <a:r>
                        <a:rPr lang="de-DE" sz="800" kern="1200">
                          <a:solidFill>
                            <a:schemeClr val="tx1"/>
                          </a:solidFill>
                          <a:latin typeface="Helvetica" pitchFamily="2" charset="0"/>
                          <a:ea typeface="+mn-ea"/>
                          <a:cs typeface="+mn-cs"/>
                        </a:rPr>
                        <a:t>Z. </a:t>
                      </a:r>
                      <a:r>
                        <a:rPr lang="de-DE" sz="800" kern="1200" err="1">
                          <a:solidFill>
                            <a:schemeClr val="tx1"/>
                          </a:solidFill>
                          <a:latin typeface="Helvetica" pitchFamily="2" charset="0"/>
                          <a:ea typeface="+mn-ea"/>
                          <a:cs typeface="+mn-cs"/>
                        </a:rPr>
                        <a:t>rouxii</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inviable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6723178"/>
                  </a:ext>
                </a:extLst>
              </a:tr>
            </a:tbl>
          </a:graphicData>
        </a:graphic>
      </p:graphicFrame>
    </p:spTree>
    <p:extLst>
      <p:ext uri="{BB962C8B-B14F-4D97-AF65-F5344CB8AC3E}">
        <p14:creationId xmlns:p14="http://schemas.microsoft.com/office/powerpoint/2010/main" val="1774534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758201201"/>
              </p:ext>
            </p:extLst>
          </p:nvPr>
        </p:nvGraphicFramePr>
        <p:xfrm>
          <a:off x="373085" y="2703784"/>
          <a:ext cx="3767358" cy="815336"/>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err="1">
                          <a:latin typeface="Helvetica" pitchFamily="2" charset="0"/>
                        </a:rPr>
                        <a:t>Construct</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a:latin typeface="Helvetica" pitchFamily="2" charset="0"/>
                        </a:rPr>
                        <a:t>K. </a:t>
                      </a:r>
                      <a:r>
                        <a:rPr lang="de-DE" sz="800" err="1">
                          <a:latin typeface="Helvetica" pitchFamily="2" charset="0"/>
                        </a:rPr>
                        <a:t>naganishii</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7147591"/>
                  </a:ext>
                </a:extLst>
              </a:tr>
              <a:tr h="161673">
                <a:tc>
                  <a:txBody>
                    <a:bodyPr/>
                    <a:lstStyle/>
                    <a:p>
                      <a:r>
                        <a:rPr lang="de-DE" sz="800">
                          <a:latin typeface="Helvetica" pitchFamily="2" charset="0"/>
                        </a:rPr>
                        <a:t>L. </a:t>
                      </a:r>
                      <a:r>
                        <a:rPr lang="de-DE" sz="800" err="1">
                          <a:latin typeface="Helvetica" pitchFamily="2" charset="0"/>
                        </a:rPr>
                        <a:t>thermotolerans</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a:latin typeface="Helvetica" pitchFamily="2" charset="0"/>
                        </a:rPr>
                        <a:t>6 out </a:t>
                      </a:r>
                      <a:r>
                        <a:rPr lang="de-DE" sz="800" err="1">
                          <a:latin typeface="Helvetica" pitchFamily="2" charset="0"/>
                        </a:rPr>
                        <a:t>of</a:t>
                      </a:r>
                      <a:r>
                        <a:rPr lang="de-DE" sz="80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651957"/>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a:solidFill>
                            <a:srgbClr val="48B0F0"/>
                          </a:solidFill>
                          <a:latin typeface="Helvetica" pitchFamily="2" charset="0"/>
                          <a:ea typeface="+mn-ea"/>
                          <a:cs typeface="+mn-cs"/>
                        </a:rPr>
                        <a:t>S. </a:t>
                      </a:r>
                      <a:r>
                        <a:rPr lang="de-DE" sz="800" kern="1200" err="1">
                          <a:solidFill>
                            <a:srgbClr val="48B0F0"/>
                          </a:solidFill>
                          <a:latin typeface="Helvetica" pitchFamily="2" charset="0"/>
                          <a:ea typeface="+mn-ea"/>
                          <a:cs typeface="+mn-cs"/>
                        </a:rPr>
                        <a:t>kudriavzevii</a:t>
                      </a:r>
                      <a:r>
                        <a:rPr lang="de-DE" sz="800" kern="1200">
                          <a:solidFill>
                            <a:srgbClr val="48B0F0"/>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0095588"/>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8" name="Rechteck 7">
            <a:extLst>
              <a:ext uri="{FF2B5EF4-FFF2-40B4-BE49-F238E27FC236}">
                <a16:creationId xmlns:a16="http://schemas.microsoft.com/office/drawing/2014/main" id="{87C86CDB-42EE-A749-86B1-BCDC6C687BBA}"/>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2076305137"/>
              </p:ext>
            </p:extLst>
          </p:nvPr>
        </p:nvGraphicFramePr>
        <p:xfrm>
          <a:off x="368301" y="6841251"/>
          <a:ext cx="3781426" cy="641982"/>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err="1">
                          <a:solidFill>
                            <a:schemeClr val="tx1"/>
                          </a:solidFill>
                          <a:latin typeface="Helvetica" pitchFamily="2" charset="0"/>
                          <a:ea typeface="+mn-ea"/>
                          <a:cs typeface="+mn-cs"/>
                        </a:rPr>
                        <a:t>Construct</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a:solidFill>
                            <a:srgbClr val="48B0F0"/>
                          </a:solidFill>
                          <a:latin typeface="Helvetica" pitchFamily="2" charset="0"/>
                          <a:ea typeface="+mn-ea"/>
                          <a:cs typeface="+mn-cs"/>
                        </a:rPr>
                        <a:t>S. </a:t>
                      </a:r>
                      <a:r>
                        <a:rPr lang="de-DE" sz="800" kern="1200" err="1">
                          <a:solidFill>
                            <a:srgbClr val="48B0F0"/>
                          </a:solidFill>
                          <a:latin typeface="Helvetica" pitchFamily="2" charset="0"/>
                          <a:ea typeface="+mn-ea"/>
                          <a:cs typeface="+mn-cs"/>
                        </a:rPr>
                        <a:t>mikatae</a:t>
                      </a:r>
                      <a:endParaRPr lang="de-DE" sz="800" kern="1200">
                        <a:solidFill>
                          <a:srgbClr val="48B0F0"/>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a:solidFill>
                            <a:schemeClr val="tx1"/>
                          </a:solidFill>
                          <a:latin typeface="Helvetica" pitchFamily="2" charset="0"/>
                          <a:ea typeface="+mn-ea"/>
                          <a:cs typeface="+mn-cs"/>
                        </a:rPr>
                        <a:t>6 out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algn="l" defTabSz="685800" rtl="0" eaLnBrk="1" latinLnBrk="0" hangingPunct="1"/>
                      <a:r>
                        <a:rPr lang="de-DE" sz="800" kern="1200">
                          <a:solidFill>
                            <a:srgbClr val="48B0F0"/>
                          </a:solidFill>
                          <a:latin typeface="Helvetica" pitchFamily="2" charset="0"/>
                          <a:ea typeface="+mn-ea"/>
                          <a:cs typeface="+mn-cs"/>
                        </a:rPr>
                        <a:t>S. </a:t>
                      </a:r>
                      <a:r>
                        <a:rPr lang="de-DE" sz="800" kern="1200" err="1">
                          <a:solidFill>
                            <a:srgbClr val="48B0F0"/>
                          </a:solidFill>
                          <a:latin typeface="Helvetica" pitchFamily="2" charset="0"/>
                          <a:ea typeface="+mn-ea"/>
                          <a:cs typeface="+mn-cs"/>
                        </a:rPr>
                        <a:t>uvarum</a:t>
                      </a:r>
                      <a:r>
                        <a:rPr lang="de-DE" sz="800" kern="1200">
                          <a:solidFill>
                            <a:srgbClr val="48B0F0"/>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a:t>
                      </a:r>
                      <a:r>
                        <a:rPr lang="de-DE" sz="800" kern="1200" smtClean="0">
                          <a:solidFill>
                            <a:schemeClr val="tx1"/>
                          </a:solidFill>
                          <a:latin typeface="Helvetica" pitchFamily="2" charset="0"/>
                          <a:ea typeface="+mn-ea"/>
                          <a:cs typeface="+mn-cs"/>
                        </a:rPr>
                        <a:t>iable </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pic>
        <p:nvPicPr>
          <p:cNvPr id="96" name="Grafik 95">
            <a:extLst>
              <a:ext uri="{FF2B5EF4-FFF2-40B4-BE49-F238E27FC236}">
                <a16:creationId xmlns:a16="http://schemas.microsoft.com/office/drawing/2014/main" id="{40E0731A-4A01-3D44-B382-D21810EF354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8343" t="7906" r="26974" b="9655"/>
          <a:stretch/>
        </p:blipFill>
        <p:spPr>
          <a:xfrm>
            <a:off x="368301" y="435911"/>
            <a:ext cx="1641387" cy="1979613"/>
          </a:xfrm>
          <a:prstGeom prst="rect">
            <a:avLst/>
          </a:prstGeom>
        </p:spPr>
      </p:pic>
      <p:pic>
        <p:nvPicPr>
          <p:cNvPr id="97" name="Grafik 96">
            <a:extLst>
              <a:ext uri="{FF2B5EF4-FFF2-40B4-BE49-F238E27FC236}">
                <a16:creationId xmlns:a16="http://schemas.microsoft.com/office/drawing/2014/main" id="{C52E4AE6-F3E2-3946-AEF5-0485ACDF591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1985" t="5735" r="23332" b="11826"/>
          <a:stretch/>
        </p:blipFill>
        <p:spPr>
          <a:xfrm>
            <a:off x="368301" y="4576111"/>
            <a:ext cx="1641387" cy="1979613"/>
          </a:xfrm>
          <a:prstGeom prst="rect">
            <a:avLst/>
          </a:prstGeom>
        </p:spPr>
      </p:pic>
      <p:grpSp>
        <p:nvGrpSpPr>
          <p:cNvPr id="3" name="Group 2">
            <a:extLst>
              <a:ext uri="{FF2B5EF4-FFF2-40B4-BE49-F238E27FC236}">
                <a16:creationId xmlns:a16="http://schemas.microsoft.com/office/drawing/2014/main" id="{BBFB6725-E14E-6E44-A472-A2F0CB88CD6A}"/>
              </a:ext>
            </a:extLst>
          </p:cNvPr>
          <p:cNvGrpSpPr/>
          <p:nvPr/>
        </p:nvGrpSpPr>
        <p:grpSpPr>
          <a:xfrm>
            <a:off x="3959617" y="4578993"/>
            <a:ext cx="2891791" cy="2838483"/>
            <a:chOff x="3959617" y="4578993"/>
            <a:chExt cx="2891791" cy="2838483"/>
          </a:xfrm>
        </p:grpSpPr>
        <p:grpSp>
          <p:nvGrpSpPr>
            <p:cNvPr id="47" name="Gruppieren 46">
              <a:extLst>
                <a:ext uri="{FF2B5EF4-FFF2-40B4-BE49-F238E27FC236}">
                  <a16:creationId xmlns:a16="http://schemas.microsoft.com/office/drawing/2014/main" id="{2B4E9647-8152-D145-8347-06BE52B4B654}"/>
                </a:ext>
              </a:extLst>
            </p:cNvPr>
            <p:cNvGrpSpPr/>
            <p:nvPr/>
          </p:nvGrpSpPr>
          <p:grpSpPr>
            <a:xfrm>
              <a:off x="3959617" y="4578993"/>
              <a:ext cx="2891791" cy="2838483"/>
              <a:chOff x="4704079" y="1994688"/>
              <a:chExt cx="4053841" cy="4040352"/>
            </a:xfrm>
          </p:grpSpPr>
          <p:sp>
            <p:nvSpPr>
              <p:cNvPr id="66" name="Oval 65">
                <a:extLst>
                  <a:ext uri="{FF2B5EF4-FFF2-40B4-BE49-F238E27FC236}">
                    <a16:creationId xmlns:a16="http://schemas.microsoft.com/office/drawing/2014/main" id="{6C2D88D5-EB73-2349-9DEF-D3485EAC7F13}"/>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67" name="Gerade Verbindung 66">
                <a:extLst>
                  <a:ext uri="{FF2B5EF4-FFF2-40B4-BE49-F238E27FC236}">
                    <a16:creationId xmlns:a16="http://schemas.microsoft.com/office/drawing/2014/main" id="{A7C9B627-19B0-124D-B9C9-80001A8A072F}"/>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a:extLst>
                  <a:ext uri="{FF2B5EF4-FFF2-40B4-BE49-F238E27FC236}">
                    <a16:creationId xmlns:a16="http://schemas.microsoft.com/office/drawing/2014/main" id="{99C42545-4EFA-2E4C-905F-EE6725995EF0}"/>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a:extLst>
                  <a:ext uri="{FF2B5EF4-FFF2-40B4-BE49-F238E27FC236}">
                    <a16:creationId xmlns:a16="http://schemas.microsoft.com/office/drawing/2014/main" id="{08775B09-4FD0-5348-A16C-8F0F58845FD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a:extLst>
                  <a:ext uri="{FF2B5EF4-FFF2-40B4-BE49-F238E27FC236}">
                    <a16:creationId xmlns:a16="http://schemas.microsoft.com/office/drawing/2014/main" id="{AC95EEA0-BE98-264E-AC62-B55B1CB6F2B4}"/>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a:extLst>
                  <a:ext uri="{FF2B5EF4-FFF2-40B4-BE49-F238E27FC236}">
                    <a16:creationId xmlns:a16="http://schemas.microsoft.com/office/drawing/2014/main" id="{8B683C57-4DC0-3F4C-ADD9-A03F92BC11F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a:extLst>
                  <a:ext uri="{FF2B5EF4-FFF2-40B4-BE49-F238E27FC236}">
                    <a16:creationId xmlns:a16="http://schemas.microsoft.com/office/drawing/2014/main" id="{8DD24690-F1A0-5A43-913D-838278B3611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a:extLst>
                  <a:ext uri="{FF2B5EF4-FFF2-40B4-BE49-F238E27FC236}">
                    <a16:creationId xmlns:a16="http://schemas.microsoft.com/office/drawing/2014/main" id="{EA3BEDCB-1FB4-EC40-ABCE-E03A808E7D24}"/>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a:extLst>
                  <a:ext uri="{FF2B5EF4-FFF2-40B4-BE49-F238E27FC236}">
                    <a16:creationId xmlns:a16="http://schemas.microsoft.com/office/drawing/2014/main" id="{F0E667DD-4F6F-EC4B-BA20-E9975C32800B}"/>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a:extLst>
                  <a:ext uri="{FF2B5EF4-FFF2-40B4-BE49-F238E27FC236}">
                    <a16:creationId xmlns:a16="http://schemas.microsoft.com/office/drawing/2014/main" id="{E171794B-DB7E-454D-A01A-F16DA83A656A}"/>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a:extLst>
                  <a:ext uri="{FF2B5EF4-FFF2-40B4-BE49-F238E27FC236}">
                    <a16:creationId xmlns:a16="http://schemas.microsoft.com/office/drawing/2014/main" id="{DD431F8E-0FFD-074A-A8F5-014CE59DB484}"/>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a:extLst>
                  <a:ext uri="{FF2B5EF4-FFF2-40B4-BE49-F238E27FC236}">
                    <a16:creationId xmlns:a16="http://schemas.microsoft.com/office/drawing/2014/main" id="{EA63AA82-61AB-6048-9501-D203CA46C98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a:extLst>
                  <a:ext uri="{FF2B5EF4-FFF2-40B4-BE49-F238E27FC236}">
                    <a16:creationId xmlns:a16="http://schemas.microsoft.com/office/drawing/2014/main" id="{A359E303-0D64-0B4A-A949-B73A53718ED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a:extLst>
                  <a:ext uri="{FF2B5EF4-FFF2-40B4-BE49-F238E27FC236}">
                    <a16:creationId xmlns:a16="http://schemas.microsoft.com/office/drawing/2014/main" id="{EA16239A-33A9-3743-BB12-D88D3B560CE8}"/>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a:extLst>
                  <a:ext uri="{FF2B5EF4-FFF2-40B4-BE49-F238E27FC236}">
                    <a16:creationId xmlns:a16="http://schemas.microsoft.com/office/drawing/2014/main" id="{372ED63E-D810-024D-B114-E061EF7D82AC}"/>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a:extLst>
                  <a:ext uri="{FF2B5EF4-FFF2-40B4-BE49-F238E27FC236}">
                    <a16:creationId xmlns:a16="http://schemas.microsoft.com/office/drawing/2014/main" id="{C682E579-BD1E-6E4F-89BA-075459F265A2}"/>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a:extLst>
                  <a:ext uri="{FF2B5EF4-FFF2-40B4-BE49-F238E27FC236}">
                    <a16:creationId xmlns:a16="http://schemas.microsoft.com/office/drawing/2014/main" id="{943CE64A-10AC-1243-93CC-9FABB0E48A7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a:extLst>
                  <a:ext uri="{FF2B5EF4-FFF2-40B4-BE49-F238E27FC236}">
                    <a16:creationId xmlns:a16="http://schemas.microsoft.com/office/drawing/2014/main" id="{F60393FD-191F-2C47-B67C-6F410B2799B2}"/>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a:extLst>
                  <a:ext uri="{FF2B5EF4-FFF2-40B4-BE49-F238E27FC236}">
                    <a16:creationId xmlns:a16="http://schemas.microsoft.com/office/drawing/2014/main" id="{E9F971FB-551A-5B4F-9F2B-BA67D28FDDF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a:extLst>
                  <a:ext uri="{FF2B5EF4-FFF2-40B4-BE49-F238E27FC236}">
                    <a16:creationId xmlns:a16="http://schemas.microsoft.com/office/drawing/2014/main" id="{17733A72-BC97-F64B-81AD-5DBE096C2F9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a:extLst>
                  <a:ext uri="{FF2B5EF4-FFF2-40B4-BE49-F238E27FC236}">
                    <a16:creationId xmlns:a16="http://schemas.microsoft.com/office/drawing/2014/main" id="{E2C60701-3341-974C-AFF9-DA8208CFC08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a:extLst>
                  <a:ext uri="{FF2B5EF4-FFF2-40B4-BE49-F238E27FC236}">
                    <a16:creationId xmlns:a16="http://schemas.microsoft.com/office/drawing/2014/main" id="{89CC1808-14E9-1A4E-AC11-843C90381211}"/>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a:extLst>
                  <a:ext uri="{FF2B5EF4-FFF2-40B4-BE49-F238E27FC236}">
                    <a16:creationId xmlns:a16="http://schemas.microsoft.com/office/drawing/2014/main" id="{4C0BF546-E76B-C34B-AA59-01BE8B0624D0}"/>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a:extLst>
                  <a:ext uri="{FF2B5EF4-FFF2-40B4-BE49-F238E27FC236}">
                    <a16:creationId xmlns:a16="http://schemas.microsoft.com/office/drawing/2014/main" id="{EC8DD80E-EE39-524D-AC9F-27222BC904E5}"/>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89">
                <a:extLst>
                  <a:ext uri="{FF2B5EF4-FFF2-40B4-BE49-F238E27FC236}">
                    <a16:creationId xmlns:a16="http://schemas.microsoft.com/office/drawing/2014/main" id="{63F0F268-620D-8643-9CF4-AF9E5AE0DC26}"/>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a:extLst>
                  <a:ext uri="{FF2B5EF4-FFF2-40B4-BE49-F238E27FC236}">
                    <a16:creationId xmlns:a16="http://schemas.microsoft.com/office/drawing/2014/main" id="{C1DABE3A-98AD-7D4C-A46C-0F97EB1FC25D}"/>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a:extLst>
                  <a:ext uri="{FF2B5EF4-FFF2-40B4-BE49-F238E27FC236}">
                    <a16:creationId xmlns:a16="http://schemas.microsoft.com/office/drawing/2014/main" id="{FD7ED33C-A83D-2745-85BA-9C57F4B36C00}"/>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a:extLst>
                  <a:ext uri="{FF2B5EF4-FFF2-40B4-BE49-F238E27FC236}">
                    <a16:creationId xmlns:a16="http://schemas.microsoft.com/office/drawing/2014/main" id="{BBA81998-308B-EB47-969F-1E5D693D248D}"/>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feld 47">
              <a:extLst>
                <a:ext uri="{FF2B5EF4-FFF2-40B4-BE49-F238E27FC236}">
                  <a16:creationId xmlns:a16="http://schemas.microsoft.com/office/drawing/2014/main" id="{BF153306-A3CA-E341-80D6-90E84692FB6D}"/>
                </a:ext>
              </a:extLst>
            </p:cNvPr>
            <p:cNvSpPr txBox="1"/>
            <p:nvPr/>
          </p:nvSpPr>
          <p:spPr>
            <a:xfrm>
              <a:off x="4439329" y="5062666"/>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mikatae</a:t>
              </a:r>
              <a:r>
                <a:rPr lang="de-DE" sz="600">
                  <a:solidFill>
                    <a:srgbClr val="48B0F0"/>
                  </a:solidFill>
                  <a:latin typeface="Helvetica" pitchFamily="2" charset="0"/>
                </a:rPr>
                <a:t> </a:t>
              </a:r>
            </a:p>
            <a:p>
              <a:r>
                <a:rPr lang="de-DE" sz="600">
                  <a:solidFill>
                    <a:srgbClr val="48B0F0"/>
                  </a:solidFill>
                  <a:latin typeface="Helvetica" pitchFamily="2" charset="0"/>
                </a:rPr>
                <a:t>1</a:t>
              </a:r>
            </a:p>
          </p:txBody>
        </p:sp>
        <p:sp>
          <p:nvSpPr>
            <p:cNvPr id="122" name="Textfeld 121">
              <a:extLst>
                <a:ext uri="{FF2B5EF4-FFF2-40B4-BE49-F238E27FC236}">
                  <a16:creationId xmlns:a16="http://schemas.microsoft.com/office/drawing/2014/main" id="{3FA3B069-14E4-F248-9525-A4EB93912DD2}"/>
                </a:ext>
              </a:extLst>
            </p:cNvPr>
            <p:cNvSpPr txBox="1"/>
            <p:nvPr/>
          </p:nvSpPr>
          <p:spPr>
            <a:xfrm>
              <a:off x="4872631" y="5062666"/>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mikatae</a:t>
              </a:r>
              <a:r>
                <a:rPr lang="de-DE" sz="600">
                  <a:solidFill>
                    <a:srgbClr val="48B0F0"/>
                  </a:solidFill>
                  <a:latin typeface="Helvetica" pitchFamily="2" charset="0"/>
                </a:rPr>
                <a:t> </a:t>
              </a:r>
            </a:p>
            <a:p>
              <a:r>
                <a:rPr lang="de-DE" sz="600">
                  <a:solidFill>
                    <a:srgbClr val="48B0F0"/>
                  </a:solidFill>
                  <a:latin typeface="Helvetica" pitchFamily="2" charset="0"/>
                </a:rPr>
                <a:t>2</a:t>
              </a:r>
            </a:p>
          </p:txBody>
        </p:sp>
        <p:sp>
          <p:nvSpPr>
            <p:cNvPr id="123" name="Textfeld 122">
              <a:extLst>
                <a:ext uri="{FF2B5EF4-FFF2-40B4-BE49-F238E27FC236}">
                  <a16:creationId xmlns:a16="http://schemas.microsoft.com/office/drawing/2014/main" id="{25DB1FF0-1379-CE4F-8E84-B8A84C68F3F0}"/>
                </a:ext>
              </a:extLst>
            </p:cNvPr>
            <p:cNvSpPr txBox="1"/>
            <p:nvPr/>
          </p:nvSpPr>
          <p:spPr>
            <a:xfrm>
              <a:off x="5358452" y="5062666"/>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mikatae</a:t>
              </a:r>
              <a:r>
                <a:rPr lang="de-DE" sz="600">
                  <a:solidFill>
                    <a:srgbClr val="48B0F0"/>
                  </a:solidFill>
                  <a:latin typeface="Helvetica" pitchFamily="2" charset="0"/>
                </a:rPr>
                <a:t> </a:t>
              </a:r>
            </a:p>
            <a:p>
              <a:r>
                <a:rPr lang="de-DE" sz="600">
                  <a:solidFill>
                    <a:srgbClr val="48B0F0"/>
                  </a:solidFill>
                  <a:latin typeface="Helvetica" pitchFamily="2" charset="0"/>
                </a:rPr>
                <a:t>3</a:t>
              </a:r>
            </a:p>
          </p:txBody>
        </p:sp>
        <p:sp>
          <p:nvSpPr>
            <p:cNvPr id="124" name="Textfeld 123">
              <a:extLst>
                <a:ext uri="{FF2B5EF4-FFF2-40B4-BE49-F238E27FC236}">
                  <a16:creationId xmlns:a16="http://schemas.microsoft.com/office/drawing/2014/main" id="{333A6E70-9A34-6849-BDF0-82DE2827B936}"/>
                </a:ext>
              </a:extLst>
            </p:cNvPr>
            <p:cNvSpPr txBox="1"/>
            <p:nvPr/>
          </p:nvSpPr>
          <p:spPr>
            <a:xfrm>
              <a:off x="5794037" y="5062666"/>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mikatae</a:t>
              </a:r>
              <a:r>
                <a:rPr lang="de-DE" sz="600">
                  <a:solidFill>
                    <a:srgbClr val="48B0F0"/>
                  </a:solidFill>
                  <a:latin typeface="Helvetica" pitchFamily="2" charset="0"/>
                </a:rPr>
                <a:t> </a:t>
              </a:r>
            </a:p>
            <a:p>
              <a:r>
                <a:rPr lang="de-DE" sz="600">
                  <a:solidFill>
                    <a:srgbClr val="48B0F0"/>
                  </a:solidFill>
                  <a:latin typeface="Helvetica" pitchFamily="2" charset="0"/>
                </a:rPr>
                <a:t>4</a:t>
              </a:r>
            </a:p>
          </p:txBody>
        </p:sp>
        <p:sp>
          <p:nvSpPr>
            <p:cNvPr id="125" name="Textfeld 124">
              <a:extLst>
                <a:ext uri="{FF2B5EF4-FFF2-40B4-BE49-F238E27FC236}">
                  <a16:creationId xmlns:a16="http://schemas.microsoft.com/office/drawing/2014/main" id="{825E31B8-D1B5-2A48-AD20-D2E236B4DD7B}"/>
                </a:ext>
              </a:extLst>
            </p:cNvPr>
            <p:cNvSpPr txBox="1"/>
            <p:nvPr/>
          </p:nvSpPr>
          <p:spPr>
            <a:xfrm>
              <a:off x="4180585" y="5435971"/>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mikatae</a:t>
              </a:r>
              <a:r>
                <a:rPr lang="de-DE" sz="600">
                  <a:solidFill>
                    <a:srgbClr val="48B0F0"/>
                  </a:solidFill>
                  <a:latin typeface="Helvetica" pitchFamily="2" charset="0"/>
                </a:rPr>
                <a:t> </a:t>
              </a:r>
            </a:p>
            <a:p>
              <a:r>
                <a:rPr lang="de-DE" sz="600">
                  <a:solidFill>
                    <a:srgbClr val="48B0F0"/>
                  </a:solidFill>
                  <a:latin typeface="Helvetica" pitchFamily="2" charset="0"/>
                </a:rPr>
                <a:t>5</a:t>
              </a:r>
            </a:p>
          </p:txBody>
        </p:sp>
        <p:sp>
          <p:nvSpPr>
            <p:cNvPr id="126" name="Textfeld 125">
              <a:extLst>
                <a:ext uri="{FF2B5EF4-FFF2-40B4-BE49-F238E27FC236}">
                  <a16:creationId xmlns:a16="http://schemas.microsoft.com/office/drawing/2014/main" id="{DB924108-E8BE-FB4F-BCC3-D81E60E50D80}"/>
                </a:ext>
              </a:extLst>
            </p:cNvPr>
            <p:cNvSpPr txBox="1"/>
            <p:nvPr/>
          </p:nvSpPr>
          <p:spPr>
            <a:xfrm>
              <a:off x="4645062" y="5435971"/>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mikatae</a:t>
              </a:r>
              <a:r>
                <a:rPr lang="de-DE" sz="600">
                  <a:solidFill>
                    <a:srgbClr val="48B0F0"/>
                  </a:solidFill>
                  <a:latin typeface="Helvetica" pitchFamily="2" charset="0"/>
                </a:rPr>
                <a:t> </a:t>
              </a:r>
            </a:p>
            <a:p>
              <a:r>
                <a:rPr lang="de-DE" sz="600">
                  <a:solidFill>
                    <a:srgbClr val="48B0F0"/>
                  </a:solidFill>
                  <a:latin typeface="Helvetica" pitchFamily="2" charset="0"/>
                </a:rPr>
                <a:t>6</a:t>
              </a:r>
            </a:p>
          </p:txBody>
        </p:sp>
        <p:sp>
          <p:nvSpPr>
            <p:cNvPr id="127" name="Textfeld 126">
              <a:extLst>
                <a:ext uri="{FF2B5EF4-FFF2-40B4-BE49-F238E27FC236}">
                  <a16:creationId xmlns:a16="http://schemas.microsoft.com/office/drawing/2014/main" id="{B271E9FB-B4AA-DC43-8C0C-6104A213085C}"/>
                </a:ext>
              </a:extLst>
            </p:cNvPr>
            <p:cNvSpPr txBox="1"/>
            <p:nvPr/>
          </p:nvSpPr>
          <p:spPr>
            <a:xfrm>
              <a:off x="5074888" y="5435971"/>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uvarum</a:t>
              </a:r>
              <a:r>
                <a:rPr lang="de-DE" sz="600">
                  <a:solidFill>
                    <a:srgbClr val="48B0F0"/>
                  </a:solidFill>
                  <a:latin typeface="Helvetica" pitchFamily="2" charset="0"/>
                </a:rPr>
                <a:t>  </a:t>
              </a:r>
            </a:p>
            <a:p>
              <a:r>
                <a:rPr lang="de-DE" sz="600">
                  <a:solidFill>
                    <a:srgbClr val="48B0F0"/>
                  </a:solidFill>
                  <a:latin typeface="Helvetica" pitchFamily="2" charset="0"/>
                </a:rPr>
                <a:t>1</a:t>
              </a:r>
            </a:p>
          </p:txBody>
        </p:sp>
        <p:sp>
          <p:nvSpPr>
            <p:cNvPr id="128" name="Textfeld 127">
              <a:extLst>
                <a:ext uri="{FF2B5EF4-FFF2-40B4-BE49-F238E27FC236}">
                  <a16:creationId xmlns:a16="http://schemas.microsoft.com/office/drawing/2014/main" id="{BD9774D4-D1CC-9040-95E6-B0A45CEF5A22}"/>
                </a:ext>
              </a:extLst>
            </p:cNvPr>
            <p:cNvSpPr txBox="1"/>
            <p:nvPr/>
          </p:nvSpPr>
          <p:spPr>
            <a:xfrm>
              <a:off x="5519718" y="5435971"/>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uvarum</a:t>
              </a:r>
              <a:r>
                <a:rPr lang="de-DE" sz="600">
                  <a:solidFill>
                    <a:srgbClr val="48B0F0"/>
                  </a:solidFill>
                  <a:latin typeface="Helvetica" pitchFamily="2" charset="0"/>
                </a:rPr>
                <a:t>  </a:t>
              </a:r>
            </a:p>
            <a:p>
              <a:r>
                <a:rPr lang="de-DE" sz="600">
                  <a:solidFill>
                    <a:srgbClr val="48B0F0"/>
                  </a:solidFill>
                  <a:latin typeface="Helvetica" pitchFamily="2" charset="0"/>
                </a:rPr>
                <a:t>2</a:t>
              </a:r>
            </a:p>
          </p:txBody>
        </p:sp>
        <p:sp>
          <p:nvSpPr>
            <p:cNvPr id="129" name="Textfeld 128">
              <a:extLst>
                <a:ext uri="{FF2B5EF4-FFF2-40B4-BE49-F238E27FC236}">
                  <a16:creationId xmlns:a16="http://schemas.microsoft.com/office/drawing/2014/main" id="{A3983BAF-EFF5-1B49-BFED-55CCA12AD768}"/>
                </a:ext>
              </a:extLst>
            </p:cNvPr>
            <p:cNvSpPr txBox="1"/>
            <p:nvPr/>
          </p:nvSpPr>
          <p:spPr>
            <a:xfrm>
              <a:off x="5996134" y="5435971"/>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uvarum</a:t>
              </a:r>
              <a:r>
                <a:rPr lang="de-DE" sz="600">
                  <a:solidFill>
                    <a:srgbClr val="48B0F0"/>
                  </a:solidFill>
                  <a:latin typeface="Helvetica" pitchFamily="2" charset="0"/>
                </a:rPr>
                <a:t>  </a:t>
              </a:r>
            </a:p>
            <a:p>
              <a:r>
                <a:rPr lang="de-DE" sz="600">
                  <a:solidFill>
                    <a:srgbClr val="48B0F0"/>
                  </a:solidFill>
                  <a:latin typeface="Helvetica" pitchFamily="2" charset="0"/>
                </a:rPr>
                <a:t>3</a:t>
              </a:r>
            </a:p>
          </p:txBody>
        </p:sp>
        <p:sp>
          <p:nvSpPr>
            <p:cNvPr id="130" name="Textfeld 129">
              <a:extLst>
                <a:ext uri="{FF2B5EF4-FFF2-40B4-BE49-F238E27FC236}">
                  <a16:creationId xmlns:a16="http://schemas.microsoft.com/office/drawing/2014/main" id="{3A2798B9-1E2A-A242-886F-336436DC5B78}"/>
                </a:ext>
              </a:extLst>
            </p:cNvPr>
            <p:cNvSpPr txBox="1"/>
            <p:nvPr/>
          </p:nvSpPr>
          <p:spPr>
            <a:xfrm>
              <a:off x="4180585" y="5744745"/>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uvarum</a:t>
              </a:r>
              <a:r>
                <a:rPr lang="de-DE" sz="600">
                  <a:solidFill>
                    <a:srgbClr val="48B0F0"/>
                  </a:solidFill>
                  <a:latin typeface="Helvetica" pitchFamily="2" charset="0"/>
                </a:rPr>
                <a:t>  </a:t>
              </a:r>
            </a:p>
            <a:p>
              <a:r>
                <a:rPr lang="de-DE" sz="600">
                  <a:solidFill>
                    <a:srgbClr val="48B0F0"/>
                  </a:solidFill>
                  <a:latin typeface="Helvetica" pitchFamily="2" charset="0"/>
                </a:rPr>
                <a:t>4</a:t>
              </a:r>
            </a:p>
          </p:txBody>
        </p:sp>
        <p:sp>
          <p:nvSpPr>
            <p:cNvPr id="131" name="Textfeld 130">
              <a:extLst>
                <a:ext uri="{FF2B5EF4-FFF2-40B4-BE49-F238E27FC236}">
                  <a16:creationId xmlns:a16="http://schemas.microsoft.com/office/drawing/2014/main" id="{A4E4B86B-7E88-8649-BB95-589844E88E87}"/>
                </a:ext>
              </a:extLst>
            </p:cNvPr>
            <p:cNvSpPr txBox="1"/>
            <p:nvPr/>
          </p:nvSpPr>
          <p:spPr>
            <a:xfrm>
              <a:off x="4645062" y="5744745"/>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uvarum</a:t>
              </a:r>
              <a:r>
                <a:rPr lang="de-DE" sz="600">
                  <a:solidFill>
                    <a:srgbClr val="48B0F0"/>
                  </a:solidFill>
                  <a:latin typeface="Helvetica" pitchFamily="2" charset="0"/>
                </a:rPr>
                <a:t>  </a:t>
              </a:r>
            </a:p>
            <a:p>
              <a:r>
                <a:rPr lang="de-DE" sz="600">
                  <a:solidFill>
                    <a:srgbClr val="48B0F0"/>
                  </a:solidFill>
                  <a:latin typeface="Helvetica" pitchFamily="2" charset="0"/>
                </a:rPr>
                <a:t>5</a:t>
              </a:r>
            </a:p>
          </p:txBody>
        </p:sp>
        <p:sp>
          <p:nvSpPr>
            <p:cNvPr id="132" name="Textfeld 131">
              <a:extLst>
                <a:ext uri="{FF2B5EF4-FFF2-40B4-BE49-F238E27FC236}">
                  <a16:creationId xmlns:a16="http://schemas.microsoft.com/office/drawing/2014/main" id="{44351961-67F4-334F-B8AA-F538E9BBE59D}"/>
                </a:ext>
              </a:extLst>
            </p:cNvPr>
            <p:cNvSpPr txBox="1"/>
            <p:nvPr/>
          </p:nvSpPr>
          <p:spPr>
            <a:xfrm>
              <a:off x="5074888" y="5744745"/>
              <a:ext cx="613335" cy="276999"/>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uvarum</a:t>
              </a:r>
              <a:r>
                <a:rPr lang="de-DE" sz="600">
                  <a:solidFill>
                    <a:srgbClr val="48B0F0"/>
                  </a:solidFill>
                  <a:latin typeface="Helvetica" pitchFamily="2" charset="0"/>
                </a:rPr>
                <a:t>  </a:t>
              </a:r>
            </a:p>
            <a:p>
              <a:r>
                <a:rPr lang="de-DE" sz="600">
                  <a:solidFill>
                    <a:srgbClr val="48B0F0"/>
                  </a:solidFill>
                  <a:latin typeface="Helvetica" pitchFamily="2" charset="0"/>
                </a:rPr>
                <a:t>6</a:t>
              </a:r>
            </a:p>
          </p:txBody>
        </p:sp>
        <p:sp>
          <p:nvSpPr>
            <p:cNvPr id="134" name="Textfeld 133">
              <a:extLst>
                <a:ext uri="{FF2B5EF4-FFF2-40B4-BE49-F238E27FC236}">
                  <a16:creationId xmlns:a16="http://schemas.microsoft.com/office/drawing/2014/main" id="{503D3001-20BD-2647-887C-A8214379CC4E}"/>
                </a:ext>
              </a:extLst>
            </p:cNvPr>
            <p:cNvSpPr txBox="1"/>
            <p:nvPr/>
          </p:nvSpPr>
          <p:spPr>
            <a:xfrm>
              <a:off x="5196015" y="6752892"/>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35" name="Textfeld 134">
              <a:extLst>
                <a:ext uri="{FF2B5EF4-FFF2-40B4-BE49-F238E27FC236}">
                  <a16:creationId xmlns:a16="http://schemas.microsoft.com/office/drawing/2014/main" id="{3C4DFF89-F054-5340-B7E8-F74E69BE67A7}"/>
                </a:ext>
              </a:extLst>
            </p:cNvPr>
            <p:cNvSpPr txBox="1"/>
            <p:nvPr/>
          </p:nvSpPr>
          <p:spPr>
            <a:xfrm>
              <a:off x="5645102" y="67494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grpSp>
        <p:nvGrpSpPr>
          <p:cNvPr id="2" name="Group 1">
            <a:extLst>
              <a:ext uri="{FF2B5EF4-FFF2-40B4-BE49-F238E27FC236}">
                <a16:creationId xmlns:a16="http://schemas.microsoft.com/office/drawing/2014/main" id="{4A92414C-AC19-CF4A-9542-C0581CD14BF6}"/>
              </a:ext>
            </a:extLst>
          </p:cNvPr>
          <p:cNvGrpSpPr/>
          <p:nvPr/>
        </p:nvGrpSpPr>
        <p:grpSpPr>
          <a:xfrm>
            <a:off x="3959579" y="439328"/>
            <a:ext cx="2891791" cy="2838483"/>
            <a:chOff x="3959579" y="439328"/>
            <a:chExt cx="2891791" cy="2838483"/>
          </a:xfrm>
        </p:grpSpPr>
        <p:grpSp>
          <p:nvGrpSpPr>
            <p:cNvPr id="11" name="Gruppieren 10">
              <a:extLst>
                <a:ext uri="{FF2B5EF4-FFF2-40B4-BE49-F238E27FC236}">
                  <a16:creationId xmlns:a16="http://schemas.microsoft.com/office/drawing/2014/main" id="{C41048B0-0C98-CE48-A5C7-4BC90B963F11}"/>
                </a:ext>
              </a:extLst>
            </p:cNvPr>
            <p:cNvGrpSpPr/>
            <p:nvPr/>
          </p:nvGrpSpPr>
          <p:grpSpPr>
            <a:xfrm>
              <a:off x="3959579" y="439328"/>
              <a:ext cx="2891791" cy="2838483"/>
              <a:chOff x="4704079" y="1994688"/>
              <a:chExt cx="4053841" cy="4040352"/>
            </a:xfrm>
          </p:grpSpPr>
          <p:sp>
            <p:nvSpPr>
              <p:cNvPr id="18" name="Oval 17">
                <a:extLst>
                  <a:ext uri="{FF2B5EF4-FFF2-40B4-BE49-F238E27FC236}">
                    <a16:creationId xmlns:a16="http://schemas.microsoft.com/office/drawing/2014/main" id="{DBB2C754-5A3C-6642-86FB-8A66860C19C4}"/>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19" name="Gerade Verbindung 18">
                <a:extLst>
                  <a:ext uri="{FF2B5EF4-FFF2-40B4-BE49-F238E27FC236}">
                    <a16:creationId xmlns:a16="http://schemas.microsoft.com/office/drawing/2014/main" id="{8A66EBBB-9DD6-B449-979E-A1ECE8A4A49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447969C8-0E1F-2749-9F5A-0CB6AC672DAD}"/>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a:extLst>
                  <a:ext uri="{FF2B5EF4-FFF2-40B4-BE49-F238E27FC236}">
                    <a16:creationId xmlns:a16="http://schemas.microsoft.com/office/drawing/2014/main" id="{42DF63AF-1533-BB44-A5F4-95ADDA0D68F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87F506EB-DC47-9547-9C00-FEF2B57E1795}"/>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a:extLst>
                  <a:ext uri="{FF2B5EF4-FFF2-40B4-BE49-F238E27FC236}">
                    <a16:creationId xmlns:a16="http://schemas.microsoft.com/office/drawing/2014/main" id="{51FBDCB3-E86A-844B-BB77-12960B9DD5BC}"/>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a:extLst>
                  <a:ext uri="{FF2B5EF4-FFF2-40B4-BE49-F238E27FC236}">
                    <a16:creationId xmlns:a16="http://schemas.microsoft.com/office/drawing/2014/main" id="{57A45A50-2419-674B-9E5C-F8CFF717463C}"/>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77166DB7-4FF3-E749-9E26-229E4BAD7A66}"/>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EBFA67FD-BCE6-2B40-9411-9760EE5A2296}"/>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a:extLst>
                  <a:ext uri="{FF2B5EF4-FFF2-40B4-BE49-F238E27FC236}">
                    <a16:creationId xmlns:a16="http://schemas.microsoft.com/office/drawing/2014/main" id="{C9408FC4-BC61-634A-93F8-94061F871C33}"/>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a:extLst>
                  <a:ext uri="{FF2B5EF4-FFF2-40B4-BE49-F238E27FC236}">
                    <a16:creationId xmlns:a16="http://schemas.microsoft.com/office/drawing/2014/main" id="{0064DC2F-F38A-D340-852E-F2B67EFF575B}"/>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a:extLst>
                  <a:ext uri="{FF2B5EF4-FFF2-40B4-BE49-F238E27FC236}">
                    <a16:creationId xmlns:a16="http://schemas.microsoft.com/office/drawing/2014/main" id="{B83F94FF-B62E-1F46-AF1B-A9B328E58DBB}"/>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7F662337-12EE-5446-9F11-FC2756DBFEB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A45803B2-5214-EB48-8F02-93E3859FABB4}"/>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6C1CF91D-8A43-804B-BA9D-CBA19A4F8B58}"/>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EC92DF03-2CAD-DB4B-A461-4D4E47E3AFD9}"/>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B0799A4C-3E52-794A-8FD7-79252B4B394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8C9377D1-EB96-0D4E-9F35-D1253D712C43}"/>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a:extLst>
                  <a:ext uri="{FF2B5EF4-FFF2-40B4-BE49-F238E27FC236}">
                    <a16:creationId xmlns:a16="http://schemas.microsoft.com/office/drawing/2014/main" id="{0E40F4C2-41F5-5443-92B3-678F6C2E121D}"/>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5163B08-047E-0D48-9DD0-0536084617E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F59B0828-1C21-D642-AE15-D7D7C7F96096}"/>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10A8EC60-F750-154B-91B8-0E84C22C9D6D}"/>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D2189F3F-CEE4-C448-9B5C-7D2CE79FF62F}"/>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5D784E35-01C0-F246-B5BD-CC0E15354963}"/>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8F61AC1A-94A7-D04F-9996-E66A2E12AB00}"/>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8024F409-7AC7-8345-B8FC-7AF49CFC41C9}"/>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8549C758-4C75-E847-BC07-B72C15EE19A1}"/>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42F6E704-ED6E-E64F-9BF3-E79775EBC341}"/>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Textfeld 103">
              <a:extLst>
                <a:ext uri="{FF2B5EF4-FFF2-40B4-BE49-F238E27FC236}">
                  <a16:creationId xmlns:a16="http://schemas.microsoft.com/office/drawing/2014/main" id="{D84F4CF3-A743-274D-B59F-796504F5D332}"/>
                </a:ext>
              </a:extLst>
            </p:cNvPr>
            <p:cNvSpPr txBox="1"/>
            <p:nvPr/>
          </p:nvSpPr>
          <p:spPr>
            <a:xfrm>
              <a:off x="5084565" y="1292830"/>
              <a:ext cx="613335" cy="276999"/>
            </a:xfrm>
            <a:prstGeom prst="rect">
              <a:avLst/>
            </a:prstGeom>
            <a:noFill/>
            <a:ln>
              <a:noFill/>
            </a:ln>
          </p:spPr>
          <p:txBody>
            <a:bodyPr wrap="square" rtlCol="0">
              <a:spAutoFit/>
            </a:bodyPr>
            <a:lstStyle/>
            <a:p>
              <a:r>
                <a:rPr lang="de-DE" sz="600">
                  <a:latin typeface="Helvetica" pitchFamily="2" charset="0"/>
                </a:rPr>
                <a:t>K. </a:t>
              </a:r>
              <a:r>
                <a:rPr lang="de-DE" sz="600" err="1">
                  <a:latin typeface="Helvetica" pitchFamily="2" charset="0"/>
                </a:rPr>
                <a:t>naganishii</a:t>
              </a:r>
              <a:r>
                <a:rPr lang="de-DE" sz="600">
                  <a:latin typeface="Helvetica" pitchFamily="2" charset="0"/>
                </a:rPr>
                <a:t>  </a:t>
              </a:r>
            </a:p>
            <a:p>
              <a:r>
                <a:rPr lang="de-DE" sz="600">
                  <a:latin typeface="Helvetica" pitchFamily="2" charset="0"/>
                </a:rPr>
                <a:t>1</a:t>
              </a:r>
            </a:p>
          </p:txBody>
        </p:sp>
        <p:sp>
          <p:nvSpPr>
            <p:cNvPr id="105" name="Textfeld 104">
              <a:extLst>
                <a:ext uri="{FF2B5EF4-FFF2-40B4-BE49-F238E27FC236}">
                  <a16:creationId xmlns:a16="http://schemas.microsoft.com/office/drawing/2014/main" id="{83C9E307-D306-864D-A7F2-2AD018748903}"/>
                </a:ext>
              </a:extLst>
            </p:cNvPr>
            <p:cNvSpPr txBox="1"/>
            <p:nvPr/>
          </p:nvSpPr>
          <p:spPr>
            <a:xfrm>
              <a:off x="6023886" y="1292830"/>
              <a:ext cx="613335" cy="369332"/>
            </a:xfrm>
            <a:prstGeom prst="rect">
              <a:avLst/>
            </a:prstGeom>
            <a:noFill/>
            <a:ln>
              <a:noFill/>
            </a:ln>
          </p:spPr>
          <p:txBody>
            <a:bodyPr wrap="square" rtlCol="0">
              <a:spAutoFit/>
            </a:bodyPr>
            <a:lstStyle/>
            <a:p>
              <a:r>
                <a:rPr lang="de-DE" sz="600">
                  <a:latin typeface="Helvetica" pitchFamily="2" charset="0"/>
                </a:rPr>
                <a:t>K. </a:t>
              </a:r>
              <a:r>
                <a:rPr lang="de-DE" sz="600" err="1">
                  <a:latin typeface="Helvetica" pitchFamily="2" charset="0"/>
                </a:rPr>
                <a:t>naganishii</a:t>
              </a:r>
              <a:r>
                <a:rPr lang="de-DE" sz="600">
                  <a:latin typeface="Helvetica" pitchFamily="2" charset="0"/>
                </a:rPr>
                <a:t>  </a:t>
              </a:r>
            </a:p>
            <a:p>
              <a:r>
                <a:rPr lang="de-DE" sz="600">
                  <a:latin typeface="Helvetica" pitchFamily="2" charset="0"/>
                </a:rPr>
                <a:t>3</a:t>
              </a:r>
            </a:p>
          </p:txBody>
        </p:sp>
        <p:sp>
          <p:nvSpPr>
            <p:cNvPr id="106" name="Textfeld 105">
              <a:extLst>
                <a:ext uri="{FF2B5EF4-FFF2-40B4-BE49-F238E27FC236}">
                  <a16:creationId xmlns:a16="http://schemas.microsoft.com/office/drawing/2014/main" id="{ADB6B4E8-F324-AB43-888E-9FC3B4D546D5}"/>
                </a:ext>
              </a:extLst>
            </p:cNvPr>
            <p:cNvSpPr txBox="1"/>
            <p:nvPr/>
          </p:nvSpPr>
          <p:spPr>
            <a:xfrm>
              <a:off x="5531642" y="1292830"/>
              <a:ext cx="613335" cy="369332"/>
            </a:xfrm>
            <a:prstGeom prst="rect">
              <a:avLst/>
            </a:prstGeom>
            <a:noFill/>
            <a:ln>
              <a:noFill/>
            </a:ln>
          </p:spPr>
          <p:txBody>
            <a:bodyPr wrap="square" rtlCol="0">
              <a:spAutoFit/>
            </a:bodyPr>
            <a:lstStyle/>
            <a:p>
              <a:r>
                <a:rPr lang="de-DE" sz="600">
                  <a:latin typeface="Helvetica" pitchFamily="2" charset="0"/>
                </a:rPr>
                <a:t>K. </a:t>
              </a:r>
              <a:r>
                <a:rPr lang="de-DE" sz="600" err="1">
                  <a:latin typeface="Helvetica" pitchFamily="2" charset="0"/>
                </a:rPr>
                <a:t>naganishii</a:t>
              </a:r>
              <a:r>
                <a:rPr lang="de-DE" sz="600">
                  <a:latin typeface="Helvetica" pitchFamily="2" charset="0"/>
                </a:rPr>
                <a:t>  </a:t>
              </a:r>
            </a:p>
            <a:p>
              <a:r>
                <a:rPr lang="de-DE" sz="600">
                  <a:latin typeface="Helvetica" pitchFamily="2" charset="0"/>
                </a:rPr>
                <a:t>2</a:t>
              </a:r>
            </a:p>
          </p:txBody>
        </p:sp>
        <p:sp>
          <p:nvSpPr>
            <p:cNvPr id="107" name="Textfeld 106">
              <a:extLst>
                <a:ext uri="{FF2B5EF4-FFF2-40B4-BE49-F238E27FC236}">
                  <a16:creationId xmlns:a16="http://schemas.microsoft.com/office/drawing/2014/main" id="{437BCA92-C638-3C4D-B195-2A297FEC1904}"/>
                </a:ext>
              </a:extLst>
            </p:cNvPr>
            <p:cNvSpPr txBox="1"/>
            <p:nvPr/>
          </p:nvSpPr>
          <p:spPr>
            <a:xfrm>
              <a:off x="4155094" y="1638753"/>
              <a:ext cx="613335" cy="369332"/>
            </a:xfrm>
            <a:prstGeom prst="rect">
              <a:avLst/>
            </a:prstGeom>
            <a:noFill/>
            <a:ln>
              <a:noFill/>
            </a:ln>
          </p:spPr>
          <p:txBody>
            <a:bodyPr wrap="square" rtlCol="0">
              <a:spAutoFit/>
            </a:bodyPr>
            <a:lstStyle/>
            <a:p>
              <a:r>
                <a:rPr lang="de-DE" sz="600">
                  <a:latin typeface="Helvetica" pitchFamily="2" charset="0"/>
                </a:rPr>
                <a:t>K. </a:t>
              </a:r>
              <a:r>
                <a:rPr lang="de-DE" sz="600" err="1">
                  <a:latin typeface="Helvetica" pitchFamily="2" charset="0"/>
                </a:rPr>
                <a:t>naganishii</a:t>
              </a:r>
              <a:r>
                <a:rPr lang="de-DE" sz="600">
                  <a:latin typeface="Helvetica" pitchFamily="2" charset="0"/>
                </a:rPr>
                <a:t>  </a:t>
              </a:r>
            </a:p>
            <a:p>
              <a:r>
                <a:rPr lang="de-DE" sz="600">
                  <a:latin typeface="Helvetica" pitchFamily="2" charset="0"/>
                </a:rPr>
                <a:t>4</a:t>
              </a:r>
            </a:p>
          </p:txBody>
        </p:sp>
        <p:sp>
          <p:nvSpPr>
            <p:cNvPr id="108" name="Textfeld 107">
              <a:extLst>
                <a:ext uri="{FF2B5EF4-FFF2-40B4-BE49-F238E27FC236}">
                  <a16:creationId xmlns:a16="http://schemas.microsoft.com/office/drawing/2014/main" id="{3756B6CF-01B4-C841-BD7A-6979211DC72A}"/>
                </a:ext>
              </a:extLst>
            </p:cNvPr>
            <p:cNvSpPr txBox="1"/>
            <p:nvPr/>
          </p:nvSpPr>
          <p:spPr>
            <a:xfrm>
              <a:off x="4622559" y="1638753"/>
              <a:ext cx="613335" cy="369332"/>
            </a:xfrm>
            <a:prstGeom prst="rect">
              <a:avLst/>
            </a:prstGeom>
            <a:noFill/>
            <a:ln>
              <a:noFill/>
            </a:ln>
          </p:spPr>
          <p:txBody>
            <a:bodyPr wrap="square" rtlCol="0">
              <a:spAutoFit/>
            </a:bodyPr>
            <a:lstStyle/>
            <a:p>
              <a:r>
                <a:rPr lang="de-DE" sz="600">
                  <a:latin typeface="Helvetica" pitchFamily="2" charset="0"/>
                </a:rPr>
                <a:t>K. </a:t>
              </a:r>
              <a:r>
                <a:rPr lang="de-DE" sz="600" err="1">
                  <a:latin typeface="Helvetica" pitchFamily="2" charset="0"/>
                </a:rPr>
                <a:t>naganishii</a:t>
              </a:r>
              <a:r>
                <a:rPr lang="de-DE" sz="600">
                  <a:latin typeface="Helvetica" pitchFamily="2" charset="0"/>
                </a:rPr>
                <a:t>  </a:t>
              </a:r>
            </a:p>
            <a:p>
              <a:r>
                <a:rPr lang="de-DE" sz="600">
                  <a:latin typeface="Helvetica" pitchFamily="2" charset="0"/>
                </a:rPr>
                <a:t>5</a:t>
              </a:r>
            </a:p>
          </p:txBody>
        </p:sp>
        <p:sp>
          <p:nvSpPr>
            <p:cNvPr id="109" name="Textfeld 108">
              <a:extLst>
                <a:ext uri="{FF2B5EF4-FFF2-40B4-BE49-F238E27FC236}">
                  <a16:creationId xmlns:a16="http://schemas.microsoft.com/office/drawing/2014/main" id="{8AB8F4F1-8A8C-3746-8DCB-DB594CE2E75F}"/>
                </a:ext>
              </a:extLst>
            </p:cNvPr>
            <p:cNvSpPr txBox="1"/>
            <p:nvPr/>
          </p:nvSpPr>
          <p:spPr>
            <a:xfrm>
              <a:off x="5084565" y="1638753"/>
              <a:ext cx="613335" cy="369332"/>
            </a:xfrm>
            <a:prstGeom prst="rect">
              <a:avLst/>
            </a:prstGeom>
            <a:noFill/>
            <a:ln>
              <a:noFill/>
            </a:ln>
          </p:spPr>
          <p:txBody>
            <a:bodyPr wrap="square" rtlCol="0">
              <a:spAutoFit/>
            </a:bodyPr>
            <a:lstStyle/>
            <a:p>
              <a:r>
                <a:rPr lang="de-DE" sz="600">
                  <a:latin typeface="Helvetica" pitchFamily="2" charset="0"/>
                </a:rPr>
                <a:t>K. </a:t>
              </a:r>
              <a:r>
                <a:rPr lang="de-DE" sz="600" err="1">
                  <a:latin typeface="Helvetica" pitchFamily="2" charset="0"/>
                </a:rPr>
                <a:t>naganishii</a:t>
              </a:r>
              <a:r>
                <a:rPr lang="de-DE" sz="600">
                  <a:latin typeface="Helvetica" pitchFamily="2" charset="0"/>
                </a:rPr>
                <a:t>  </a:t>
              </a:r>
            </a:p>
            <a:p>
              <a:r>
                <a:rPr lang="de-DE" sz="600">
                  <a:latin typeface="Helvetica" pitchFamily="2" charset="0"/>
                </a:rPr>
                <a:t>6</a:t>
              </a:r>
            </a:p>
          </p:txBody>
        </p:sp>
        <p:sp>
          <p:nvSpPr>
            <p:cNvPr id="110" name="Textfeld 109">
              <a:extLst>
                <a:ext uri="{FF2B5EF4-FFF2-40B4-BE49-F238E27FC236}">
                  <a16:creationId xmlns:a16="http://schemas.microsoft.com/office/drawing/2014/main" id="{80408878-64AF-5E41-AA9A-8BDF30A00363}"/>
                </a:ext>
              </a:extLst>
            </p:cNvPr>
            <p:cNvSpPr txBox="1"/>
            <p:nvPr/>
          </p:nvSpPr>
          <p:spPr>
            <a:xfrm>
              <a:off x="5531642" y="1638753"/>
              <a:ext cx="610390" cy="323165"/>
            </a:xfrm>
            <a:prstGeom prst="rect">
              <a:avLst/>
            </a:prstGeom>
            <a:noFill/>
            <a:ln>
              <a:noFill/>
            </a:ln>
          </p:spPr>
          <p:txBody>
            <a:bodyPr wrap="square" rtlCol="0">
              <a:spAutoFit/>
            </a:bodyPr>
            <a:lstStyle/>
            <a:p>
              <a:r>
                <a:rPr lang="de-DE" sz="500">
                  <a:latin typeface="Helvetica" pitchFamily="2" charset="0"/>
                </a:rPr>
                <a:t>L. </a:t>
              </a:r>
              <a:r>
                <a:rPr lang="de-DE" sz="500" err="1">
                  <a:latin typeface="Helvetica" pitchFamily="2" charset="0"/>
                </a:rPr>
                <a:t>thermotolerans</a:t>
              </a:r>
              <a:endParaRPr lang="de-DE" sz="500">
                <a:latin typeface="Helvetica" pitchFamily="2" charset="0"/>
              </a:endParaRPr>
            </a:p>
            <a:p>
              <a:r>
                <a:rPr lang="de-DE" sz="500">
                  <a:latin typeface="Helvetica" pitchFamily="2" charset="0"/>
                </a:rPr>
                <a:t>1</a:t>
              </a:r>
            </a:p>
          </p:txBody>
        </p:sp>
        <p:sp>
          <p:nvSpPr>
            <p:cNvPr id="111" name="Textfeld 110">
              <a:extLst>
                <a:ext uri="{FF2B5EF4-FFF2-40B4-BE49-F238E27FC236}">
                  <a16:creationId xmlns:a16="http://schemas.microsoft.com/office/drawing/2014/main" id="{CD9E4037-03E0-864D-A090-9DD5043C8754}"/>
                </a:ext>
              </a:extLst>
            </p:cNvPr>
            <p:cNvSpPr txBox="1"/>
            <p:nvPr/>
          </p:nvSpPr>
          <p:spPr>
            <a:xfrm>
              <a:off x="6005431" y="1638753"/>
              <a:ext cx="610390" cy="323165"/>
            </a:xfrm>
            <a:prstGeom prst="rect">
              <a:avLst/>
            </a:prstGeom>
            <a:noFill/>
            <a:ln>
              <a:noFill/>
            </a:ln>
          </p:spPr>
          <p:txBody>
            <a:bodyPr wrap="square" rtlCol="0">
              <a:spAutoFit/>
            </a:bodyPr>
            <a:lstStyle/>
            <a:p>
              <a:r>
                <a:rPr lang="de-DE" sz="500">
                  <a:latin typeface="Helvetica" pitchFamily="2" charset="0"/>
                </a:rPr>
                <a:t>L. </a:t>
              </a:r>
              <a:r>
                <a:rPr lang="de-DE" sz="500" err="1">
                  <a:latin typeface="Helvetica" pitchFamily="2" charset="0"/>
                </a:rPr>
                <a:t>thermotolerans</a:t>
              </a:r>
              <a:endParaRPr lang="de-DE" sz="500">
                <a:latin typeface="Helvetica" pitchFamily="2" charset="0"/>
              </a:endParaRPr>
            </a:p>
            <a:p>
              <a:r>
                <a:rPr lang="de-DE" sz="500">
                  <a:latin typeface="Helvetica" pitchFamily="2" charset="0"/>
                </a:rPr>
                <a:t>2</a:t>
              </a:r>
            </a:p>
          </p:txBody>
        </p:sp>
        <p:sp>
          <p:nvSpPr>
            <p:cNvPr id="112" name="Textfeld 111">
              <a:extLst>
                <a:ext uri="{FF2B5EF4-FFF2-40B4-BE49-F238E27FC236}">
                  <a16:creationId xmlns:a16="http://schemas.microsoft.com/office/drawing/2014/main" id="{E4D50E7B-DBB7-644F-8EC1-7D1933F52506}"/>
                </a:ext>
              </a:extLst>
            </p:cNvPr>
            <p:cNvSpPr txBox="1"/>
            <p:nvPr/>
          </p:nvSpPr>
          <p:spPr>
            <a:xfrm>
              <a:off x="4155094" y="1952959"/>
              <a:ext cx="610390" cy="323165"/>
            </a:xfrm>
            <a:prstGeom prst="rect">
              <a:avLst/>
            </a:prstGeom>
            <a:noFill/>
            <a:ln>
              <a:noFill/>
            </a:ln>
          </p:spPr>
          <p:txBody>
            <a:bodyPr wrap="square" rtlCol="0">
              <a:spAutoFit/>
            </a:bodyPr>
            <a:lstStyle/>
            <a:p>
              <a:r>
                <a:rPr lang="de-DE" sz="500">
                  <a:latin typeface="Helvetica" pitchFamily="2" charset="0"/>
                </a:rPr>
                <a:t>L. </a:t>
              </a:r>
              <a:r>
                <a:rPr lang="de-DE" sz="500" err="1">
                  <a:latin typeface="Helvetica" pitchFamily="2" charset="0"/>
                </a:rPr>
                <a:t>thermotolerans</a:t>
              </a:r>
              <a:endParaRPr lang="de-DE" sz="500">
                <a:latin typeface="Helvetica" pitchFamily="2" charset="0"/>
              </a:endParaRPr>
            </a:p>
            <a:p>
              <a:r>
                <a:rPr lang="de-DE" sz="500">
                  <a:latin typeface="Helvetica" pitchFamily="2" charset="0"/>
                </a:rPr>
                <a:t>3</a:t>
              </a:r>
            </a:p>
          </p:txBody>
        </p:sp>
        <p:sp>
          <p:nvSpPr>
            <p:cNvPr id="113" name="Textfeld 112">
              <a:extLst>
                <a:ext uri="{FF2B5EF4-FFF2-40B4-BE49-F238E27FC236}">
                  <a16:creationId xmlns:a16="http://schemas.microsoft.com/office/drawing/2014/main" id="{67092657-6C45-014D-B2B3-69902BD8E894}"/>
                </a:ext>
              </a:extLst>
            </p:cNvPr>
            <p:cNvSpPr txBox="1"/>
            <p:nvPr/>
          </p:nvSpPr>
          <p:spPr>
            <a:xfrm>
              <a:off x="4622559" y="1952959"/>
              <a:ext cx="610390" cy="323165"/>
            </a:xfrm>
            <a:prstGeom prst="rect">
              <a:avLst/>
            </a:prstGeom>
            <a:noFill/>
            <a:ln>
              <a:noFill/>
            </a:ln>
          </p:spPr>
          <p:txBody>
            <a:bodyPr wrap="square" rtlCol="0">
              <a:spAutoFit/>
            </a:bodyPr>
            <a:lstStyle/>
            <a:p>
              <a:r>
                <a:rPr lang="de-DE" sz="500">
                  <a:latin typeface="Helvetica" pitchFamily="2" charset="0"/>
                </a:rPr>
                <a:t>L. </a:t>
              </a:r>
              <a:r>
                <a:rPr lang="de-DE" sz="500" err="1">
                  <a:latin typeface="Helvetica" pitchFamily="2" charset="0"/>
                </a:rPr>
                <a:t>thermotolerans</a:t>
              </a:r>
              <a:endParaRPr lang="de-DE" sz="500">
                <a:latin typeface="Helvetica" pitchFamily="2" charset="0"/>
              </a:endParaRPr>
            </a:p>
            <a:p>
              <a:r>
                <a:rPr lang="de-DE" sz="500">
                  <a:latin typeface="Helvetica" pitchFamily="2" charset="0"/>
                </a:rPr>
                <a:t>4</a:t>
              </a:r>
            </a:p>
          </p:txBody>
        </p:sp>
        <p:sp>
          <p:nvSpPr>
            <p:cNvPr id="114" name="Textfeld 113">
              <a:extLst>
                <a:ext uri="{FF2B5EF4-FFF2-40B4-BE49-F238E27FC236}">
                  <a16:creationId xmlns:a16="http://schemas.microsoft.com/office/drawing/2014/main" id="{EF721067-9511-7947-8BF0-AC98C7C7D6D3}"/>
                </a:ext>
              </a:extLst>
            </p:cNvPr>
            <p:cNvSpPr txBox="1"/>
            <p:nvPr/>
          </p:nvSpPr>
          <p:spPr>
            <a:xfrm>
              <a:off x="5084565" y="1952959"/>
              <a:ext cx="610390" cy="323165"/>
            </a:xfrm>
            <a:prstGeom prst="rect">
              <a:avLst/>
            </a:prstGeom>
            <a:noFill/>
            <a:ln>
              <a:noFill/>
            </a:ln>
          </p:spPr>
          <p:txBody>
            <a:bodyPr wrap="square" rtlCol="0">
              <a:spAutoFit/>
            </a:bodyPr>
            <a:lstStyle/>
            <a:p>
              <a:r>
                <a:rPr lang="de-DE" sz="500">
                  <a:latin typeface="Helvetica" pitchFamily="2" charset="0"/>
                </a:rPr>
                <a:t>L. </a:t>
              </a:r>
              <a:r>
                <a:rPr lang="de-DE" sz="500" err="1">
                  <a:latin typeface="Helvetica" pitchFamily="2" charset="0"/>
                </a:rPr>
                <a:t>thermotolerans</a:t>
              </a:r>
              <a:endParaRPr lang="de-DE" sz="500">
                <a:latin typeface="Helvetica" pitchFamily="2" charset="0"/>
              </a:endParaRPr>
            </a:p>
            <a:p>
              <a:r>
                <a:rPr lang="de-DE" sz="500">
                  <a:latin typeface="Helvetica" pitchFamily="2" charset="0"/>
                </a:rPr>
                <a:t>5</a:t>
              </a:r>
            </a:p>
          </p:txBody>
        </p:sp>
        <p:sp>
          <p:nvSpPr>
            <p:cNvPr id="115" name="Textfeld 114">
              <a:extLst>
                <a:ext uri="{FF2B5EF4-FFF2-40B4-BE49-F238E27FC236}">
                  <a16:creationId xmlns:a16="http://schemas.microsoft.com/office/drawing/2014/main" id="{017B3D92-7635-8B47-B8E8-39158AB49149}"/>
                </a:ext>
              </a:extLst>
            </p:cNvPr>
            <p:cNvSpPr txBox="1"/>
            <p:nvPr/>
          </p:nvSpPr>
          <p:spPr>
            <a:xfrm>
              <a:off x="5531642" y="1952959"/>
              <a:ext cx="610390" cy="323165"/>
            </a:xfrm>
            <a:prstGeom prst="rect">
              <a:avLst/>
            </a:prstGeom>
            <a:noFill/>
            <a:ln>
              <a:noFill/>
            </a:ln>
          </p:spPr>
          <p:txBody>
            <a:bodyPr wrap="square" rtlCol="0">
              <a:spAutoFit/>
            </a:bodyPr>
            <a:lstStyle/>
            <a:p>
              <a:r>
                <a:rPr lang="de-DE" sz="500">
                  <a:latin typeface="Helvetica" pitchFamily="2" charset="0"/>
                </a:rPr>
                <a:t>L. </a:t>
              </a:r>
              <a:r>
                <a:rPr lang="de-DE" sz="500" err="1">
                  <a:latin typeface="Helvetica" pitchFamily="2" charset="0"/>
                </a:rPr>
                <a:t>thermotolerans</a:t>
              </a:r>
              <a:endParaRPr lang="de-DE" sz="500">
                <a:latin typeface="Helvetica" pitchFamily="2" charset="0"/>
              </a:endParaRPr>
            </a:p>
            <a:p>
              <a:r>
                <a:rPr lang="de-DE" sz="500">
                  <a:latin typeface="Helvetica" pitchFamily="2" charset="0"/>
                </a:rPr>
                <a:t>6</a:t>
              </a:r>
            </a:p>
          </p:txBody>
        </p:sp>
        <p:sp>
          <p:nvSpPr>
            <p:cNvPr id="116" name="Textfeld 115">
              <a:extLst>
                <a:ext uri="{FF2B5EF4-FFF2-40B4-BE49-F238E27FC236}">
                  <a16:creationId xmlns:a16="http://schemas.microsoft.com/office/drawing/2014/main" id="{7EFD0568-AD92-8348-935B-253037F74549}"/>
                </a:ext>
              </a:extLst>
            </p:cNvPr>
            <p:cNvSpPr txBox="1"/>
            <p:nvPr/>
          </p:nvSpPr>
          <p:spPr>
            <a:xfrm>
              <a:off x="5995193" y="1951891"/>
              <a:ext cx="613335" cy="369332"/>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kudriavzevii</a:t>
              </a:r>
              <a:r>
                <a:rPr lang="de-DE" sz="600">
                  <a:solidFill>
                    <a:srgbClr val="48B0F0"/>
                  </a:solidFill>
                  <a:latin typeface="Helvetica" pitchFamily="2" charset="0"/>
                </a:rPr>
                <a:t> </a:t>
              </a:r>
            </a:p>
            <a:p>
              <a:r>
                <a:rPr lang="de-DE" sz="600">
                  <a:solidFill>
                    <a:srgbClr val="48B0F0"/>
                  </a:solidFill>
                  <a:latin typeface="Helvetica" pitchFamily="2" charset="0"/>
                </a:rPr>
                <a:t>1</a:t>
              </a:r>
            </a:p>
          </p:txBody>
        </p:sp>
        <p:sp>
          <p:nvSpPr>
            <p:cNvPr id="117" name="Textfeld 116">
              <a:extLst>
                <a:ext uri="{FF2B5EF4-FFF2-40B4-BE49-F238E27FC236}">
                  <a16:creationId xmlns:a16="http://schemas.microsoft.com/office/drawing/2014/main" id="{F8A20471-BADA-BF44-B067-4302FEA66473}"/>
                </a:ext>
              </a:extLst>
            </p:cNvPr>
            <p:cNvSpPr txBox="1"/>
            <p:nvPr/>
          </p:nvSpPr>
          <p:spPr>
            <a:xfrm>
              <a:off x="5797693" y="2266476"/>
              <a:ext cx="613335" cy="369332"/>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kudriavzevii</a:t>
              </a:r>
              <a:r>
                <a:rPr lang="de-DE" sz="600">
                  <a:solidFill>
                    <a:srgbClr val="48B0F0"/>
                  </a:solidFill>
                  <a:latin typeface="Helvetica" pitchFamily="2" charset="0"/>
                </a:rPr>
                <a:t> </a:t>
              </a:r>
            </a:p>
            <a:p>
              <a:r>
                <a:rPr lang="de-DE" sz="600">
                  <a:solidFill>
                    <a:srgbClr val="48B0F0"/>
                  </a:solidFill>
                  <a:latin typeface="Helvetica" pitchFamily="2" charset="0"/>
                </a:rPr>
                <a:t>5</a:t>
              </a:r>
            </a:p>
          </p:txBody>
        </p:sp>
        <p:sp>
          <p:nvSpPr>
            <p:cNvPr id="118" name="Textfeld 117">
              <a:extLst>
                <a:ext uri="{FF2B5EF4-FFF2-40B4-BE49-F238E27FC236}">
                  <a16:creationId xmlns:a16="http://schemas.microsoft.com/office/drawing/2014/main" id="{30029CE6-F145-134F-8615-CBCDB8E2C10F}"/>
                </a:ext>
              </a:extLst>
            </p:cNvPr>
            <p:cNvSpPr txBox="1"/>
            <p:nvPr/>
          </p:nvSpPr>
          <p:spPr>
            <a:xfrm>
              <a:off x="5345314" y="2266476"/>
              <a:ext cx="613335" cy="369332"/>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kudriavzevii</a:t>
              </a:r>
              <a:r>
                <a:rPr lang="de-DE" sz="600">
                  <a:solidFill>
                    <a:srgbClr val="48B0F0"/>
                  </a:solidFill>
                  <a:latin typeface="Helvetica" pitchFamily="2" charset="0"/>
                </a:rPr>
                <a:t> </a:t>
              </a:r>
            </a:p>
            <a:p>
              <a:r>
                <a:rPr lang="de-DE" sz="600">
                  <a:solidFill>
                    <a:srgbClr val="48B0F0"/>
                  </a:solidFill>
                  <a:latin typeface="Helvetica" pitchFamily="2" charset="0"/>
                </a:rPr>
                <a:t>4</a:t>
              </a:r>
            </a:p>
          </p:txBody>
        </p:sp>
        <p:sp>
          <p:nvSpPr>
            <p:cNvPr id="119" name="Textfeld 118">
              <a:extLst>
                <a:ext uri="{FF2B5EF4-FFF2-40B4-BE49-F238E27FC236}">
                  <a16:creationId xmlns:a16="http://schemas.microsoft.com/office/drawing/2014/main" id="{1AF7C419-E81B-5540-BC68-5D0DF67E9964}"/>
                </a:ext>
              </a:extLst>
            </p:cNvPr>
            <p:cNvSpPr txBox="1"/>
            <p:nvPr/>
          </p:nvSpPr>
          <p:spPr>
            <a:xfrm>
              <a:off x="4888724" y="2266476"/>
              <a:ext cx="613335" cy="369332"/>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kudriavzevii</a:t>
              </a:r>
              <a:r>
                <a:rPr lang="de-DE" sz="600">
                  <a:solidFill>
                    <a:srgbClr val="48B0F0"/>
                  </a:solidFill>
                  <a:latin typeface="Helvetica" pitchFamily="2" charset="0"/>
                </a:rPr>
                <a:t> </a:t>
              </a:r>
            </a:p>
            <a:p>
              <a:r>
                <a:rPr lang="de-DE" sz="600">
                  <a:solidFill>
                    <a:srgbClr val="48B0F0"/>
                  </a:solidFill>
                  <a:latin typeface="Helvetica" pitchFamily="2" charset="0"/>
                </a:rPr>
                <a:t>3</a:t>
              </a:r>
            </a:p>
          </p:txBody>
        </p:sp>
        <p:sp>
          <p:nvSpPr>
            <p:cNvPr id="120" name="Textfeld 119">
              <a:extLst>
                <a:ext uri="{FF2B5EF4-FFF2-40B4-BE49-F238E27FC236}">
                  <a16:creationId xmlns:a16="http://schemas.microsoft.com/office/drawing/2014/main" id="{3E448AA9-006F-3D47-A702-B9B93ED53D63}"/>
                </a:ext>
              </a:extLst>
            </p:cNvPr>
            <p:cNvSpPr txBox="1"/>
            <p:nvPr/>
          </p:nvSpPr>
          <p:spPr>
            <a:xfrm>
              <a:off x="4418619" y="2266476"/>
              <a:ext cx="613335" cy="369332"/>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kudriavzevii</a:t>
              </a:r>
              <a:r>
                <a:rPr lang="de-DE" sz="600">
                  <a:solidFill>
                    <a:srgbClr val="48B0F0"/>
                  </a:solidFill>
                  <a:latin typeface="Helvetica" pitchFamily="2" charset="0"/>
                </a:rPr>
                <a:t> </a:t>
              </a:r>
            </a:p>
            <a:p>
              <a:r>
                <a:rPr lang="de-DE" sz="600">
                  <a:solidFill>
                    <a:srgbClr val="48B0F0"/>
                  </a:solidFill>
                  <a:latin typeface="Helvetica" pitchFamily="2" charset="0"/>
                </a:rPr>
                <a:t>2</a:t>
              </a:r>
            </a:p>
          </p:txBody>
        </p:sp>
        <p:sp>
          <p:nvSpPr>
            <p:cNvPr id="121" name="Textfeld 120">
              <a:extLst>
                <a:ext uri="{FF2B5EF4-FFF2-40B4-BE49-F238E27FC236}">
                  <a16:creationId xmlns:a16="http://schemas.microsoft.com/office/drawing/2014/main" id="{32E38D0C-554B-3649-9D76-255DF8A28CE0}"/>
                </a:ext>
              </a:extLst>
            </p:cNvPr>
            <p:cNvSpPr txBox="1"/>
            <p:nvPr/>
          </p:nvSpPr>
          <p:spPr>
            <a:xfrm>
              <a:off x="4674496" y="2611265"/>
              <a:ext cx="613335" cy="369332"/>
            </a:xfrm>
            <a:prstGeom prst="rect">
              <a:avLst/>
            </a:prstGeom>
            <a:noFill/>
            <a:ln>
              <a:noFill/>
            </a:ln>
          </p:spPr>
          <p:txBody>
            <a:bodyPr wrap="square" rtlCol="0">
              <a:spAutoFit/>
            </a:bodyPr>
            <a:lstStyle/>
            <a:p>
              <a:r>
                <a:rPr lang="de-DE" sz="600">
                  <a:solidFill>
                    <a:srgbClr val="48B0F0"/>
                  </a:solidFill>
                  <a:latin typeface="Helvetica" pitchFamily="2" charset="0"/>
                </a:rPr>
                <a:t>S. </a:t>
              </a:r>
              <a:r>
                <a:rPr lang="de-DE" sz="600" err="1">
                  <a:solidFill>
                    <a:srgbClr val="48B0F0"/>
                  </a:solidFill>
                  <a:latin typeface="Helvetica" pitchFamily="2" charset="0"/>
                </a:rPr>
                <a:t>kudriavzevii</a:t>
              </a:r>
              <a:r>
                <a:rPr lang="de-DE" sz="600">
                  <a:solidFill>
                    <a:srgbClr val="48B0F0"/>
                  </a:solidFill>
                  <a:latin typeface="Helvetica" pitchFamily="2" charset="0"/>
                </a:rPr>
                <a:t> </a:t>
              </a:r>
            </a:p>
            <a:p>
              <a:r>
                <a:rPr lang="de-DE" sz="600">
                  <a:solidFill>
                    <a:srgbClr val="48B0F0"/>
                  </a:solidFill>
                  <a:latin typeface="Helvetica" pitchFamily="2" charset="0"/>
                </a:rPr>
                <a:t>6</a:t>
              </a:r>
            </a:p>
          </p:txBody>
        </p:sp>
        <p:sp>
          <p:nvSpPr>
            <p:cNvPr id="136" name="Textfeld 135">
              <a:extLst>
                <a:ext uri="{FF2B5EF4-FFF2-40B4-BE49-F238E27FC236}">
                  <a16:creationId xmlns:a16="http://schemas.microsoft.com/office/drawing/2014/main" id="{A714B4A0-697B-014D-B1F9-3B3DA0A348B9}"/>
                </a:ext>
              </a:extLst>
            </p:cNvPr>
            <p:cNvSpPr txBox="1"/>
            <p:nvPr/>
          </p:nvSpPr>
          <p:spPr>
            <a:xfrm>
              <a:off x="5188186" y="2621653"/>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37" name="Textfeld 136">
              <a:extLst>
                <a:ext uri="{FF2B5EF4-FFF2-40B4-BE49-F238E27FC236}">
                  <a16:creationId xmlns:a16="http://schemas.microsoft.com/office/drawing/2014/main" id="{E25167D3-44BB-8546-84F2-CAB7887E1E8A}"/>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4" name="Foliennummernplatzhalter 3"/>
          <p:cNvSpPr>
            <a:spLocks noGrp="1"/>
          </p:cNvSpPr>
          <p:nvPr>
            <p:ph type="sldNum" sz="quarter" idx="12"/>
          </p:nvPr>
        </p:nvSpPr>
        <p:spPr/>
        <p:txBody>
          <a:bodyPr/>
          <a:lstStyle/>
          <a:p>
            <a:fld id="{D1518DB2-8BF5-BB49-AB6F-F59199DF38B5}" type="slidenum">
              <a:rPr lang="de-DE" smtClean="0"/>
              <a:t>17</a:t>
            </a:fld>
            <a:endParaRPr lang="de-DE"/>
          </a:p>
        </p:txBody>
      </p:sp>
    </p:spTree>
    <p:extLst>
      <p:ext uri="{BB962C8B-B14F-4D97-AF65-F5344CB8AC3E}">
        <p14:creationId xmlns:p14="http://schemas.microsoft.com/office/powerpoint/2010/main" val="3463910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3793107024"/>
              </p:ext>
            </p:extLst>
          </p:nvPr>
        </p:nvGraphicFramePr>
        <p:xfrm>
          <a:off x="373085" y="2703784"/>
          <a:ext cx="3767358" cy="1110610"/>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Gal4</a:t>
                      </a:r>
                      <a:r>
                        <a:rPr lang="de-DE" sz="800" baseline="30000" smtClean="0">
                          <a:solidFill>
                            <a:srgbClr val="48B0F0"/>
                          </a:solidFill>
                          <a:latin typeface="Helvetica" pitchFamily="2" charset="0"/>
                        </a:rPr>
                        <a:t>G4</a:t>
                      </a:r>
                      <a:r>
                        <a:rPr lang="de-DE" sz="800" smtClean="0">
                          <a:solidFill>
                            <a:srgbClr val="48B0F0"/>
                          </a:solidFill>
                          <a:latin typeface="Helvetica" pitchFamily="2" charset="0"/>
                        </a:rPr>
                        <a:t> aromatic </a:t>
                      </a:r>
                      <a:r>
                        <a:rPr lang="de-DE" sz="800" dirty="0" err="1">
                          <a:solidFill>
                            <a:srgbClr val="48B0F0"/>
                          </a:solidFill>
                          <a:latin typeface="Helvetica" pitchFamily="2" charset="0"/>
                        </a:rPr>
                        <a:t>clusters</a:t>
                      </a:r>
                      <a:r>
                        <a:rPr lang="de-DE" sz="800" dirty="0">
                          <a:solidFill>
                            <a:srgbClr val="48B0F0"/>
                          </a:solidFill>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of 6 (</a:t>
                      </a:r>
                      <a:r>
                        <a:rPr lang="de-DE" sz="800" dirty="0" err="1">
                          <a:latin typeface="Helvetica" pitchFamily="2" charset="0"/>
                        </a:rPr>
                        <a:t>technical</a:t>
                      </a:r>
                      <a:r>
                        <a:rPr lang="de-DE" sz="800" dirty="0">
                          <a:latin typeface="Helvetica" pitchFamily="2" charset="0"/>
                        </a:rPr>
                        <a:t> </a:t>
                      </a:r>
                      <a:r>
                        <a:rPr lang="de-DE" sz="800" dirty="0" err="1">
                          <a:latin typeface="Helvetica" pitchFamily="2" charset="0"/>
                        </a:rPr>
                        <a:t>replicate</a:t>
                      </a:r>
                      <a:r>
                        <a:rPr lang="de-DE" sz="800" dirty="0">
                          <a:latin typeface="Helvetica" pitchFamily="2" charset="0"/>
                        </a:rPr>
                        <a:t> </a:t>
                      </a:r>
                      <a:r>
                        <a:rPr lang="de-DE" sz="800" dirty="0" err="1">
                          <a:latin typeface="Helvetica" pitchFamily="2" charset="0"/>
                        </a:rPr>
                        <a:t>see</a:t>
                      </a:r>
                      <a:r>
                        <a:rPr lang="de-DE" sz="800" dirty="0">
                          <a:latin typeface="Helvetica" pitchFamily="2" charset="0"/>
                        </a:rPr>
                        <a:t> </a:t>
                      </a:r>
                      <a:r>
                        <a:rPr lang="de-DE" sz="800" dirty="0" err="1">
                          <a:latin typeface="Helvetica" pitchFamily="2" charset="0"/>
                        </a:rPr>
                        <a:t>slide</a:t>
                      </a:r>
                      <a:r>
                        <a:rPr lang="de-DE" sz="800" dirty="0">
                          <a:latin typeface="Helvetica" pitchFamily="2" charset="0"/>
                        </a:rPr>
                        <a:t> 22)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a:t>
                      </a:r>
                      <a:r>
                        <a:rPr lang="de-DE" sz="800" dirty="0">
                          <a:solidFill>
                            <a:srgbClr val="48B0F0"/>
                          </a:solidFill>
                          <a:latin typeface="Helvetica" pitchFamily="2" charset="0"/>
                        </a:rPr>
                        <a:t>GR </a:t>
                      </a:r>
                      <a:r>
                        <a:rPr lang="de-DE" sz="800" dirty="0" err="1">
                          <a:solidFill>
                            <a:srgbClr val="48B0F0"/>
                          </a:solidFill>
                          <a:latin typeface="Helvetica" pitchFamily="2" charset="0"/>
                        </a:rPr>
                        <a:t>distr</a:t>
                      </a:r>
                      <a:r>
                        <a:rPr lang="de-DE" sz="800" dirty="0">
                          <a:solidFill>
                            <a:srgbClr val="48B0F0"/>
                          </a:solidFill>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a:latin typeface="Helvetica" pitchFamily="2" charset="0"/>
                        </a:rPr>
                        <a:t>6 out </a:t>
                      </a:r>
                      <a:r>
                        <a:rPr lang="de-DE" sz="800" err="1">
                          <a:latin typeface="Helvetica" pitchFamily="2" charset="0"/>
                        </a:rPr>
                        <a:t>of</a:t>
                      </a:r>
                      <a:r>
                        <a:rPr lang="de-DE" sz="80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808759"/>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a:t>
                      </a:r>
                      <a:r>
                        <a:rPr lang="de-DE" sz="800" dirty="0">
                          <a:solidFill>
                            <a:srgbClr val="48B0F0"/>
                          </a:solidFill>
                          <a:latin typeface="Helvetica" pitchFamily="2" charset="0"/>
                        </a:rPr>
                        <a:t>p65 </a:t>
                      </a:r>
                      <a:r>
                        <a:rPr lang="de-DE" sz="800" dirty="0" err="1">
                          <a:solidFill>
                            <a:srgbClr val="48B0F0"/>
                          </a:solidFill>
                          <a:latin typeface="Helvetica" pitchFamily="2" charset="0"/>
                        </a:rPr>
                        <a:t>distr</a:t>
                      </a:r>
                      <a:r>
                        <a:rPr lang="de-DE" sz="800" dirty="0">
                          <a:solidFill>
                            <a:srgbClr val="48B0F0"/>
                          </a:solidFill>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169512"/>
                  </a:ext>
                </a:extLst>
              </a:tr>
              <a:tr h="161673">
                <a:tc>
                  <a:txBody>
                    <a:bodyPr/>
                    <a:lstStyle/>
                    <a:p>
                      <a:r>
                        <a:rPr lang="de-DE" sz="800" smtClean="0">
                          <a:latin typeface="Helvetica" pitchFamily="2" charset="0"/>
                        </a:rPr>
                        <a:t>Synthetic</a:t>
                      </a:r>
                      <a:r>
                        <a:rPr lang="de-DE" sz="800" baseline="0" smtClean="0">
                          <a:latin typeface="Helvetica" pitchFamily="2" charset="0"/>
                        </a:rPr>
                        <a:t> 1</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5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1565582"/>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8" name="Rechteck 7">
            <a:extLst>
              <a:ext uri="{FF2B5EF4-FFF2-40B4-BE49-F238E27FC236}">
                <a16:creationId xmlns:a16="http://schemas.microsoft.com/office/drawing/2014/main" id="{87C86CDB-42EE-A749-86B1-BCDC6C687BBA}"/>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2601994455"/>
              </p:ext>
            </p:extLst>
          </p:nvPr>
        </p:nvGraphicFramePr>
        <p:xfrm>
          <a:off x="368301" y="6841251"/>
          <a:ext cx="3781426" cy="815336"/>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fontAlgn="b" latinLnBrk="0" hangingPunct="1"/>
                      <a:r>
                        <a:rPr lang="pt-BR" sz="800" kern="1200" smtClean="0">
                          <a:solidFill>
                            <a:schemeClr val="tx1"/>
                          </a:solidFill>
                          <a:latin typeface="Helvetica" pitchFamily="2" charset="0"/>
                          <a:ea typeface="+mn-ea"/>
                          <a:cs typeface="+mn-cs"/>
                        </a:rPr>
                        <a:t>IDR2 WT hydro→polar</a:t>
                      </a:r>
                      <a:endParaRPr lang="pt-BR" sz="800" kern="1200">
                        <a:solidFill>
                          <a:schemeClr val="tx1"/>
                        </a:solidFill>
                        <a:latin typeface="Helvetica" pitchFamily="2" charset="0"/>
                        <a:ea typeface="+mn-ea"/>
                        <a:cs typeface="+mn-cs"/>
                      </a:endParaRPr>
                    </a:p>
                  </a:txBody>
                  <a:tcPr marL="7620" marR="7620" marT="762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smtClean="0">
                          <a:solidFill>
                            <a:schemeClr val="tx1"/>
                          </a:solidFill>
                          <a:latin typeface="Helvetica" pitchFamily="2" charset="0"/>
                          <a:ea typeface="+mn-ea"/>
                          <a:cs typeface="+mn-cs"/>
                        </a:rPr>
                        <a:t>inviable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smtClean="0">
                          <a:solidFill>
                            <a:schemeClr val="tx1"/>
                          </a:solidFill>
                          <a:latin typeface="Helvetica" pitchFamily="2" charset="0"/>
                          <a:ea typeface="+mn-ea"/>
                          <a:cs typeface="+mn-cs"/>
                        </a:rPr>
                        <a:t>4 out of 5</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9319578"/>
                  </a:ext>
                </a:extLst>
              </a:tr>
              <a:tr h="161673">
                <a:tc>
                  <a:txBody>
                    <a:bodyPr/>
                    <a:lstStyle/>
                    <a:p>
                      <a:pPr marL="0" algn="l" defTabSz="685800" rtl="0" eaLnBrk="1" latinLnBrk="0" hangingPunct="1"/>
                      <a:r>
                        <a:rPr lang="de-DE" sz="800" kern="1200" smtClean="0">
                          <a:solidFill>
                            <a:srgbClr val="48B0F0"/>
                          </a:solidFill>
                          <a:latin typeface="Helvetica" pitchFamily="2" charset="0"/>
                          <a:ea typeface="+mn-ea"/>
                          <a:cs typeface="+mn-cs"/>
                        </a:rPr>
                        <a:t>Sup35</a:t>
                      </a:r>
                      <a:r>
                        <a:rPr lang="de-DE" sz="800" kern="1200" baseline="30000" smtClean="0">
                          <a:solidFill>
                            <a:srgbClr val="48B0F0"/>
                          </a:solidFill>
                          <a:latin typeface="Helvetica" pitchFamily="2" charset="0"/>
                          <a:ea typeface="+mn-ea"/>
                          <a:cs typeface="+mn-cs"/>
                        </a:rPr>
                        <a:t>1-131</a:t>
                      </a:r>
                      <a:r>
                        <a:rPr lang="de-DE" sz="800" kern="1200" smtClean="0">
                          <a:solidFill>
                            <a:srgbClr val="48B0F0"/>
                          </a:solidFill>
                          <a:latin typeface="Helvetica" pitchFamily="2" charset="0"/>
                          <a:ea typeface="+mn-ea"/>
                          <a:cs typeface="+mn-cs"/>
                        </a:rPr>
                        <a:t> </a:t>
                      </a:r>
                      <a:r>
                        <a:rPr lang="de-DE" sz="800" kern="1200" dirty="0">
                          <a:solidFill>
                            <a:srgbClr val="48B0F0"/>
                          </a:solidFill>
                          <a:latin typeface="Helvetica" pitchFamily="2" charset="0"/>
                          <a:ea typeface="+mn-ea"/>
                          <a:cs typeface="+mn-cs"/>
                        </a:rPr>
                        <a:t>+ GR </a:t>
                      </a:r>
                      <a:r>
                        <a:rPr lang="de-DE" sz="800" kern="1200" dirty="0" err="1">
                          <a:solidFill>
                            <a:srgbClr val="48B0F0"/>
                          </a:solidFill>
                          <a:latin typeface="Helvetica" pitchFamily="2" charset="0"/>
                          <a:ea typeface="+mn-ea"/>
                          <a:cs typeface="+mn-cs"/>
                        </a:rPr>
                        <a:t>distr</a:t>
                      </a:r>
                      <a:r>
                        <a:rPr lang="de-DE" sz="800" kern="1200" dirty="0">
                          <a:solidFill>
                            <a:srgbClr val="48B0F0"/>
                          </a:solidFill>
                          <a:latin typeface="Helvetica" pitchFamily="2" charset="0"/>
                          <a:ea typeface="+mn-ea"/>
                          <a:cs typeface="+mn-cs"/>
                        </a:rPr>
                        <a:t>.</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4507723"/>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smtClean="0">
                          <a:solidFill>
                            <a:srgbClr val="48B0F0"/>
                          </a:solidFill>
                          <a:latin typeface="Helvetica" pitchFamily="2" charset="0"/>
                          <a:ea typeface="+mn-ea"/>
                          <a:cs typeface="+mn-cs"/>
                        </a:rPr>
                        <a:t>Sup35</a:t>
                      </a:r>
                      <a:r>
                        <a:rPr lang="de-DE" sz="800" kern="1200" baseline="30000" smtClean="0">
                          <a:solidFill>
                            <a:srgbClr val="48B0F0"/>
                          </a:solidFill>
                          <a:latin typeface="Helvetica" pitchFamily="2" charset="0"/>
                          <a:ea typeface="+mn-ea"/>
                          <a:cs typeface="+mn-cs"/>
                        </a:rPr>
                        <a:t>1-131</a:t>
                      </a:r>
                      <a:r>
                        <a:rPr lang="de-DE" sz="800" kern="1200" smtClean="0">
                          <a:solidFill>
                            <a:srgbClr val="48B0F0"/>
                          </a:solidFill>
                          <a:latin typeface="Helvetica" pitchFamily="2" charset="0"/>
                          <a:ea typeface="+mn-ea"/>
                          <a:cs typeface="+mn-cs"/>
                        </a:rPr>
                        <a:t> </a:t>
                      </a:r>
                      <a:r>
                        <a:rPr lang="de-DE" sz="800" kern="1200">
                          <a:solidFill>
                            <a:srgbClr val="48B0F0"/>
                          </a:solidFill>
                          <a:latin typeface="Helvetica" pitchFamily="2" charset="0"/>
                          <a:ea typeface="+mn-ea"/>
                          <a:cs typeface="+mn-cs"/>
                        </a:rPr>
                        <a:t>+ p65 </a:t>
                      </a:r>
                      <a:r>
                        <a:rPr lang="de-DE" sz="800" kern="1200" err="1">
                          <a:solidFill>
                            <a:srgbClr val="48B0F0"/>
                          </a:solidFill>
                          <a:latin typeface="Helvetica" pitchFamily="2" charset="0"/>
                          <a:ea typeface="+mn-ea"/>
                          <a:cs typeface="+mn-cs"/>
                        </a:rPr>
                        <a:t>distr</a:t>
                      </a:r>
                      <a:r>
                        <a:rPr lang="de-DE" sz="800" kern="1200">
                          <a:solidFill>
                            <a:srgbClr val="48B0F0"/>
                          </a:solidFill>
                          <a:latin typeface="Helvetica" pitchFamily="2" charset="0"/>
                          <a:ea typeface="+mn-ea"/>
                          <a:cs typeface="+mn-cs"/>
                        </a:rPr>
                        <a:t>.</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593741"/>
                  </a:ext>
                </a:extLst>
              </a:tr>
            </a:tbl>
          </a:graphicData>
        </a:graphic>
      </p:graphicFrame>
      <p:pic>
        <p:nvPicPr>
          <p:cNvPr id="99" name="Grafik 98">
            <a:extLst>
              <a:ext uri="{FF2B5EF4-FFF2-40B4-BE49-F238E27FC236}">
                <a16:creationId xmlns:a16="http://schemas.microsoft.com/office/drawing/2014/main" id="{7C51FECD-59E2-7642-927E-F4C4D13C69F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5328" t="6290" r="21831" b="11531"/>
          <a:stretch/>
        </p:blipFill>
        <p:spPr>
          <a:xfrm>
            <a:off x="370282" y="431800"/>
            <a:ext cx="1491038" cy="1855127"/>
          </a:xfrm>
          <a:prstGeom prst="rect">
            <a:avLst/>
          </a:prstGeom>
        </p:spPr>
      </p:pic>
      <p:pic>
        <p:nvPicPr>
          <p:cNvPr id="100" name="Grafik 99">
            <a:extLst>
              <a:ext uri="{FF2B5EF4-FFF2-40B4-BE49-F238E27FC236}">
                <a16:creationId xmlns:a16="http://schemas.microsoft.com/office/drawing/2014/main" id="{1203EBF5-A259-7442-BEBA-EC5E4BD6948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4741" r="18732" b="17821"/>
          <a:stretch/>
        </p:blipFill>
        <p:spPr>
          <a:xfrm>
            <a:off x="364223" y="4572000"/>
            <a:ext cx="1595063" cy="1855127"/>
          </a:xfrm>
          <a:prstGeom prst="rect">
            <a:avLst/>
          </a:prstGeom>
        </p:spPr>
      </p:pic>
      <p:grpSp>
        <p:nvGrpSpPr>
          <p:cNvPr id="4" name="Group 3">
            <a:extLst>
              <a:ext uri="{FF2B5EF4-FFF2-40B4-BE49-F238E27FC236}">
                <a16:creationId xmlns:a16="http://schemas.microsoft.com/office/drawing/2014/main" id="{452DFCCD-E73C-DB4A-8D92-8C77D2EC8B7C}"/>
              </a:ext>
            </a:extLst>
          </p:cNvPr>
          <p:cNvGrpSpPr/>
          <p:nvPr/>
        </p:nvGrpSpPr>
        <p:grpSpPr>
          <a:xfrm>
            <a:off x="3959617" y="4578993"/>
            <a:ext cx="2891791" cy="2838483"/>
            <a:chOff x="3959617" y="4578993"/>
            <a:chExt cx="2891791" cy="2838483"/>
          </a:xfrm>
        </p:grpSpPr>
        <p:grpSp>
          <p:nvGrpSpPr>
            <p:cNvPr id="47" name="Gruppieren 46">
              <a:extLst>
                <a:ext uri="{FF2B5EF4-FFF2-40B4-BE49-F238E27FC236}">
                  <a16:creationId xmlns:a16="http://schemas.microsoft.com/office/drawing/2014/main" id="{2B4E9647-8152-D145-8347-06BE52B4B654}"/>
                </a:ext>
              </a:extLst>
            </p:cNvPr>
            <p:cNvGrpSpPr/>
            <p:nvPr/>
          </p:nvGrpSpPr>
          <p:grpSpPr>
            <a:xfrm>
              <a:off x="3959617" y="4578993"/>
              <a:ext cx="2891791" cy="2838483"/>
              <a:chOff x="4704079" y="1994688"/>
              <a:chExt cx="4053841" cy="4040352"/>
            </a:xfrm>
          </p:grpSpPr>
          <p:sp>
            <p:nvSpPr>
              <p:cNvPr id="66" name="Oval 65">
                <a:extLst>
                  <a:ext uri="{FF2B5EF4-FFF2-40B4-BE49-F238E27FC236}">
                    <a16:creationId xmlns:a16="http://schemas.microsoft.com/office/drawing/2014/main" id="{6C2D88D5-EB73-2349-9DEF-D3485EAC7F13}"/>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67" name="Gerade Verbindung 66">
                <a:extLst>
                  <a:ext uri="{FF2B5EF4-FFF2-40B4-BE49-F238E27FC236}">
                    <a16:creationId xmlns:a16="http://schemas.microsoft.com/office/drawing/2014/main" id="{A7C9B627-19B0-124D-B9C9-80001A8A072F}"/>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a:extLst>
                  <a:ext uri="{FF2B5EF4-FFF2-40B4-BE49-F238E27FC236}">
                    <a16:creationId xmlns:a16="http://schemas.microsoft.com/office/drawing/2014/main" id="{99C42545-4EFA-2E4C-905F-EE6725995EF0}"/>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a:extLst>
                  <a:ext uri="{FF2B5EF4-FFF2-40B4-BE49-F238E27FC236}">
                    <a16:creationId xmlns:a16="http://schemas.microsoft.com/office/drawing/2014/main" id="{08775B09-4FD0-5348-A16C-8F0F58845FD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a:extLst>
                  <a:ext uri="{FF2B5EF4-FFF2-40B4-BE49-F238E27FC236}">
                    <a16:creationId xmlns:a16="http://schemas.microsoft.com/office/drawing/2014/main" id="{AC95EEA0-BE98-264E-AC62-B55B1CB6F2B4}"/>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a:extLst>
                  <a:ext uri="{FF2B5EF4-FFF2-40B4-BE49-F238E27FC236}">
                    <a16:creationId xmlns:a16="http://schemas.microsoft.com/office/drawing/2014/main" id="{8B683C57-4DC0-3F4C-ADD9-A03F92BC11F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a:extLst>
                  <a:ext uri="{FF2B5EF4-FFF2-40B4-BE49-F238E27FC236}">
                    <a16:creationId xmlns:a16="http://schemas.microsoft.com/office/drawing/2014/main" id="{8DD24690-F1A0-5A43-913D-838278B3611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a:extLst>
                  <a:ext uri="{FF2B5EF4-FFF2-40B4-BE49-F238E27FC236}">
                    <a16:creationId xmlns:a16="http://schemas.microsoft.com/office/drawing/2014/main" id="{EA3BEDCB-1FB4-EC40-ABCE-E03A808E7D24}"/>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a:extLst>
                  <a:ext uri="{FF2B5EF4-FFF2-40B4-BE49-F238E27FC236}">
                    <a16:creationId xmlns:a16="http://schemas.microsoft.com/office/drawing/2014/main" id="{F0E667DD-4F6F-EC4B-BA20-E9975C32800B}"/>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a:extLst>
                  <a:ext uri="{FF2B5EF4-FFF2-40B4-BE49-F238E27FC236}">
                    <a16:creationId xmlns:a16="http://schemas.microsoft.com/office/drawing/2014/main" id="{E171794B-DB7E-454D-A01A-F16DA83A656A}"/>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a:extLst>
                  <a:ext uri="{FF2B5EF4-FFF2-40B4-BE49-F238E27FC236}">
                    <a16:creationId xmlns:a16="http://schemas.microsoft.com/office/drawing/2014/main" id="{DD431F8E-0FFD-074A-A8F5-014CE59DB484}"/>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a:extLst>
                  <a:ext uri="{FF2B5EF4-FFF2-40B4-BE49-F238E27FC236}">
                    <a16:creationId xmlns:a16="http://schemas.microsoft.com/office/drawing/2014/main" id="{EA63AA82-61AB-6048-9501-D203CA46C98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a:extLst>
                  <a:ext uri="{FF2B5EF4-FFF2-40B4-BE49-F238E27FC236}">
                    <a16:creationId xmlns:a16="http://schemas.microsoft.com/office/drawing/2014/main" id="{A359E303-0D64-0B4A-A949-B73A53718ED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a:extLst>
                  <a:ext uri="{FF2B5EF4-FFF2-40B4-BE49-F238E27FC236}">
                    <a16:creationId xmlns:a16="http://schemas.microsoft.com/office/drawing/2014/main" id="{EA16239A-33A9-3743-BB12-D88D3B560CE8}"/>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a:extLst>
                  <a:ext uri="{FF2B5EF4-FFF2-40B4-BE49-F238E27FC236}">
                    <a16:creationId xmlns:a16="http://schemas.microsoft.com/office/drawing/2014/main" id="{372ED63E-D810-024D-B114-E061EF7D82AC}"/>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a:extLst>
                  <a:ext uri="{FF2B5EF4-FFF2-40B4-BE49-F238E27FC236}">
                    <a16:creationId xmlns:a16="http://schemas.microsoft.com/office/drawing/2014/main" id="{C682E579-BD1E-6E4F-89BA-075459F265A2}"/>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a:extLst>
                  <a:ext uri="{FF2B5EF4-FFF2-40B4-BE49-F238E27FC236}">
                    <a16:creationId xmlns:a16="http://schemas.microsoft.com/office/drawing/2014/main" id="{943CE64A-10AC-1243-93CC-9FABB0E48A7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a:extLst>
                  <a:ext uri="{FF2B5EF4-FFF2-40B4-BE49-F238E27FC236}">
                    <a16:creationId xmlns:a16="http://schemas.microsoft.com/office/drawing/2014/main" id="{F60393FD-191F-2C47-B67C-6F410B2799B2}"/>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a:extLst>
                  <a:ext uri="{FF2B5EF4-FFF2-40B4-BE49-F238E27FC236}">
                    <a16:creationId xmlns:a16="http://schemas.microsoft.com/office/drawing/2014/main" id="{E9F971FB-551A-5B4F-9F2B-BA67D28FDDF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a:extLst>
                  <a:ext uri="{FF2B5EF4-FFF2-40B4-BE49-F238E27FC236}">
                    <a16:creationId xmlns:a16="http://schemas.microsoft.com/office/drawing/2014/main" id="{17733A72-BC97-F64B-81AD-5DBE096C2F9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a:extLst>
                  <a:ext uri="{FF2B5EF4-FFF2-40B4-BE49-F238E27FC236}">
                    <a16:creationId xmlns:a16="http://schemas.microsoft.com/office/drawing/2014/main" id="{E2C60701-3341-974C-AFF9-DA8208CFC08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a:extLst>
                  <a:ext uri="{FF2B5EF4-FFF2-40B4-BE49-F238E27FC236}">
                    <a16:creationId xmlns:a16="http://schemas.microsoft.com/office/drawing/2014/main" id="{89CC1808-14E9-1A4E-AC11-843C90381211}"/>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a:extLst>
                  <a:ext uri="{FF2B5EF4-FFF2-40B4-BE49-F238E27FC236}">
                    <a16:creationId xmlns:a16="http://schemas.microsoft.com/office/drawing/2014/main" id="{4C0BF546-E76B-C34B-AA59-01BE8B0624D0}"/>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a:extLst>
                  <a:ext uri="{FF2B5EF4-FFF2-40B4-BE49-F238E27FC236}">
                    <a16:creationId xmlns:a16="http://schemas.microsoft.com/office/drawing/2014/main" id="{EC8DD80E-EE39-524D-AC9F-27222BC904E5}"/>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89">
                <a:extLst>
                  <a:ext uri="{FF2B5EF4-FFF2-40B4-BE49-F238E27FC236}">
                    <a16:creationId xmlns:a16="http://schemas.microsoft.com/office/drawing/2014/main" id="{63F0F268-620D-8643-9CF4-AF9E5AE0DC26}"/>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a:extLst>
                  <a:ext uri="{FF2B5EF4-FFF2-40B4-BE49-F238E27FC236}">
                    <a16:creationId xmlns:a16="http://schemas.microsoft.com/office/drawing/2014/main" id="{C1DABE3A-98AD-7D4C-A46C-0F97EB1FC25D}"/>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a:extLst>
                  <a:ext uri="{FF2B5EF4-FFF2-40B4-BE49-F238E27FC236}">
                    <a16:creationId xmlns:a16="http://schemas.microsoft.com/office/drawing/2014/main" id="{FD7ED33C-A83D-2745-85BA-9C57F4B36C00}"/>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a:extLst>
                  <a:ext uri="{FF2B5EF4-FFF2-40B4-BE49-F238E27FC236}">
                    <a16:creationId xmlns:a16="http://schemas.microsoft.com/office/drawing/2014/main" id="{BBA81998-308B-EB47-969F-1E5D693D248D}"/>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feld 101">
              <a:extLst>
                <a:ext uri="{FF2B5EF4-FFF2-40B4-BE49-F238E27FC236}">
                  <a16:creationId xmlns:a16="http://schemas.microsoft.com/office/drawing/2014/main" id="{26398313-B5AF-B74C-B39B-46CCEDB89F70}"/>
                </a:ext>
              </a:extLst>
            </p:cNvPr>
            <p:cNvSpPr txBox="1"/>
            <p:nvPr/>
          </p:nvSpPr>
          <p:spPr>
            <a:xfrm>
              <a:off x="5645102" y="67494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140" name="Textfeld 139">
              <a:extLst>
                <a:ext uri="{FF2B5EF4-FFF2-40B4-BE49-F238E27FC236}">
                  <a16:creationId xmlns:a16="http://schemas.microsoft.com/office/drawing/2014/main" id="{784A9E64-0622-AE43-B771-A9958667D412}"/>
                </a:ext>
              </a:extLst>
            </p:cNvPr>
            <p:cNvSpPr txBox="1"/>
            <p:nvPr/>
          </p:nvSpPr>
          <p:spPr>
            <a:xfrm>
              <a:off x="5542223" y="5720840"/>
              <a:ext cx="521328" cy="323165"/>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Sup35 + GR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2</a:t>
              </a:r>
            </a:p>
          </p:txBody>
        </p:sp>
        <p:sp>
          <p:nvSpPr>
            <p:cNvPr id="141" name="Textfeld 140">
              <a:extLst>
                <a:ext uri="{FF2B5EF4-FFF2-40B4-BE49-F238E27FC236}">
                  <a16:creationId xmlns:a16="http://schemas.microsoft.com/office/drawing/2014/main" id="{5ED43849-B7BC-1F43-BB73-DB2370C0025E}"/>
                </a:ext>
              </a:extLst>
            </p:cNvPr>
            <p:cNvSpPr txBox="1"/>
            <p:nvPr/>
          </p:nvSpPr>
          <p:spPr>
            <a:xfrm>
              <a:off x="4625898" y="6054808"/>
              <a:ext cx="521328" cy="323165"/>
            </a:xfrm>
            <a:prstGeom prst="rect">
              <a:avLst/>
            </a:prstGeom>
            <a:noFill/>
            <a:ln>
              <a:noFill/>
            </a:ln>
          </p:spPr>
          <p:txBody>
            <a:bodyPr wrap="square" rtlCol="0">
              <a:spAutoFit/>
            </a:bodyPr>
            <a:lstStyle/>
            <a:p>
              <a:pPr fontAlgn="b"/>
              <a:r>
                <a:rPr lang="de-DE" sz="500">
                  <a:solidFill>
                    <a:srgbClr val="48B0F0"/>
                  </a:solidFill>
                  <a:latin typeface="Helvetica" pitchFamily="2" charset="0"/>
                </a:rPr>
                <a:t>Sup35 + GR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5</a:t>
              </a:r>
            </a:p>
          </p:txBody>
        </p:sp>
        <p:sp>
          <p:nvSpPr>
            <p:cNvPr id="142" name="Textfeld 141">
              <a:extLst>
                <a:ext uri="{FF2B5EF4-FFF2-40B4-BE49-F238E27FC236}">
                  <a16:creationId xmlns:a16="http://schemas.microsoft.com/office/drawing/2014/main" id="{295C2AA1-4D4F-D547-B715-AEA2EF025E55}"/>
                </a:ext>
              </a:extLst>
            </p:cNvPr>
            <p:cNvSpPr txBox="1"/>
            <p:nvPr/>
          </p:nvSpPr>
          <p:spPr>
            <a:xfrm>
              <a:off x="4176399" y="6053630"/>
              <a:ext cx="521328" cy="323165"/>
            </a:xfrm>
            <a:prstGeom prst="rect">
              <a:avLst/>
            </a:prstGeom>
            <a:noFill/>
            <a:ln>
              <a:noFill/>
            </a:ln>
          </p:spPr>
          <p:txBody>
            <a:bodyPr wrap="square" rtlCol="0">
              <a:spAutoFit/>
            </a:bodyPr>
            <a:lstStyle/>
            <a:p>
              <a:pPr fontAlgn="b"/>
              <a:r>
                <a:rPr lang="de-DE" sz="500">
                  <a:solidFill>
                    <a:srgbClr val="48B0F0"/>
                  </a:solidFill>
                  <a:latin typeface="Helvetica" pitchFamily="2" charset="0"/>
                </a:rPr>
                <a:t>Sup35 + GR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4</a:t>
              </a:r>
            </a:p>
          </p:txBody>
        </p:sp>
        <p:sp>
          <p:nvSpPr>
            <p:cNvPr id="143" name="Textfeld 142">
              <a:extLst>
                <a:ext uri="{FF2B5EF4-FFF2-40B4-BE49-F238E27FC236}">
                  <a16:creationId xmlns:a16="http://schemas.microsoft.com/office/drawing/2014/main" id="{4BF4D302-459F-F943-A779-B8E7DE960766}"/>
                </a:ext>
              </a:extLst>
            </p:cNvPr>
            <p:cNvSpPr txBox="1"/>
            <p:nvPr/>
          </p:nvSpPr>
          <p:spPr>
            <a:xfrm>
              <a:off x="5093844" y="5720840"/>
              <a:ext cx="521328" cy="323165"/>
            </a:xfrm>
            <a:prstGeom prst="rect">
              <a:avLst/>
            </a:prstGeom>
            <a:noFill/>
            <a:ln>
              <a:noFill/>
            </a:ln>
          </p:spPr>
          <p:txBody>
            <a:bodyPr wrap="square" rtlCol="0">
              <a:spAutoFit/>
            </a:bodyPr>
            <a:lstStyle/>
            <a:p>
              <a:pPr fontAlgn="b"/>
              <a:r>
                <a:rPr lang="de-DE" sz="500">
                  <a:solidFill>
                    <a:srgbClr val="48B0F0"/>
                  </a:solidFill>
                  <a:latin typeface="Helvetica" pitchFamily="2" charset="0"/>
                </a:rPr>
                <a:t>Sup35 + GR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1</a:t>
              </a:r>
            </a:p>
          </p:txBody>
        </p:sp>
        <p:sp>
          <p:nvSpPr>
            <p:cNvPr id="144" name="Textfeld 143">
              <a:extLst>
                <a:ext uri="{FF2B5EF4-FFF2-40B4-BE49-F238E27FC236}">
                  <a16:creationId xmlns:a16="http://schemas.microsoft.com/office/drawing/2014/main" id="{3D323C1F-976B-B145-8DD1-1358341DDA8C}"/>
                </a:ext>
              </a:extLst>
            </p:cNvPr>
            <p:cNvSpPr txBox="1"/>
            <p:nvPr/>
          </p:nvSpPr>
          <p:spPr>
            <a:xfrm>
              <a:off x="5093844" y="6064438"/>
              <a:ext cx="521328" cy="323165"/>
            </a:xfrm>
            <a:prstGeom prst="rect">
              <a:avLst/>
            </a:prstGeom>
            <a:noFill/>
            <a:ln>
              <a:noFill/>
            </a:ln>
          </p:spPr>
          <p:txBody>
            <a:bodyPr wrap="square" rtlCol="0">
              <a:spAutoFit/>
            </a:bodyPr>
            <a:lstStyle/>
            <a:p>
              <a:pPr fontAlgn="b"/>
              <a:r>
                <a:rPr lang="de-DE" sz="500">
                  <a:solidFill>
                    <a:srgbClr val="48B0F0"/>
                  </a:solidFill>
                  <a:latin typeface="Helvetica" pitchFamily="2" charset="0"/>
                </a:rPr>
                <a:t>Sup35 + GR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6</a:t>
              </a:r>
            </a:p>
          </p:txBody>
        </p:sp>
        <p:sp>
          <p:nvSpPr>
            <p:cNvPr id="145" name="Textfeld 144">
              <a:extLst>
                <a:ext uri="{FF2B5EF4-FFF2-40B4-BE49-F238E27FC236}">
                  <a16:creationId xmlns:a16="http://schemas.microsoft.com/office/drawing/2014/main" id="{76201823-63B2-9C46-8A17-F66CA37CF546}"/>
                </a:ext>
              </a:extLst>
            </p:cNvPr>
            <p:cNvSpPr txBox="1"/>
            <p:nvPr/>
          </p:nvSpPr>
          <p:spPr>
            <a:xfrm>
              <a:off x="6004568" y="5720840"/>
              <a:ext cx="521328" cy="323165"/>
            </a:xfrm>
            <a:prstGeom prst="rect">
              <a:avLst/>
            </a:prstGeom>
            <a:noFill/>
            <a:ln>
              <a:noFill/>
            </a:ln>
          </p:spPr>
          <p:txBody>
            <a:bodyPr wrap="square" rtlCol="0">
              <a:spAutoFit/>
            </a:bodyPr>
            <a:lstStyle/>
            <a:p>
              <a:pPr fontAlgn="b"/>
              <a:r>
                <a:rPr lang="de-DE" sz="500">
                  <a:solidFill>
                    <a:srgbClr val="48B0F0"/>
                  </a:solidFill>
                  <a:latin typeface="Helvetica" pitchFamily="2" charset="0"/>
                </a:rPr>
                <a:t>Sup35 + GR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3</a:t>
              </a:r>
            </a:p>
          </p:txBody>
        </p:sp>
        <p:sp>
          <p:nvSpPr>
            <p:cNvPr id="146" name="Textfeld 145">
              <a:extLst>
                <a:ext uri="{FF2B5EF4-FFF2-40B4-BE49-F238E27FC236}">
                  <a16:creationId xmlns:a16="http://schemas.microsoft.com/office/drawing/2014/main" id="{6BCD5DFF-9675-B14E-ADB1-7363FEB6168D}"/>
                </a:ext>
              </a:extLst>
            </p:cNvPr>
            <p:cNvSpPr txBox="1"/>
            <p:nvPr/>
          </p:nvSpPr>
          <p:spPr>
            <a:xfrm>
              <a:off x="5542223" y="6071905"/>
              <a:ext cx="521328" cy="323165"/>
            </a:xfrm>
            <a:prstGeom prst="rect">
              <a:avLst/>
            </a:prstGeom>
            <a:noFill/>
            <a:ln>
              <a:noFill/>
            </a:ln>
          </p:spPr>
          <p:txBody>
            <a:bodyPr wrap="square" rtlCol="0">
              <a:spAutoFit/>
            </a:bodyPr>
            <a:lstStyle/>
            <a:p>
              <a:pPr fontAlgn="b"/>
              <a:r>
                <a:rPr lang="de-DE" sz="500">
                  <a:solidFill>
                    <a:srgbClr val="48B0F0"/>
                  </a:solidFill>
                  <a:latin typeface="Helvetica" pitchFamily="2" charset="0"/>
                </a:rPr>
                <a:t>Sup35 + p65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1</a:t>
              </a:r>
            </a:p>
          </p:txBody>
        </p:sp>
        <p:sp>
          <p:nvSpPr>
            <p:cNvPr id="147" name="Textfeld 146">
              <a:extLst>
                <a:ext uri="{FF2B5EF4-FFF2-40B4-BE49-F238E27FC236}">
                  <a16:creationId xmlns:a16="http://schemas.microsoft.com/office/drawing/2014/main" id="{2AED8F3E-C2CE-3B45-A6F8-1A5472645EAF}"/>
                </a:ext>
              </a:extLst>
            </p:cNvPr>
            <p:cNvSpPr txBox="1"/>
            <p:nvPr/>
          </p:nvSpPr>
          <p:spPr>
            <a:xfrm>
              <a:off x="6004568" y="6074463"/>
              <a:ext cx="521328" cy="323165"/>
            </a:xfrm>
            <a:prstGeom prst="rect">
              <a:avLst/>
            </a:prstGeom>
            <a:noFill/>
            <a:ln>
              <a:noFill/>
            </a:ln>
          </p:spPr>
          <p:txBody>
            <a:bodyPr wrap="square" rtlCol="0">
              <a:spAutoFit/>
            </a:bodyPr>
            <a:lstStyle/>
            <a:p>
              <a:pPr fontAlgn="b"/>
              <a:r>
                <a:rPr lang="de-DE" sz="500">
                  <a:solidFill>
                    <a:srgbClr val="48B0F0"/>
                  </a:solidFill>
                  <a:latin typeface="Helvetica" pitchFamily="2" charset="0"/>
                </a:rPr>
                <a:t>Sup35 + p65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2</a:t>
              </a:r>
            </a:p>
          </p:txBody>
        </p:sp>
        <p:sp>
          <p:nvSpPr>
            <p:cNvPr id="148" name="Textfeld 147">
              <a:extLst>
                <a:ext uri="{FF2B5EF4-FFF2-40B4-BE49-F238E27FC236}">
                  <a16:creationId xmlns:a16="http://schemas.microsoft.com/office/drawing/2014/main" id="{6A57CB20-2817-1A42-839E-970E197E01BA}"/>
                </a:ext>
              </a:extLst>
            </p:cNvPr>
            <p:cNvSpPr txBox="1"/>
            <p:nvPr/>
          </p:nvSpPr>
          <p:spPr>
            <a:xfrm>
              <a:off x="4446105" y="6417585"/>
              <a:ext cx="521328" cy="323165"/>
            </a:xfrm>
            <a:prstGeom prst="rect">
              <a:avLst/>
            </a:prstGeom>
            <a:noFill/>
            <a:ln>
              <a:noFill/>
            </a:ln>
          </p:spPr>
          <p:txBody>
            <a:bodyPr wrap="square" rtlCol="0">
              <a:spAutoFit/>
            </a:bodyPr>
            <a:lstStyle/>
            <a:p>
              <a:pPr fontAlgn="b"/>
              <a:r>
                <a:rPr lang="de-DE" sz="500">
                  <a:solidFill>
                    <a:srgbClr val="48B0F0"/>
                  </a:solidFill>
                  <a:latin typeface="Helvetica" pitchFamily="2" charset="0"/>
                </a:rPr>
                <a:t>Sup35 + p65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3</a:t>
              </a:r>
            </a:p>
          </p:txBody>
        </p:sp>
        <p:sp>
          <p:nvSpPr>
            <p:cNvPr id="149" name="Textfeld 148">
              <a:extLst>
                <a:ext uri="{FF2B5EF4-FFF2-40B4-BE49-F238E27FC236}">
                  <a16:creationId xmlns:a16="http://schemas.microsoft.com/office/drawing/2014/main" id="{9C34704F-DEBE-C94A-BAFB-407037E79EF3}"/>
                </a:ext>
              </a:extLst>
            </p:cNvPr>
            <p:cNvSpPr txBox="1"/>
            <p:nvPr/>
          </p:nvSpPr>
          <p:spPr>
            <a:xfrm>
              <a:off x="4902673" y="6417585"/>
              <a:ext cx="521328" cy="323165"/>
            </a:xfrm>
            <a:prstGeom prst="rect">
              <a:avLst/>
            </a:prstGeom>
            <a:noFill/>
            <a:ln>
              <a:noFill/>
            </a:ln>
          </p:spPr>
          <p:txBody>
            <a:bodyPr wrap="square" rtlCol="0">
              <a:spAutoFit/>
            </a:bodyPr>
            <a:lstStyle/>
            <a:p>
              <a:pPr fontAlgn="b"/>
              <a:r>
                <a:rPr lang="de-DE" sz="500">
                  <a:solidFill>
                    <a:srgbClr val="48B0F0"/>
                  </a:solidFill>
                  <a:latin typeface="Helvetica" pitchFamily="2" charset="0"/>
                </a:rPr>
                <a:t>Sup35 + p65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4</a:t>
              </a:r>
            </a:p>
          </p:txBody>
        </p:sp>
        <p:sp>
          <p:nvSpPr>
            <p:cNvPr id="150" name="Textfeld 149">
              <a:extLst>
                <a:ext uri="{FF2B5EF4-FFF2-40B4-BE49-F238E27FC236}">
                  <a16:creationId xmlns:a16="http://schemas.microsoft.com/office/drawing/2014/main" id="{B7BE419A-3284-3A43-AFC2-6359554FEAD6}"/>
                </a:ext>
              </a:extLst>
            </p:cNvPr>
            <p:cNvSpPr txBox="1"/>
            <p:nvPr/>
          </p:nvSpPr>
          <p:spPr>
            <a:xfrm>
              <a:off x="5379389" y="6417585"/>
              <a:ext cx="521328" cy="323165"/>
            </a:xfrm>
            <a:prstGeom prst="rect">
              <a:avLst/>
            </a:prstGeom>
            <a:noFill/>
            <a:ln>
              <a:noFill/>
            </a:ln>
          </p:spPr>
          <p:txBody>
            <a:bodyPr wrap="square" rtlCol="0">
              <a:spAutoFit/>
            </a:bodyPr>
            <a:lstStyle/>
            <a:p>
              <a:pPr fontAlgn="b"/>
              <a:r>
                <a:rPr lang="de-DE" sz="500">
                  <a:solidFill>
                    <a:srgbClr val="48B0F0"/>
                  </a:solidFill>
                  <a:latin typeface="Helvetica" pitchFamily="2" charset="0"/>
                </a:rPr>
                <a:t>Sup35 + p65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5</a:t>
              </a:r>
            </a:p>
          </p:txBody>
        </p:sp>
        <p:sp>
          <p:nvSpPr>
            <p:cNvPr id="151" name="Textfeld 150">
              <a:extLst>
                <a:ext uri="{FF2B5EF4-FFF2-40B4-BE49-F238E27FC236}">
                  <a16:creationId xmlns:a16="http://schemas.microsoft.com/office/drawing/2014/main" id="{C7239270-7EC1-AA45-B5F6-736AFD0B22DD}"/>
                </a:ext>
              </a:extLst>
            </p:cNvPr>
            <p:cNvSpPr txBox="1"/>
            <p:nvPr/>
          </p:nvSpPr>
          <p:spPr>
            <a:xfrm>
              <a:off x="5818559" y="6417585"/>
              <a:ext cx="521328" cy="323165"/>
            </a:xfrm>
            <a:prstGeom prst="rect">
              <a:avLst/>
            </a:prstGeom>
            <a:noFill/>
            <a:ln>
              <a:noFill/>
            </a:ln>
          </p:spPr>
          <p:txBody>
            <a:bodyPr wrap="square" rtlCol="0">
              <a:spAutoFit/>
            </a:bodyPr>
            <a:lstStyle/>
            <a:p>
              <a:pPr fontAlgn="b"/>
              <a:r>
                <a:rPr lang="de-DE" sz="500">
                  <a:solidFill>
                    <a:srgbClr val="48B0F0"/>
                  </a:solidFill>
                  <a:latin typeface="Helvetica" pitchFamily="2" charset="0"/>
                </a:rPr>
                <a:t>Sup35 + p65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6</a:t>
              </a:r>
            </a:p>
          </p:txBody>
        </p:sp>
      </p:grpSp>
      <p:grpSp>
        <p:nvGrpSpPr>
          <p:cNvPr id="2" name="Gruppieren 1">
            <a:extLst>
              <a:ext uri="{FF2B5EF4-FFF2-40B4-BE49-F238E27FC236}">
                <a16:creationId xmlns:a16="http://schemas.microsoft.com/office/drawing/2014/main" id="{3BDB095D-BBC1-6A4C-B4F4-6A1920C26DD5}"/>
              </a:ext>
            </a:extLst>
          </p:cNvPr>
          <p:cNvGrpSpPr/>
          <p:nvPr/>
        </p:nvGrpSpPr>
        <p:grpSpPr>
          <a:xfrm>
            <a:off x="3959579" y="439328"/>
            <a:ext cx="2891791" cy="2838483"/>
            <a:chOff x="3959579" y="439328"/>
            <a:chExt cx="2891791" cy="2838483"/>
          </a:xfrm>
        </p:grpSpPr>
        <p:grpSp>
          <p:nvGrpSpPr>
            <p:cNvPr id="3" name="Group 2">
              <a:extLst>
                <a:ext uri="{FF2B5EF4-FFF2-40B4-BE49-F238E27FC236}">
                  <a16:creationId xmlns:a16="http://schemas.microsoft.com/office/drawing/2014/main" id="{54C03897-B20D-DA45-8220-9E16BCCF1A24}"/>
                </a:ext>
              </a:extLst>
            </p:cNvPr>
            <p:cNvGrpSpPr/>
            <p:nvPr/>
          </p:nvGrpSpPr>
          <p:grpSpPr>
            <a:xfrm>
              <a:off x="3959579" y="439328"/>
              <a:ext cx="2891791" cy="2838483"/>
              <a:chOff x="3959579" y="439328"/>
              <a:chExt cx="2891791" cy="2838483"/>
            </a:xfrm>
          </p:grpSpPr>
          <p:grpSp>
            <p:nvGrpSpPr>
              <p:cNvPr id="11" name="Gruppieren 10">
                <a:extLst>
                  <a:ext uri="{FF2B5EF4-FFF2-40B4-BE49-F238E27FC236}">
                    <a16:creationId xmlns:a16="http://schemas.microsoft.com/office/drawing/2014/main" id="{C41048B0-0C98-CE48-A5C7-4BC90B963F11}"/>
                  </a:ext>
                </a:extLst>
              </p:cNvPr>
              <p:cNvGrpSpPr/>
              <p:nvPr/>
            </p:nvGrpSpPr>
            <p:grpSpPr>
              <a:xfrm>
                <a:off x="3959579" y="439328"/>
                <a:ext cx="2891791" cy="2838483"/>
                <a:chOff x="4704079" y="1994688"/>
                <a:chExt cx="4053841" cy="4040352"/>
              </a:xfrm>
            </p:grpSpPr>
            <p:sp>
              <p:nvSpPr>
                <p:cNvPr id="18" name="Oval 17">
                  <a:extLst>
                    <a:ext uri="{FF2B5EF4-FFF2-40B4-BE49-F238E27FC236}">
                      <a16:creationId xmlns:a16="http://schemas.microsoft.com/office/drawing/2014/main" id="{DBB2C754-5A3C-6642-86FB-8A66860C19C4}"/>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19" name="Gerade Verbindung 18">
                  <a:extLst>
                    <a:ext uri="{FF2B5EF4-FFF2-40B4-BE49-F238E27FC236}">
                      <a16:creationId xmlns:a16="http://schemas.microsoft.com/office/drawing/2014/main" id="{8A66EBBB-9DD6-B449-979E-A1ECE8A4A49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447969C8-0E1F-2749-9F5A-0CB6AC672DAD}"/>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a:extLst>
                    <a:ext uri="{FF2B5EF4-FFF2-40B4-BE49-F238E27FC236}">
                      <a16:creationId xmlns:a16="http://schemas.microsoft.com/office/drawing/2014/main" id="{42DF63AF-1533-BB44-A5F4-95ADDA0D68F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87F506EB-DC47-9547-9C00-FEF2B57E1795}"/>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a:extLst>
                    <a:ext uri="{FF2B5EF4-FFF2-40B4-BE49-F238E27FC236}">
                      <a16:creationId xmlns:a16="http://schemas.microsoft.com/office/drawing/2014/main" id="{51FBDCB3-E86A-844B-BB77-12960B9DD5BC}"/>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a:extLst>
                    <a:ext uri="{FF2B5EF4-FFF2-40B4-BE49-F238E27FC236}">
                      <a16:creationId xmlns:a16="http://schemas.microsoft.com/office/drawing/2014/main" id="{57A45A50-2419-674B-9E5C-F8CFF717463C}"/>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77166DB7-4FF3-E749-9E26-229E4BAD7A66}"/>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EBFA67FD-BCE6-2B40-9411-9760EE5A2296}"/>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a:extLst>
                    <a:ext uri="{FF2B5EF4-FFF2-40B4-BE49-F238E27FC236}">
                      <a16:creationId xmlns:a16="http://schemas.microsoft.com/office/drawing/2014/main" id="{C9408FC4-BC61-634A-93F8-94061F871C33}"/>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a:extLst>
                    <a:ext uri="{FF2B5EF4-FFF2-40B4-BE49-F238E27FC236}">
                      <a16:creationId xmlns:a16="http://schemas.microsoft.com/office/drawing/2014/main" id="{0064DC2F-F38A-D340-852E-F2B67EFF575B}"/>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a:extLst>
                    <a:ext uri="{FF2B5EF4-FFF2-40B4-BE49-F238E27FC236}">
                      <a16:creationId xmlns:a16="http://schemas.microsoft.com/office/drawing/2014/main" id="{B83F94FF-B62E-1F46-AF1B-A9B328E58DBB}"/>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7F662337-12EE-5446-9F11-FC2756DBFEB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A45803B2-5214-EB48-8F02-93E3859FABB4}"/>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6C1CF91D-8A43-804B-BA9D-CBA19A4F8B58}"/>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EC92DF03-2CAD-DB4B-A461-4D4E47E3AFD9}"/>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B0799A4C-3E52-794A-8FD7-79252B4B394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8C9377D1-EB96-0D4E-9F35-D1253D712C43}"/>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a:extLst>
                    <a:ext uri="{FF2B5EF4-FFF2-40B4-BE49-F238E27FC236}">
                      <a16:creationId xmlns:a16="http://schemas.microsoft.com/office/drawing/2014/main" id="{0E40F4C2-41F5-5443-92B3-678F6C2E121D}"/>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5163B08-047E-0D48-9DD0-0536084617E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F59B0828-1C21-D642-AE15-D7D7C7F96096}"/>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10A8EC60-F750-154B-91B8-0E84C22C9D6D}"/>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D2189F3F-CEE4-C448-9B5C-7D2CE79FF62F}"/>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5D784E35-01C0-F246-B5BD-CC0E15354963}"/>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8F61AC1A-94A7-D04F-9996-E66A2E12AB00}"/>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8024F409-7AC7-8345-B8FC-7AF49CFC41C9}"/>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8549C758-4C75-E847-BC07-B72C15EE19A1}"/>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42F6E704-ED6E-E64F-9BF3-E79775EBC341}"/>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feld 11">
                <a:extLst>
                  <a:ext uri="{FF2B5EF4-FFF2-40B4-BE49-F238E27FC236}">
                    <a16:creationId xmlns:a16="http://schemas.microsoft.com/office/drawing/2014/main" id="{CF086F80-6435-824D-8585-AC707CC23BED}"/>
                  </a:ext>
                </a:extLst>
              </p:cNvPr>
              <p:cNvSpPr txBox="1"/>
              <p:nvPr/>
            </p:nvSpPr>
            <p:spPr>
              <a:xfrm>
                <a:off x="4423035" y="929311"/>
                <a:ext cx="521328" cy="553998"/>
              </a:xfrm>
              <a:prstGeom prst="rect">
                <a:avLst/>
              </a:prstGeom>
              <a:noFill/>
              <a:ln>
                <a:noFill/>
              </a:ln>
            </p:spPr>
            <p:txBody>
              <a:bodyPr wrap="square" rtlCol="0">
                <a:spAutoFit/>
              </a:bodyPr>
              <a:lstStyle/>
              <a:p>
                <a:r>
                  <a:rPr lang="de-DE" sz="400" dirty="0">
                    <a:solidFill>
                      <a:srgbClr val="48B0F0"/>
                    </a:solidFill>
                    <a:latin typeface="Helvetica" pitchFamily="2" charset="0"/>
                  </a:rPr>
                  <a:t> FUS 1-163 12E + Gal4 G4 + </a:t>
                </a:r>
                <a:r>
                  <a:rPr lang="de-DE" sz="400" dirty="0" err="1">
                    <a:solidFill>
                      <a:srgbClr val="48B0F0"/>
                    </a:solidFill>
                    <a:latin typeface="Helvetica" pitchFamily="2" charset="0"/>
                  </a:rPr>
                  <a:t>aromatic</a:t>
                </a:r>
                <a:r>
                  <a:rPr lang="de-DE" sz="400" dirty="0">
                    <a:solidFill>
                      <a:srgbClr val="48B0F0"/>
                    </a:solidFill>
                    <a:latin typeface="Helvetica" pitchFamily="2" charset="0"/>
                  </a:rPr>
                  <a:t> </a:t>
                </a:r>
                <a:r>
                  <a:rPr lang="de-DE" sz="400" dirty="0" err="1">
                    <a:solidFill>
                      <a:srgbClr val="48B0F0"/>
                    </a:solidFill>
                    <a:latin typeface="Helvetica" pitchFamily="2" charset="0"/>
                  </a:rPr>
                  <a:t>clusters</a:t>
                </a:r>
                <a:r>
                  <a:rPr lang="de-DE" sz="400" dirty="0">
                    <a:solidFill>
                      <a:srgbClr val="48B0F0"/>
                    </a:solidFill>
                    <a:latin typeface="Helvetica" pitchFamily="2" charset="0"/>
                  </a:rPr>
                  <a:t> </a:t>
                </a:r>
              </a:p>
              <a:p>
                <a:r>
                  <a:rPr lang="de-DE" sz="400" dirty="0">
                    <a:solidFill>
                      <a:srgbClr val="48B0F0"/>
                    </a:solidFill>
                    <a:latin typeface="Helvetica" pitchFamily="2" charset="0"/>
                  </a:rPr>
                  <a:t>1</a:t>
                </a:r>
              </a:p>
            </p:txBody>
          </p:sp>
          <p:sp>
            <p:nvSpPr>
              <p:cNvPr id="104" name="Textfeld 103">
                <a:extLst>
                  <a:ext uri="{FF2B5EF4-FFF2-40B4-BE49-F238E27FC236}">
                    <a16:creationId xmlns:a16="http://schemas.microsoft.com/office/drawing/2014/main" id="{65C448CF-2768-8045-922E-799947F1006C}"/>
                  </a:ext>
                </a:extLst>
              </p:cNvPr>
              <p:cNvSpPr txBox="1"/>
              <p:nvPr/>
            </p:nvSpPr>
            <p:spPr>
              <a:xfrm>
                <a:off x="5188621"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105" name="Textfeld 104">
                <a:extLst>
                  <a:ext uri="{FF2B5EF4-FFF2-40B4-BE49-F238E27FC236}">
                    <a16:creationId xmlns:a16="http://schemas.microsoft.com/office/drawing/2014/main" id="{410FA30D-419A-4643-9E16-B554AFC740B7}"/>
                  </a:ext>
                </a:extLst>
              </p:cNvPr>
              <p:cNvSpPr txBox="1"/>
              <p:nvPr/>
            </p:nvSpPr>
            <p:spPr>
              <a:xfrm>
                <a:off x="4874331" y="929311"/>
                <a:ext cx="521328" cy="553998"/>
              </a:xfrm>
              <a:prstGeom prst="rect">
                <a:avLst/>
              </a:prstGeom>
              <a:noFill/>
              <a:ln>
                <a:noFill/>
              </a:ln>
            </p:spPr>
            <p:txBody>
              <a:bodyPr wrap="square" rtlCol="0">
                <a:spAutoFit/>
              </a:bodyPr>
              <a:lstStyle/>
              <a:p>
                <a:r>
                  <a:rPr lang="de-DE" sz="400" dirty="0">
                    <a:solidFill>
                      <a:srgbClr val="48B0F0"/>
                    </a:solidFill>
                    <a:latin typeface="Helvetica" pitchFamily="2" charset="0"/>
                  </a:rPr>
                  <a:t> FUS 1-163 12E + Gal4 G4 + </a:t>
                </a:r>
                <a:r>
                  <a:rPr lang="de-DE" sz="400" dirty="0" err="1">
                    <a:solidFill>
                      <a:srgbClr val="48B0F0"/>
                    </a:solidFill>
                    <a:latin typeface="Helvetica" pitchFamily="2" charset="0"/>
                  </a:rPr>
                  <a:t>aromatic</a:t>
                </a:r>
                <a:r>
                  <a:rPr lang="de-DE" sz="400" dirty="0">
                    <a:solidFill>
                      <a:srgbClr val="48B0F0"/>
                    </a:solidFill>
                    <a:latin typeface="Helvetica" pitchFamily="2" charset="0"/>
                  </a:rPr>
                  <a:t> </a:t>
                </a:r>
                <a:r>
                  <a:rPr lang="de-DE" sz="400" dirty="0" err="1">
                    <a:solidFill>
                      <a:srgbClr val="48B0F0"/>
                    </a:solidFill>
                    <a:latin typeface="Helvetica" pitchFamily="2" charset="0"/>
                  </a:rPr>
                  <a:t>clusters</a:t>
                </a:r>
                <a:r>
                  <a:rPr lang="de-DE" sz="400" dirty="0">
                    <a:solidFill>
                      <a:srgbClr val="48B0F0"/>
                    </a:solidFill>
                    <a:latin typeface="Helvetica" pitchFamily="2" charset="0"/>
                  </a:rPr>
                  <a:t> </a:t>
                </a:r>
              </a:p>
              <a:p>
                <a:r>
                  <a:rPr lang="de-DE" sz="400" dirty="0">
                    <a:solidFill>
                      <a:srgbClr val="48B0F0"/>
                    </a:solidFill>
                    <a:latin typeface="Helvetica" pitchFamily="2" charset="0"/>
                  </a:rPr>
                  <a:t>3</a:t>
                </a:r>
              </a:p>
            </p:txBody>
          </p:sp>
          <p:sp>
            <p:nvSpPr>
              <p:cNvPr id="106" name="Textfeld 105">
                <a:extLst>
                  <a:ext uri="{FF2B5EF4-FFF2-40B4-BE49-F238E27FC236}">
                    <a16:creationId xmlns:a16="http://schemas.microsoft.com/office/drawing/2014/main" id="{64601333-0FAA-F841-B70A-AE741B3A2168}"/>
                  </a:ext>
                </a:extLst>
              </p:cNvPr>
              <p:cNvSpPr txBox="1"/>
              <p:nvPr/>
            </p:nvSpPr>
            <p:spPr>
              <a:xfrm>
                <a:off x="5402795" y="929311"/>
                <a:ext cx="521328" cy="553998"/>
              </a:xfrm>
              <a:prstGeom prst="rect">
                <a:avLst/>
              </a:prstGeom>
              <a:noFill/>
              <a:ln>
                <a:noFill/>
              </a:ln>
            </p:spPr>
            <p:txBody>
              <a:bodyPr wrap="square" rtlCol="0">
                <a:spAutoFit/>
              </a:bodyPr>
              <a:lstStyle/>
              <a:p>
                <a:r>
                  <a:rPr lang="de-DE" sz="400" dirty="0">
                    <a:solidFill>
                      <a:srgbClr val="48B0F0"/>
                    </a:solidFill>
                    <a:latin typeface="Helvetica" pitchFamily="2" charset="0"/>
                  </a:rPr>
                  <a:t> FUS 1-163 12E + Gal4 G4 + </a:t>
                </a:r>
                <a:r>
                  <a:rPr lang="de-DE" sz="400" dirty="0" err="1">
                    <a:solidFill>
                      <a:srgbClr val="48B0F0"/>
                    </a:solidFill>
                    <a:latin typeface="Helvetica" pitchFamily="2" charset="0"/>
                  </a:rPr>
                  <a:t>aromatic</a:t>
                </a:r>
                <a:r>
                  <a:rPr lang="de-DE" sz="400" dirty="0">
                    <a:solidFill>
                      <a:srgbClr val="48B0F0"/>
                    </a:solidFill>
                    <a:latin typeface="Helvetica" pitchFamily="2" charset="0"/>
                  </a:rPr>
                  <a:t> </a:t>
                </a:r>
                <a:r>
                  <a:rPr lang="de-DE" sz="400" dirty="0" err="1">
                    <a:solidFill>
                      <a:srgbClr val="48B0F0"/>
                    </a:solidFill>
                    <a:latin typeface="Helvetica" pitchFamily="2" charset="0"/>
                  </a:rPr>
                  <a:t>clusters</a:t>
                </a:r>
                <a:r>
                  <a:rPr lang="de-DE" sz="400" dirty="0">
                    <a:solidFill>
                      <a:srgbClr val="48B0F0"/>
                    </a:solidFill>
                    <a:latin typeface="Helvetica" pitchFamily="2" charset="0"/>
                  </a:rPr>
                  <a:t> </a:t>
                </a:r>
              </a:p>
              <a:p>
                <a:r>
                  <a:rPr lang="de-DE" sz="400" dirty="0">
                    <a:solidFill>
                      <a:srgbClr val="48B0F0"/>
                    </a:solidFill>
                    <a:latin typeface="Helvetica" pitchFamily="2" charset="0"/>
                  </a:rPr>
                  <a:t>2</a:t>
                </a:r>
              </a:p>
            </p:txBody>
          </p:sp>
          <p:sp>
            <p:nvSpPr>
              <p:cNvPr id="107" name="Textfeld 106">
                <a:extLst>
                  <a:ext uri="{FF2B5EF4-FFF2-40B4-BE49-F238E27FC236}">
                    <a16:creationId xmlns:a16="http://schemas.microsoft.com/office/drawing/2014/main" id="{AC495141-F14C-D84B-B95B-7776A1B72EE8}"/>
                  </a:ext>
                </a:extLst>
              </p:cNvPr>
              <p:cNvSpPr txBox="1"/>
              <p:nvPr/>
            </p:nvSpPr>
            <p:spPr>
              <a:xfrm>
                <a:off x="5835831" y="929311"/>
                <a:ext cx="521328" cy="553998"/>
              </a:xfrm>
              <a:prstGeom prst="rect">
                <a:avLst/>
              </a:prstGeom>
              <a:noFill/>
              <a:ln>
                <a:noFill/>
              </a:ln>
            </p:spPr>
            <p:txBody>
              <a:bodyPr wrap="square" rtlCol="0">
                <a:spAutoFit/>
              </a:bodyPr>
              <a:lstStyle/>
              <a:p>
                <a:r>
                  <a:rPr lang="de-DE" sz="400" dirty="0">
                    <a:solidFill>
                      <a:srgbClr val="48B0F0"/>
                    </a:solidFill>
                    <a:latin typeface="Helvetica" pitchFamily="2" charset="0"/>
                  </a:rPr>
                  <a:t> FUS 1-163 12E + Gal4 G4 + </a:t>
                </a:r>
                <a:r>
                  <a:rPr lang="de-DE" sz="400" dirty="0" err="1">
                    <a:solidFill>
                      <a:srgbClr val="48B0F0"/>
                    </a:solidFill>
                    <a:latin typeface="Helvetica" pitchFamily="2" charset="0"/>
                  </a:rPr>
                  <a:t>aromatic</a:t>
                </a:r>
                <a:r>
                  <a:rPr lang="de-DE" sz="400" dirty="0">
                    <a:solidFill>
                      <a:srgbClr val="48B0F0"/>
                    </a:solidFill>
                    <a:latin typeface="Helvetica" pitchFamily="2" charset="0"/>
                  </a:rPr>
                  <a:t> </a:t>
                </a:r>
                <a:r>
                  <a:rPr lang="de-DE" sz="400" dirty="0" err="1">
                    <a:solidFill>
                      <a:srgbClr val="48B0F0"/>
                    </a:solidFill>
                    <a:latin typeface="Helvetica" pitchFamily="2" charset="0"/>
                  </a:rPr>
                  <a:t>clusters</a:t>
                </a:r>
                <a:r>
                  <a:rPr lang="de-DE" sz="400" dirty="0">
                    <a:solidFill>
                      <a:srgbClr val="48B0F0"/>
                    </a:solidFill>
                    <a:latin typeface="Helvetica" pitchFamily="2" charset="0"/>
                  </a:rPr>
                  <a:t> </a:t>
                </a:r>
              </a:p>
              <a:p>
                <a:r>
                  <a:rPr lang="de-DE" sz="400" dirty="0">
                    <a:solidFill>
                      <a:srgbClr val="48B0F0"/>
                    </a:solidFill>
                    <a:latin typeface="Helvetica" pitchFamily="2" charset="0"/>
                  </a:rPr>
                  <a:t>4</a:t>
                </a:r>
              </a:p>
            </p:txBody>
          </p:sp>
          <p:sp>
            <p:nvSpPr>
              <p:cNvPr id="108" name="Textfeld 107">
                <a:extLst>
                  <a:ext uri="{FF2B5EF4-FFF2-40B4-BE49-F238E27FC236}">
                    <a16:creationId xmlns:a16="http://schemas.microsoft.com/office/drawing/2014/main" id="{83933D27-8B4F-AD40-BA44-63BEE1514AFB}"/>
                  </a:ext>
                </a:extLst>
              </p:cNvPr>
              <p:cNvSpPr txBox="1"/>
              <p:nvPr/>
            </p:nvSpPr>
            <p:spPr>
              <a:xfrm>
                <a:off x="4172042" y="1252767"/>
                <a:ext cx="521328" cy="553998"/>
              </a:xfrm>
              <a:prstGeom prst="rect">
                <a:avLst/>
              </a:prstGeom>
              <a:noFill/>
              <a:ln>
                <a:noFill/>
              </a:ln>
            </p:spPr>
            <p:txBody>
              <a:bodyPr wrap="square" rtlCol="0">
                <a:spAutoFit/>
              </a:bodyPr>
              <a:lstStyle/>
              <a:p>
                <a:r>
                  <a:rPr lang="de-DE" sz="400" dirty="0">
                    <a:solidFill>
                      <a:srgbClr val="48B0F0"/>
                    </a:solidFill>
                    <a:latin typeface="Helvetica" pitchFamily="2" charset="0"/>
                  </a:rPr>
                  <a:t> FUS 1-163 12E + Gal4 G4 + </a:t>
                </a:r>
                <a:r>
                  <a:rPr lang="de-DE" sz="400" dirty="0" err="1">
                    <a:solidFill>
                      <a:srgbClr val="48B0F0"/>
                    </a:solidFill>
                    <a:latin typeface="Helvetica" pitchFamily="2" charset="0"/>
                  </a:rPr>
                  <a:t>aromatic</a:t>
                </a:r>
                <a:r>
                  <a:rPr lang="de-DE" sz="400" dirty="0">
                    <a:solidFill>
                      <a:srgbClr val="48B0F0"/>
                    </a:solidFill>
                    <a:latin typeface="Helvetica" pitchFamily="2" charset="0"/>
                  </a:rPr>
                  <a:t> </a:t>
                </a:r>
                <a:r>
                  <a:rPr lang="de-DE" sz="400" dirty="0" err="1">
                    <a:solidFill>
                      <a:srgbClr val="48B0F0"/>
                    </a:solidFill>
                    <a:latin typeface="Helvetica" pitchFamily="2" charset="0"/>
                  </a:rPr>
                  <a:t>clusters</a:t>
                </a:r>
                <a:r>
                  <a:rPr lang="de-DE" sz="400" dirty="0">
                    <a:solidFill>
                      <a:srgbClr val="48B0F0"/>
                    </a:solidFill>
                    <a:latin typeface="Helvetica" pitchFamily="2" charset="0"/>
                  </a:rPr>
                  <a:t> </a:t>
                </a:r>
              </a:p>
              <a:p>
                <a:r>
                  <a:rPr lang="de-DE" sz="400" dirty="0">
                    <a:solidFill>
                      <a:srgbClr val="48B0F0"/>
                    </a:solidFill>
                    <a:latin typeface="Helvetica" pitchFamily="2" charset="0"/>
                  </a:rPr>
                  <a:t>5</a:t>
                </a:r>
              </a:p>
            </p:txBody>
          </p:sp>
          <p:sp>
            <p:nvSpPr>
              <p:cNvPr id="109" name="Textfeld 108">
                <a:extLst>
                  <a:ext uri="{FF2B5EF4-FFF2-40B4-BE49-F238E27FC236}">
                    <a16:creationId xmlns:a16="http://schemas.microsoft.com/office/drawing/2014/main" id="{D07469D0-7334-6D43-8093-AB3DF25C3883}"/>
                  </a:ext>
                </a:extLst>
              </p:cNvPr>
              <p:cNvSpPr txBox="1"/>
              <p:nvPr/>
            </p:nvSpPr>
            <p:spPr>
              <a:xfrm>
                <a:off x="4625618" y="1252767"/>
                <a:ext cx="521328" cy="553998"/>
              </a:xfrm>
              <a:prstGeom prst="rect">
                <a:avLst/>
              </a:prstGeom>
              <a:noFill/>
              <a:ln>
                <a:noFill/>
              </a:ln>
            </p:spPr>
            <p:txBody>
              <a:bodyPr wrap="square" rtlCol="0">
                <a:spAutoFit/>
              </a:bodyPr>
              <a:lstStyle>
                <a:defPPr>
                  <a:defRPr lang="en-US"/>
                </a:defPPr>
                <a:lvl1pPr>
                  <a:defRPr sz="500">
                    <a:latin typeface="Helvetica" pitchFamily="2" charset="0"/>
                  </a:defRPr>
                </a:lvl1pPr>
              </a:lstStyle>
              <a:p>
                <a:r>
                  <a:rPr lang="de-DE" sz="400" dirty="0">
                    <a:solidFill>
                      <a:srgbClr val="48B0F0"/>
                    </a:solidFill>
                  </a:rPr>
                  <a:t> FUS 1-163 12E + Gal4 G4 + </a:t>
                </a:r>
                <a:r>
                  <a:rPr lang="de-DE" sz="400" dirty="0" err="1">
                    <a:solidFill>
                      <a:srgbClr val="48B0F0"/>
                    </a:solidFill>
                  </a:rPr>
                  <a:t>aromatic</a:t>
                </a:r>
                <a:r>
                  <a:rPr lang="de-DE" sz="400" dirty="0">
                    <a:solidFill>
                      <a:srgbClr val="48B0F0"/>
                    </a:solidFill>
                  </a:rPr>
                  <a:t> </a:t>
                </a:r>
                <a:r>
                  <a:rPr lang="de-DE" sz="400" dirty="0" err="1">
                    <a:solidFill>
                      <a:srgbClr val="48B0F0"/>
                    </a:solidFill>
                  </a:rPr>
                  <a:t>clusters</a:t>
                </a:r>
                <a:r>
                  <a:rPr lang="de-DE" sz="400" dirty="0">
                    <a:solidFill>
                      <a:srgbClr val="48B0F0"/>
                    </a:solidFill>
                  </a:rPr>
                  <a:t> </a:t>
                </a:r>
              </a:p>
              <a:p>
                <a:r>
                  <a:rPr lang="de-DE" sz="400" dirty="0">
                    <a:solidFill>
                      <a:srgbClr val="48B0F0"/>
                    </a:solidFill>
                  </a:rPr>
                  <a:t>6</a:t>
                </a:r>
              </a:p>
            </p:txBody>
          </p:sp>
          <p:sp>
            <p:nvSpPr>
              <p:cNvPr id="110" name="Textfeld 109">
                <a:extLst>
                  <a:ext uri="{FF2B5EF4-FFF2-40B4-BE49-F238E27FC236}">
                    <a16:creationId xmlns:a16="http://schemas.microsoft.com/office/drawing/2014/main" id="{A168A87D-1D8D-0144-809E-00B5115141A9}"/>
                  </a:ext>
                </a:extLst>
              </p:cNvPr>
              <p:cNvSpPr txBox="1"/>
              <p:nvPr/>
            </p:nvSpPr>
            <p:spPr>
              <a:xfrm>
                <a:off x="5080717" y="1252767"/>
                <a:ext cx="521328" cy="400110"/>
              </a:xfrm>
              <a:prstGeom prst="rect">
                <a:avLst/>
              </a:prstGeom>
              <a:noFill/>
              <a:ln>
                <a:noFill/>
              </a:ln>
            </p:spPr>
            <p:txBody>
              <a:bodyPr wrap="square" rtlCol="0">
                <a:spAutoFit/>
              </a:bodyPr>
              <a:lstStyle>
                <a:defPPr>
                  <a:defRPr lang="en-US"/>
                </a:defPPr>
                <a:lvl1pPr>
                  <a:defRPr sz="500">
                    <a:latin typeface="Helvetica" pitchFamily="2" charset="0"/>
                  </a:defRPr>
                </a:lvl1pPr>
              </a:lstStyle>
              <a:p>
                <a:r>
                  <a:rPr lang="de-DE" dirty="0">
                    <a:solidFill>
                      <a:srgbClr val="48B0F0"/>
                    </a:solidFill>
                  </a:rPr>
                  <a:t>FUS 1-163 12E + GR </a:t>
                </a:r>
                <a:r>
                  <a:rPr lang="de-DE" dirty="0" err="1">
                    <a:solidFill>
                      <a:srgbClr val="48B0F0"/>
                    </a:solidFill>
                  </a:rPr>
                  <a:t>distr</a:t>
                </a:r>
                <a:r>
                  <a:rPr lang="de-DE" dirty="0">
                    <a:solidFill>
                      <a:srgbClr val="48B0F0"/>
                    </a:solidFill>
                  </a:rPr>
                  <a:t>. </a:t>
                </a:r>
              </a:p>
              <a:p>
                <a:r>
                  <a:rPr lang="de-DE" dirty="0">
                    <a:solidFill>
                      <a:srgbClr val="48B0F0"/>
                    </a:solidFill>
                  </a:rPr>
                  <a:t>1</a:t>
                </a:r>
              </a:p>
            </p:txBody>
          </p:sp>
          <p:sp>
            <p:nvSpPr>
              <p:cNvPr id="111" name="Textfeld 110">
                <a:extLst>
                  <a:ext uri="{FF2B5EF4-FFF2-40B4-BE49-F238E27FC236}">
                    <a16:creationId xmlns:a16="http://schemas.microsoft.com/office/drawing/2014/main" id="{9F6927C0-51F0-F44B-9AC6-050F6A61BB1C}"/>
                  </a:ext>
                </a:extLst>
              </p:cNvPr>
              <p:cNvSpPr txBox="1"/>
              <p:nvPr/>
            </p:nvSpPr>
            <p:spPr>
              <a:xfrm>
                <a:off x="5997743" y="1252767"/>
                <a:ext cx="521328" cy="400110"/>
              </a:xfrm>
              <a:prstGeom prst="rect">
                <a:avLst/>
              </a:prstGeom>
              <a:noFill/>
              <a:ln>
                <a:noFill/>
              </a:ln>
            </p:spPr>
            <p:txBody>
              <a:bodyPr wrap="square" rtlCol="0">
                <a:spAutoFit/>
              </a:bodyPr>
              <a:lstStyle/>
              <a:p>
                <a:pPr fontAlgn="b"/>
                <a:r>
                  <a:rPr lang="de-DE" sz="500">
                    <a:solidFill>
                      <a:srgbClr val="48B0F0"/>
                    </a:solidFill>
                    <a:latin typeface="Helvetica" pitchFamily="2" charset="0"/>
                  </a:rPr>
                  <a:t>FUS 12E + GR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3</a:t>
                </a:r>
              </a:p>
            </p:txBody>
          </p:sp>
          <p:sp>
            <p:nvSpPr>
              <p:cNvPr id="112" name="Textfeld 111">
                <a:extLst>
                  <a:ext uri="{FF2B5EF4-FFF2-40B4-BE49-F238E27FC236}">
                    <a16:creationId xmlns:a16="http://schemas.microsoft.com/office/drawing/2014/main" id="{27EE6D88-CEA1-324B-8406-BCCBC648C9E6}"/>
                  </a:ext>
                </a:extLst>
              </p:cNvPr>
              <p:cNvSpPr txBox="1"/>
              <p:nvPr/>
            </p:nvSpPr>
            <p:spPr>
              <a:xfrm>
                <a:off x="4172042" y="1578244"/>
                <a:ext cx="521328"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GR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4</a:t>
                </a:r>
              </a:p>
            </p:txBody>
          </p:sp>
          <p:sp>
            <p:nvSpPr>
              <p:cNvPr id="113" name="Textfeld 112">
                <a:extLst>
                  <a:ext uri="{FF2B5EF4-FFF2-40B4-BE49-F238E27FC236}">
                    <a16:creationId xmlns:a16="http://schemas.microsoft.com/office/drawing/2014/main" id="{1EC8F4A9-C0F1-FF41-BB32-ABAF5DA09B16}"/>
                  </a:ext>
                </a:extLst>
              </p:cNvPr>
              <p:cNvSpPr txBox="1"/>
              <p:nvPr/>
            </p:nvSpPr>
            <p:spPr>
              <a:xfrm>
                <a:off x="4625618" y="1578244"/>
                <a:ext cx="521328"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GR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5</a:t>
                </a:r>
              </a:p>
            </p:txBody>
          </p:sp>
          <p:sp>
            <p:nvSpPr>
              <p:cNvPr id="114" name="Textfeld 113">
                <a:extLst>
                  <a:ext uri="{FF2B5EF4-FFF2-40B4-BE49-F238E27FC236}">
                    <a16:creationId xmlns:a16="http://schemas.microsoft.com/office/drawing/2014/main" id="{E4B81E58-9EF8-6347-9730-817247D226AE}"/>
                  </a:ext>
                </a:extLst>
              </p:cNvPr>
              <p:cNvSpPr txBox="1"/>
              <p:nvPr/>
            </p:nvSpPr>
            <p:spPr>
              <a:xfrm>
                <a:off x="5080717" y="1578244"/>
                <a:ext cx="521328"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GR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6</a:t>
                </a:r>
              </a:p>
            </p:txBody>
          </p:sp>
          <p:sp>
            <p:nvSpPr>
              <p:cNvPr id="115" name="Textfeld 114">
                <a:extLst>
                  <a:ext uri="{FF2B5EF4-FFF2-40B4-BE49-F238E27FC236}">
                    <a16:creationId xmlns:a16="http://schemas.microsoft.com/office/drawing/2014/main" id="{AB06290C-9E87-FD4D-A21C-F7EF60C13B4A}"/>
                  </a:ext>
                </a:extLst>
              </p:cNvPr>
              <p:cNvSpPr txBox="1"/>
              <p:nvPr/>
            </p:nvSpPr>
            <p:spPr>
              <a:xfrm>
                <a:off x="5540036" y="1252767"/>
                <a:ext cx="521328"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GR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2</a:t>
                </a:r>
              </a:p>
            </p:txBody>
          </p:sp>
          <p:sp>
            <p:nvSpPr>
              <p:cNvPr id="116" name="Textfeld 115">
                <a:extLst>
                  <a:ext uri="{FF2B5EF4-FFF2-40B4-BE49-F238E27FC236}">
                    <a16:creationId xmlns:a16="http://schemas.microsoft.com/office/drawing/2014/main" id="{AEE467E0-30F7-D14A-AE88-A269F80F2BEA}"/>
                  </a:ext>
                </a:extLst>
              </p:cNvPr>
              <p:cNvSpPr txBox="1"/>
              <p:nvPr/>
            </p:nvSpPr>
            <p:spPr>
              <a:xfrm>
                <a:off x="5540036" y="1578244"/>
                <a:ext cx="521328"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p65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1</a:t>
                </a:r>
              </a:p>
            </p:txBody>
          </p:sp>
          <p:sp>
            <p:nvSpPr>
              <p:cNvPr id="117" name="Textfeld 116">
                <a:extLst>
                  <a:ext uri="{FF2B5EF4-FFF2-40B4-BE49-F238E27FC236}">
                    <a16:creationId xmlns:a16="http://schemas.microsoft.com/office/drawing/2014/main" id="{83336487-5432-CC44-82A4-1CDFBC93F419}"/>
                  </a:ext>
                </a:extLst>
              </p:cNvPr>
              <p:cNvSpPr txBox="1"/>
              <p:nvPr/>
            </p:nvSpPr>
            <p:spPr>
              <a:xfrm>
                <a:off x="5997743" y="1578244"/>
                <a:ext cx="521328"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p65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2</a:t>
                </a:r>
              </a:p>
            </p:txBody>
          </p:sp>
          <p:sp>
            <p:nvSpPr>
              <p:cNvPr id="118" name="Textfeld 117">
                <a:extLst>
                  <a:ext uri="{FF2B5EF4-FFF2-40B4-BE49-F238E27FC236}">
                    <a16:creationId xmlns:a16="http://schemas.microsoft.com/office/drawing/2014/main" id="{1B0C4A4B-8EBF-884B-A236-7C9C715D3707}"/>
                  </a:ext>
                </a:extLst>
              </p:cNvPr>
              <p:cNvSpPr txBox="1"/>
              <p:nvPr/>
            </p:nvSpPr>
            <p:spPr>
              <a:xfrm>
                <a:off x="4172042" y="1915683"/>
                <a:ext cx="521328"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p65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3</a:t>
                </a:r>
              </a:p>
            </p:txBody>
          </p:sp>
          <p:sp>
            <p:nvSpPr>
              <p:cNvPr id="119" name="Textfeld 118">
                <a:extLst>
                  <a:ext uri="{FF2B5EF4-FFF2-40B4-BE49-F238E27FC236}">
                    <a16:creationId xmlns:a16="http://schemas.microsoft.com/office/drawing/2014/main" id="{250A7030-1FB3-F048-AC2F-7A07793FA9FC}"/>
                  </a:ext>
                </a:extLst>
              </p:cNvPr>
              <p:cNvSpPr txBox="1"/>
              <p:nvPr/>
            </p:nvSpPr>
            <p:spPr>
              <a:xfrm>
                <a:off x="4625618" y="1915683"/>
                <a:ext cx="521328"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p65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4</a:t>
                </a:r>
              </a:p>
            </p:txBody>
          </p:sp>
          <p:sp>
            <p:nvSpPr>
              <p:cNvPr id="120" name="Textfeld 119">
                <a:extLst>
                  <a:ext uri="{FF2B5EF4-FFF2-40B4-BE49-F238E27FC236}">
                    <a16:creationId xmlns:a16="http://schemas.microsoft.com/office/drawing/2014/main" id="{53514A9E-7BB8-EC48-9E91-F6E68722A848}"/>
                  </a:ext>
                </a:extLst>
              </p:cNvPr>
              <p:cNvSpPr txBox="1"/>
              <p:nvPr/>
            </p:nvSpPr>
            <p:spPr>
              <a:xfrm>
                <a:off x="5080717" y="1915683"/>
                <a:ext cx="521328" cy="40011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p65 </a:t>
                </a:r>
                <a:r>
                  <a:rPr lang="de-DE" sz="500" dirty="0" err="1">
                    <a:solidFill>
                      <a:srgbClr val="48B0F0"/>
                    </a:solidFill>
                    <a:latin typeface="Helvetica" pitchFamily="2" charset="0"/>
                  </a:rPr>
                  <a:t>distr</a:t>
                </a:r>
                <a:r>
                  <a:rPr lang="de-DE" sz="500" dirty="0">
                    <a:solidFill>
                      <a:srgbClr val="48B0F0"/>
                    </a:solidFill>
                    <a:latin typeface="Helvetica" pitchFamily="2" charset="0"/>
                  </a:rPr>
                  <a:t>. </a:t>
                </a:r>
              </a:p>
              <a:p>
                <a:r>
                  <a:rPr lang="de-DE" sz="500" dirty="0">
                    <a:solidFill>
                      <a:srgbClr val="48B0F0"/>
                    </a:solidFill>
                    <a:latin typeface="Helvetica" pitchFamily="2" charset="0"/>
                  </a:rPr>
                  <a:t>5</a:t>
                </a:r>
              </a:p>
            </p:txBody>
          </p:sp>
          <p:sp>
            <p:nvSpPr>
              <p:cNvPr id="121" name="Textfeld 120">
                <a:extLst>
                  <a:ext uri="{FF2B5EF4-FFF2-40B4-BE49-F238E27FC236}">
                    <a16:creationId xmlns:a16="http://schemas.microsoft.com/office/drawing/2014/main" id="{EE16D49B-0AC1-0844-B31A-A638DDE08CFD}"/>
                  </a:ext>
                </a:extLst>
              </p:cNvPr>
              <p:cNvSpPr txBox="1"/>
              <p:nvPr/>
            </p:nvSpPr>
            <p:spPr>
              <a:xfrm>
                <a:off x="5540036" y="1915683"/>
                <a:ext cx="521328" cy="400110"/>
              </a:xfrm>
              <a:prstGeom prst="rect">
                <a:avLst/>
              </a:prstGeom>
              <a:noFill/>
              <a:ln>
                <a:noFill/>
              </a:ln>
            </p:spPr>
            <p:txBody>
              <a:bodyPr wrap="square" rtlCol="0">
                <a:spAutoFit/>
              </a:bodyPr>
              <a:lstStyle/>
              <a:p>
                <a:pPr fontAlgn="b"/>
                <a:r>
                  <a:rPr lang="de-DE" sz="500">
                    <a:solidFill>
                      <a:srgbClr val="48B0F0"/>
                    </a:solidFill>
                    <a:latin typeface="Helvetica" pitchFamily="2" charset="0"/>
                  </a:rPr>
                  <a:t>FUS 12E + p65 </a:t>
                </a:r>
                <a:r>
                  <a:rPr lang="de-DE" sz="500" err="1">
                    <a:solidFill>
                      <a:srgbClr val="48B0F0"/>
                    </a:solidFill>
                    <a:latin typeface="Helvetica" pitchFamily="2" charset="0"/>
                  </a:rPr>
                  <a:t>distr</a:t>
                </a:r>
                <a:r>
                  <a:rPr lang="de-DE" sz="500">
                    <a:solidFill>
                      <a:srgbClr val="48B0F0"/>
                    </a:solidFill>
                    <a:latin typeface="Helvetica" pitchFamily="2" charset="0"/>
                  </a:rPr>
                  <a:t>. </a:t>
                </a:r>
              </a:p>
              <a:p>
                <a:r>
                  <a:rPr lang="de-DE" sz="500">
                    <a:solidFill>
                      <a:srgbClr val="48B0F0"/>
                    </a:solidFill>
                    <a:latin typeface="Helvetica" pitchFamily="2" charset="0"/>
                  </a:rPr>
                  <a:t>6</a:t>
                </a:r>
              </a:p>
            </p:txBody>
          </p:sp>
        </p:grpSp>
        <p:sp>
          <p:nvSpPr>
            <p:cNvPr id="101" name="Textfeld 100">
              <a:extLst>
                <a:ext uri="{FF2B5EF4-FFF2-40B4-BE49-F238E27FC236}">
                  <a16:creationId xmlns:a16="http://schemas.microsoft.com/office/drawing/2014/main" id="{E81EFA62-5328-3A44-AC2C-658810A52109}"/>
                </a:ext>
              </a:extLst>
            </p:cNvPr>
            <p:cNvSpPr txBox="1"/>
            <p:nvPr/>
          </p:nvSpPr>
          <p:spPr>
            <a:xfrm>
              <a:off x="5997743" y="1915683"/>
              <a:ext cx="521328" cy="246221"/>
            </a:xfrm>
            <a:prstGeom prst="rect">
              <a:avLst/>
            </a:prstGeom>
            <a:noFill/>
            <a:ln>
              <a:noFill/>
            </a:ln>
          </p:spPr>
          <p:txBody>
            <a:bodyPr wrap="square" rtlCol="0">
              <a:spAutoFit/>
            </a:bodyPr>
            <a:lstStyle/>
            <a:p>
              <a:pPr fontAlgn="b"/>
              <a:r>
                <a:rPr lang="de-DE" sz="500" smtClean="0">
                  <a:latin typeface="Helvetica" pitchFamily="2" charset="0"/>
                </a:rPr>
                <a:t>Synthethic 1_1</a:t>
              </a:r>
              <a:endParaRPr lang="de-DE" sz="500" dirty="0">
                <a:latin typeface="Helvetica" pitchFamily="2" charset="0"/>
              </a:endParaRPr>
            </a:p>
          </p:txBody>
        </p:sp>
        <p:sp>
          <p:nvSpPr>
            <p:cNvPr id="103" name="Textfeld 102">
              <a:extLst>
                <a:ext uri="{FF2B5EF4-FFF2-40B4-BE49-F238E27FC236}">
                  <a16:creationId xmlns:a16="http://schemas.microsoft.com/office/drawing/2014/main" id="{8BCA5F85-7C1D-CE40-AB9E-DEF107DEA4A1}"/>
                </a:ext>
              </a:extLst>
            </p:cNvPr>
            <p:cNvSpPr txBox="1"/>
            <p:nvPr/>
          </p:nvSpPr>
          <p:spPr>
            <a:xfrm>
              <a:off x="4455147" y="2259643"/>
              <a:ext cx="521328" cy="246221"/>
            </a:xfrm>
            <a:prstGeom prst="rect">
              <a:avLst/>
            </a:prstGeom>
            <a:noFill/>
            <a:ln>
              <a:noFill/>
            </a:ln>
          </p:spPr>
          <p:txBody>
            <a:bodyPr wrap="square" rtlCol="0">
              <a:spAutoFit/>
            </a:bodyPr>
            <a:lstStyle/>
            <a:p>
              <a:pPr fontAlgn="b"/>
              <a:r>
                <a:rPr lang="de-DE" sz="500" smtClean="0">
                  <a:solidFill>
                    <a:srgbClr val="48B0F0"/>
                  </a:solidFill>
                  <a:latin typeface="Helvetica" pitchFamily="2" charset="0"/>
                </a:rPr>
                <a:t>Synthetic 1_2</a:t>
              </a:r>
              <a:endParaRPr lang="de-DE" sz="500" dirty="0">
                <a:solidFill>
                  <a:srgbClr val="48B0F0"/>
                </a:solidFill>
                <a:latin typeface="Helvetica" pitchFamily="2" charset="0"/>
              </a:endParaRPr>
            </a:p>
          </p:txBody>
        </p:sp>
      </p:grpSp>
      <p:sp>
        <p:nvSpPr>
          <p:cNvPr id="5" name="Foliennummernplatzhalter 4"/>
          <p:cNvSpPr>
            <a:spLocks noGrp="1"/>
          </p:cNvSpPr>
          <p:nvPr>
            <p:ph type="sldNum" sz="quarter" idx="12"/>
          </p:nvPr>
        </p:nvSpPr>
        <p:spPr/>
        <p:txBody>
          <a:bodyPr/>
          <a:lstStyle/>
          <a:p>
            <a:fld id="{D1518DB2-8BF5-BB49-AB6F-F59199DF38B5}" type="slidenum">
              <a:rPr lang="de-DE" smtClean="0"/>
              <a:t>18</a:t>
            </a:fld>
            <a:endParaRPr lang="de-DE"/>
          </a:p>
        </p:txBody>
      </p:sp>
      <p:sp>
        <p:nvSpPr>
          <p:cNvPr id="126" name="Textfeld 125">
            <a:extLst>
              <a:ext uri="{FF2B5EF4-FFF2-40B4-BE49-F238E27FC236}">
                <a16:creationId xmlns:a16="http://schemas.microsoft.com/office/drawing/2014/main" id="{BA45E06D-E5C9-E345-BD36-F60792CC5F94}"/>
              </a:ext>
            </a:extLst>
          </p:cNvPr>
          <p:cNvSpPr txBox="1"/>
          <p:nvPr/>
        </p:nvSpPr>
        <p:spPr>
          <a:xfrm>
            <a:off x="5075837" y="5418127"/>
            <a:ext cx="732477" cy="400110"/>
          </a:xfrm>
          <a:prstGeom prst="rect">
            <a:avLst/>
          </a:prstGeom>
          <a:noFill/>
          <a:ln>
            <a:noFill/>
          </a:ln>
        </p:spPr>
        <p:txBody>
          <a:bodyPr wrap="square" rtlCol="0">
            <a:spAutoFit/>
          </a:bodyPr>
          <a:lstStyle/>
          <a:p>
            <a:pPr fontAlgn="b"/>
            <a:r>
              <a:rPr lang="pt-BR" sz="500">
                <a:solidFill>
                  <a:srgbClr val="48B0F0"/>
                </a:solidFill>
                <a:latin typeface="Helvetica" pitchFamily="2" charset="0"/>
              </a:rPr>
              <a:t>WT Abf1 IDR2 + EM (Hydro -&gt; polar</a:t>
            </a:r>
            <a:r>
              <a:rPr lang="pt-BR" sz="500" smtClean="0">
                <a:solidFill>
                  <a:srgbClr val="48B0F0"/>
                </a:solidFill>
                <a:latin typeface="Helvetica" pitchFamily="2" charset="0"/>
              </a:rPr>
              <a:t>) 1</a:t>
            </a:r>
            <a:endParaRPr lang="pt-BR" sz="500">
              <a:solidFill>
                <a:srgbClr val="48B0F0"/>
              </a:solidFill>
              <a:latin typeface="Helvetica" pitchFamily="2" charset="0"/>
            </a:endParaRPr>
          </a:p>
          <a:p>
            <a:pPr fontAlgn="b"/>
            <a:endParaRPr lang="de-DE" sz="500" dirty="0">
              <a:solidFill>
                <a:srgbClr val="48B0F0"/>
              </a:solidFill>
              <a:latin typeface="Helvetica" pitchFamily="2" charset="0"/>
            </a:endParaRPr>
          </a:p>
        </p:txBody>
      </p:sp>
      <p:sp>
        <p:nvSpPr>
          <p:cNvPr id="127" name="Textfeld 126">
            <a:extLst>
              <a:ext uri="{FF2B5EF4-FFF2-40B4-BE49-F238E27FC236}">
                <a16:creationId xmlns:a16="http://schemas.microsoft.com/office/drawing/2014/main" id="{BA45E06D-E5C9-E345-BD36-F60792CC5F94}"/>
              </a:ext>
            </a:extLst>
          </p:cNvPr>
          <p:cNvSpPr txBox="1"/>
          <p:nvPr/>
        </p:nvSpPr>
        <p:spPr>
          <a:xfrm>
            <a:off x="5554463" y="5429816"/>
            <a:ext cx="732477" cy="400110"/>
          </a:xfrm>
          <a:prstGeom prst="rect">
            <a:avLst/>
          </a:prstGeom>
          <a:noFill/>
          <a:ln>
            <a:noFill/>
          </a:ln>
        </p:spPr>
        <p:txBody>
          <a:bodyPr wrap="square" rtlCol="0">
            <a:spAutoFit/>
          </a:bodyPr>
          <a:lstStyle/>
          <a:p>
            <a:pPr fontAlgn="b"/>
            <a:r>
              <a:rPr lang="pt-BR" sz="500">
                <a:latin typeface="Helvetica" pitchFamily="2" charset="0"/>
              </a:rPr>
              <a:t>WT Abf1 IDR2 + EM (Hydro -&gt; polar</a:t>
            </a:r>
            <a:r>
              <a:rPr lang="pt-BR" sz="500" smtClean="0">
                <a:latin typeface="Helvetica" pitchFamily="2" charset="0"/>
              </a:rPr>
              <a:t>) 2</a:t>
            </a:r>
            <a:endParaRPr lang="pt-BR" sz="500">
              <a:latin typeface="Helvetica" pitchFamily="2" charset="0"/>
            </a:endParaRPr>
          </a:p>
          <a:p>
            <a:pPr fontAlgn="b"/>
            <a:endParaRPr lang="de-DE" sz="500" dirty="0">
              <a:latin typeface="Helvetica" pitchFamily="2" charset="0"/>
            </a:endParaRPr>
          </a:p>
        </p:txBody>
      </p:sp>
      <p:sp>
        <p:nvSpPr>
          <p:cNvPr id="128" name="Textfeld 127">
            <a:extLst>
              <a:ext uri="{FF2B5EF4-FFF2-40B4-BE49-F238E27FC236}">
                <a16:creationId xmlns:a16="http://schemas.microsoft.com/office/drawing/2014/main" id="{BA45E06D-E5C9-E345-BD36-F60792CC5F94}"/>
              </a:ext>
            </a:extLst>
          </p:cNvPr>
          <p:cNvSpPr txBox="1"/>
          <p:nvPr/>
        </p:nvSpPr>
        <p:spPr>
          <a:xfrm>
            <a:off x="6029942" y="5418127"/>
            <a:ext cx="732477" cy="400110"/>
          </a:xfrm>
          <a:prstGeom prst="rect">
            <a:avLst/>
          </a:prstGeom>
          <a:noFill/>
          <a:ln>
            <a:noFill/>
          </a:ln>
        </p:spPr>
        <p:txBody>
          <a:bodyPr wrap="square" rtlCol="0">
            <a:spAutoFit/>
          </a:bodyPr>
          <a:lstStyle/>
          <a:p>
            <a:pPr fontAlgn="b"/>
            <a:r>
              <a:rPr lang="pt-BR" sz="500">
                <a:latin typeface="Helvetica" pitchFamily="2" charset="0"/>
              </a:rPr>
              <a:t>WT Abf1 IDR2 + EM (Hydro -&gt; polar</a:t>
            </a:r>
            <a:r>
              <a:rPr lang="pt-BR" sz="500" smtClean="0">
                <a:latin typeface="Helvetica" pitchFamily="2" charset="0"/>
              </a:rPr>
              <a:t>) 4</a:t>
            </a:r>
            <a:endParaRPr lang="pt-BR" sz="500">
              <a:latin typeface="Helvetica" pitchFamily="2" charset="0"/>
            </a:endParaRPr>
          </a:p>
          <a:p>
            <a:pPr fontAlgn="b"/>
            <a:endParaRPr lang="de-DE" sz="500" dirty="0">
              <a:latin typeface="Helvetica" pitchFamily="2" charset="0"/>
            </a:endParaRPr>
          </a:p>
        </p:txBody>
      </p:sp>
      <p:sp>
        <p:nvSpPr>
          <p:cNvPr id="129" name="Textfeld 128">
            <a:extLst>
              <a:ext uri="{FF2B5EF4-FFF2-40B4-BE49-F238E27FC236}">
                <a16:creationId xmlns:a16="http://schemas.microsoft.com/office/drawing/2014/main" id="{BA45E06D-E5C9-E345-BD36-F60792CC5F94}"/>
              </a:ext>
            </a:extLst>
          </p:cNvPr>
          <p:cNvSpPr txBox="1"/>
          <p:nvPr/>
        </p:nvSpPr>
        <p:spPr>
          <a:xfrm>
            <a:off x="4152827" y="5744220"/>
            <a:ext cx="732477" cy="400110"/>
          </a:xfrm>
          <a:prstGeom prst="rect">
            <a:avLst/>
          </a:prstGeom>
          <a:noFill/>
          <a:ln>
            <a:noFill/>
          </a:ln>
        </p:spPr>
        <p:txBody>
          <a:bodyPr wrap="square" rtlCol="0">
            <a:spAutoFit/>
          </a:bodyPr>
          <a:lstStyle/>
          <a:p>
            <a:pPr fontAlgn="b"/>
            <a:r>
              <a:rPr lang="pt-BR" sz="500">
                <a:latin typeface="Helvetica" pitchFamily="2" charset="0"/>
              </a:rPr>
              <a:t>WT Abf1 IDR2 + EM (Hydro -&gt; polar</a:t>
            </a:r>
            <a:r>
              <a:rPr lang="pt-BR" sz="500" smtClean="0">
                <a:latin typeface="Helvetica" pitchFamily="2" charset="0"/>
              </a:rPr>
              <a:t>) 5</a:t>
            </a:r>
            <a:endParaRPr lang="pt-BR" sz="500">
              <a:latin typeface="Helvetica" pitchFamily="2" charset="0"/>
            </a:endParaRPr>
          </a:p>
          <a:p>
            <a:pPr fontAlgn="b"/>
            <a:endParaRPr lang="de-DE" sz="500" dirty="0">
              <a:latin typeface="Helvetica" pitchFamily="2" charset="0"/>
            </a:endParaRPr>
          </a:p>
        </p:txBody>
      </p:sp>
      <p:sp>
        <p:nvSpPr>
          <p:cNvPr id="130" name="Textfeld 129">
            <a:extLst>
              <a:ext uri="{FF2B5EF4-FFF2-40B4-BE49-F238E27FC236}">
                <a16:creationId xmlns:a16="http://schemas.microsoft.com/office/drawing/2014/main" id="{BA45E06D-E5C9-E345-BD36-F60792CC5F94}"/>
              </a:ext>
            </a:extLst>
          </p:cNvPr>
          <p:cNvSpPr txBox="1"/>
          <p:nvPr/>
        </p:nvSpPr>
        <p:spPr>
          <a:xfrm>
            <a:off x="4638781" y="5743042"/>
            <a:ext cx="732477" cy="400110"/>
          </a:xfrm>
          <a:prstGeom prst="rect">
            <a:avLst/>
          </a:prstGeom>
          <a:noFill/>
          <a:ln>
            <a:noFill/>
          </a:ln>
        </p:spPr>
        <p:txBody>
          <a:bodyPr wrap="square" rtlCol="0">
            <a:spAutoFit/>
          </a:bodyPr>
          <a:lstStyle/>
          <a:p>
            <a:pPr fontAlgn="b"/>
            <a:r>
              <a:rPr lang="pt-BR" sz="500">
                <a:latin typeface="Helvetica" pitchFamily="2" charset="0"/>
              </a:rPr>
              <a:t>WT Abf1 IDR2 + EM (Hydro -&gt; polar</a:t>
            </a:r>
            <a:r>
              <a:rPr lang="pt-BR" sz="500" smtClean="0">
                <a:latin typeface="Helvetica" pitchFamily="2" charset="0"/>
              </a:rPr>
              <a:t>) 6</a:t>
            </a:r>
            <a:endParaRPr lang="pt-BR" sz="500">
              <a:latin typeface="Helvetica" pitchFamily="2" charset="0"/>
            </a:endParaRPr>
          </a:p>
          <a:p>
            <a:pPr fontAlgn="b"/>
            <a:endParaRPr lang="de-DE" sz="500" dirty="0">
              <a:latin typeface="Helvetica" pitchFamily="2" charset="0"/>
            </a:endParaRPr>
          </a:p>
        </p:txBody>
      </p:sp>
      <p:sp>
        <p:nvSpPr>
          <p:cNvPr id="131" name="Textfeld 130">
            <a:extLst>
              <a:ext uri="{FF2B5EF4-FFF2-40B4-BE49-F238E27FC236}">
                <a16:creationId xmlns:a16="http://schemas.microsoft.com/office/drawing/2014/main" id="{E81EFA62-5328-3A44-AC2C-658810A52109}"/>
              </a:ext>
            </a:extLst>
          </p:cNvPr>
          <p:cNvSpPr txBox="1"/>
          <p:nvPr/>
        </p:nvSpPr>
        <p:spPr>
          <a:xfrm>
            <a:off x="4899286" y="2273774"/>
            <a:ext cx="521328" cy="246221"/>
          </a:xfrm>
          <a:prstGeom prst="rect">
            <a:avLst/>
          </a:prstGeom>
          <a:noFill/>
          <a:ln>
            <a:noFill/>
          </a:ln>
        </p:spPr>
        <p:txBody>
          <a:bodyPr wrap="square" rtlCol="0">
            <a:spAutoFit/>
          </a:bodyPr>
          <a:lstStyle/>
          <a:p>
            <a:pPr fontAlgn="b"/>
            <a:r>
              <a:rPr lang="de-DE" sz="500" smtClean="0">
                <a:latin typeface="Helvetica" pitchFamily="2" charset="0"/>
              </a:rPr>
              <a:t>Synthethic 1_</a:t>
            </a:r>
            <a:r>
              <a:rPr lang="de-DE" sz="500">
                <a:latin typeface="Helvetica" pitchFamily="2" charset="0"/>
              </a:rPr>
              <a:t>3</a:t>
            </a:r>
            <a:endParaRPr lang="de-DE" sz="500" dirty="0">
              <a:latin typeface="Helvetica" pitchFamily="2" charset="0"/>
            </a:endParaRPr>
          </a:p>
        </p:txBody>
      </p:sp>
      <p:sp>
        <p:nvSpPr>
          <p:cNvPr id="132" name="Textfeld 131">
            <a:extLst>
              <a:ext uri="{FF2B5EF4-FFF2-40B4-BE49-F238E27FC236}">
                <a16:creationId xmlns:a16="http://schemas.microsoft.com/office/drawing/2014/main" id="{E81EFA62-5328-3A44-AC2C-658810A52109}"/>
              </a:ext>
            </a:extLst>
          </p:cNvPr>
          <p:cNvSpPr txBox="1"/>
          <p:nvPr/>
        </p:nvSpPr>
        <p:spPr>
          <a:xfrm>
            <a:off x="5372592" y="2290054"/>
            <a:ext cx="521328" cy="246221"/>
          </a:xfrm>
          <a:prstGeom prst="rect">
            <a:avLst/>
          </a:prstGeom>
          <a:noFill/>
          <a:ln>
            <a:noFill/>
          </a:ln>
        </p:spPr>
        <p:txBody>
          <a:bodyPr wrap="square" rtlCol="0">
            <a:spAutoFit/>
          </a:bodyPr>
          <a:lstStyle/>
          <a:p>
            <a:pPr fontAlgn="b"/>
            <a:r>
              <a:rPr lang="de-DE" sz="500" smtClean="0">
                <a:latin typeface="Helvetica" pitchFamily="2" charset="0"/>
              </a:rPr>
              <a:t>Synthethic 1_</a:t>
            </a:r>
            <a:r>
              <a:rPr lang="de-DE" sz="500">
                <a:latin typeface="Helvetica" pitchFamily="2" charset="0"/>
              </a:rPr>
              <a:t>4</a:t>
            </a:r>
            <a:endParaRPr lang="de-DE" sz="500" dirty="0">
              <a:latin typeface="Helvetica" pitchFamily="2" charset="0"/>
            </a:endParaRPr>
          </a:p>
        </p:txBody>
      </p:sp>
      <p:sp>
        <p:nvSpPr>
          <p:cNvPr id="133" name="Textfeld 132">
            <a:extLst>
              <a:ext uri="{FF2B5EF4-FFF2-40B4-BE49-F238E27FC236}">
                <a16:creationId xmlns:a16="http://schemas.microsoft.com/office/drawing/2014/main" id="{E81EFA62-5328-3A44-AC2C-658810A52109}"/>
              </a:ext>
            </a:extLst>
          </p:cNvPr>
          <p:cNvSpPr txBox="1"/>
          <p:nvPr/>
        </p:nvSpPr>
        <p:spPr>
          <a:xfrm>
            <a:off x="5814556" y="2288425"/>
            <a:ext cx="521328" cy="246221"/>
          </a:xfrm>
          <a:prstGeom prst="rect">
            <a:avLst/>
          </a:prstGeom>
          <a:noFill/>
          <a:ln>
            <a:noFill/>
          </a:ln>
        </p:spPr>
        <p:txBody>
          <a:bodyPr wrap="square" rtlCol="0">
            <a:spAutoFit/>
          </a:bodyPr>
          <a:lstStyle/>
          <a:p>
            <a:pPr fontAlgn="b"/>
            <a:r>
              <a:rPr lang="de-DE" sz="500" smtClean="0">
                <a:latin typeface="Helvetica" pitchFamily="2" charset="0"/>
              </a:rPr>
              <a:t>Synthethic 1_</a:t>
            </a:r>
            <a:r>
              <a:rPr lang="de-DE" sz="500">
                <a:latin typeface="Helvetica" pitchFamily="2" charset="0"/>
              </a:rPr>
              <a:t>5</a:t>
            </a:r>
            <a:endParaRPr lang="de-DE" sz="500" dirty="0">
              <a:latin typeface="Helvetica" pitchFamily="2" charset="0"/>
            </a:endParaRPr>
          </a:p>
        </p:txBody>
      </p:sp>
      <p:sp>
        <p:nvSpPr>
          <p:cNvPr id="134" name="Textfeld 133">
            <a:extLst>
              <a:ext uri="{FF2B5EF4-FFF2-40B4-BE49-F238E27FC236}">
                <a16:creationId xmlns:a16="http://schemas.microsoft.com/office/drawing/2014/main" id="{E81EFA62-5328-3A44-AC2C-658810A52109}"/>
              </a:ext>
            </a:extLst>
          </p:cNvPr>
          <p:cNvSpPr txBox="1"/>
          <p:nvPr/>
        </p:nvSpPr>
        <p:spPr>
          <a:xfrm>
            <a:off x="4715811" y="2631895"/>
            <a:ext cx="521328" cy="246221"/>
          </a:xfrm>
          <a:prstGeom prst="rect">
            <a:avLst/>
          </a:prstGeom>
          <a:noFill/>
          <a:ln>
            <a:noFill/>
          </a:ln>
        </p:spPr>
        <p:txBody>
          <a:bodyPr wrap="square" rtlCol="0">
            <a:spAutoFit/>
          </a:bodyPr>
          <a:lstStyle/>
          <a:p>
            <a:pPr fontAlgn="b"/>
            <a:r>
              <a:rPr lang="de-DE" sz="500" smtClean="0">
                <a:latin typeface="Helvetica" pitchFamily="2" charset="0"/>
              </a:rPr>
              <a:t>Synthethic 1_</a:t>
            </a:r>
            <a:r>
              <a:rPr lang="de-DE" sz="500">
                <a:latin typeface="Helvetica" pitchFamily="2" charset="0"/>
              </a:rPr>
              <a:t>6</a:t>
            </a:r>
            <a:endParaRPr lang="de-DE" sz="500" dirty="0">
              <a:latin typeface="Helvetica" pitchFamily="2" charset="0"/>
            </a:endParaRPr>
          </a:p>
        </p:txBody>
      </p:sp>
    </p:spTree>
    <p:extLst>
      <p:ext uri="{BB962C8B-B14F-4D97-AF65-F5344CB8AC3E}">
        <p14:creationId xmlns:p14="http://schemas.microsoft.com/office/powerpoint/2010/main" val="276558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4287541313"/>
              </p:ext>
            </p:extLst>
          </p:nvPr>
        </p:nvGraphicFramePr>
        <p:xfrm>
          <a:off x="373085" y="2703784"/>
          <a:ext cx="3767358" cy="641982"/>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Result</a:t>
                      </a:r>
                      <a:r>
                        <a:rPr lang="de-DE" sz="800" dirty="0">
                          <a:latin typeface="Helvetica" pitchFamily="2" charset="0"/>
                        </a:rPr>
                        <a:t> </a:t>
                      </a:r>
                      <a:r>
                        <a:rPr lang="de-DE" sz="800" dirty="0" err="1">
                          <a:latin typeface="Helvetica" pitchFamily="2" charset="0"/>
                        </a:rPr>
                        <a:t>regarding</a:t>
                      </a:r>
                      <a:r>
                        <a:rPr lang="de-DE" sz="800" dirty="0">
                          <a:latin typeface="Helvetica" pitchFamily="2" charset="0"/>
                        </a:rPr>
                        <a:t> </a:t>
                      </a:r>
                      <a:r>
                        <a:rPr lang="de-DE" sz="800" dirty="0" err="1">
                          <a:latin typeface="Helvetica" pitchFamily="2" charset="0"/>
                        </a:rPr>
                        <a:t>viability</a:t>
                      </a:r>
                      <a:r>
                        <a:rPr lang="de-DE" sz="800" dirty="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a:latin typeface="Helvetica" pitchFamily="2" charset="0"/>
                        </a:rPr>
                        <a:t>K. </a:t>
                      </a:r>
                      <a:r>
                        <a:rPr lang="de-DE" sz="800" err="1">
                          <a:latin typeface="Helvetica" pitchFamily="2" charset="0"/>
                        </a:rPr>
                        <a:t>africana</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a:latin typeface="Helvetica" pitchFamily="2" charset="0"/>
                        </a:rPr>
                        <a:t>5 out </a:t>
                      </a:r>
                      <a:r>
                        <a:rPr lang="de-DE" sz="800" err="1">
                          <a:latin typeface="Helvetica" pitchFamily="2" charset="0"/>
                        </a:rPr>
                        <a:t>of</a:t>
                      </a:r>
                      <a:r>
                        <a:rPr lang="de-DE" sz="800">
                          <a:latin typeface="Helvetica" pitchFamily="2" charset="0"/>
                        </a:rPr>
                        <a:t> 5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a:t>
                      </a:r>
                      <a:r>
                        <a:rPr lang="de-DE" sz="800" dirty="0">
                          <a:solidFill>
                            <a:srgbClr val="48B0F0"/>
                          </a:solidFill>
                          <a:latin typeface="Helvetica" pitchFamily="2" charset="0"/>
                        </a:rPr>
                        <a:t>p65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7127925"/>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8" name="Rechteck 7">
            <a:extLst>
              <a:ext uri="{FF2B5EF4-FFF2-40B4-BE49-F238E27FC236}">
                <a16:creationId xmlns:a16="http://schemas.microsoft.com/office/drawing/2014/main" id="{87C86CDB-42EE-A749-86B1-BCDC6C687BBA}"/>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29221099"/>
              </p:ext>
            </p:extLst>
          </p:nvPr>
        </p:nvGraphicFramePr>
        <p:xfrm>
          <a:off x="368301" y="6841251"/>
          <a:ext cx="3781426" cy="721993"/>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fontAlgn="b" latinLnBrk="0" hangingPunct="1"/>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 Gal4</a:t>
                      </a:r>
                      <a:r>
                        <a:rPr lang="de-DE" sz="800" baseline="30000" smtClean="0">
                          <a:solidFill>
                            <a:srgbClr val="48B0F0"/>
                          </a:solidFill>
                          <a:latin typeface="Helvetica" pitchFamily="2" charset="0"/>
                        </a:rPr>
                        <a:t>G4</a:t>
                      </a:r>
                      <a:r>
                        <a:rPr lang="de-DE" sz="800" smtClean="0">
                          <a:solidFill>
                            <a:srgbClr val="48B0F0"/>
                          </a:solidFill>
                          <a:latin typeface="Helvetica" pitchFamily="2" charset="0"/>
                        </a:rPr>
                        <a:t> context </a:t>
                      </a:r>
                      <a:r>
                        <a:rPr lang="de-DE" sz="800" smtClean="0">
                          <a:solidFill>
                            <a:srgbClr val="48B0F0"/>
                          </a:solidFill>
                          <a:latin typeface="Symbol" panose="05050102010706020507" pitchFamily="18" charset="2"/>
                        </a:rPr>
                        <a:t>D</a:t>
                      </a:r>
                      <a:r>
                        <a:rPr lang="de-DE" sz="800" smtClean="0">
                          <a:solidFill>
                            <a:srgbClr val="48B0F0"/>
                          </a:solidFill>
                          <a:latin typeface="Helvetica" pitchFamily="2" charset="0"/>
                        </a:rPr>
                        <a:t>E/D</a:t>
                      </a:r>
                      <a:endParaRPr lang="de-DE" sz="800" kern="1200" dirty="0">
                        <a:solidFill>
                          <a:srgbClr val="48B0F0"/>
                        </a:solidFill>
                        <a:latin typeface="Helvetica" pitchFamily="2" charset="0"/>
                        <a:ea typeface="+mn-ea"/>
                        <a:cs typeface="+mn-cs"/>
                      </a:endParaRPr>
                    </a:p>
                  </a:txBody>
                  <a:tcPr marL="9525" marR="9525" marT="952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5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298931"/>
                  </a:ext>
                </a:extLst>
              </a:tr>
              <a:tr h="161673">
                <a:tc>
                  <a:txBody>
                    <a:bodyPr/>
                    <a:lstStyle/>
                    <a:p>
                      <a:pPr marL="0" algn="l" defTabSz="685800" rtl="0" eaLnBrk="1" latinLnBrk="0" hangingPunct="1"/>
                      <a:r>
                        <a:rPr lang="de-DE" sz="800" kern="1200" smtClean="0">
                          <a:solidFill>
                            <a:srgbClr val="48B0F0"/>
                          </a:solidFill>
                          <a:latin typeface="Helvetica" pitchFamily="2" charset="0"/>
                          <a:ea typeface="+mn-ea"/>
                          <a:cs typeface="+mn-cs"/>
                        </a:rPr>
                        <a:t>Sup35</a:t>
                      </a:r>
                      <a:r>
                        <a:rPr lang="de-DE" sz="800" kern="1200" baseline="30000" smtClean="0">
                          <a:solidFill>
                            <a:srgbClr val="48B0F0"/>
                          </a:solidFill>
                          <a:latin typeface="Helvetica" pitchFamily="2" charset="0"/>
                          <a:ea typeface="+mn-ea"/>
                          <a:cs typeface="+mn-cs"/>
                        </a:rPr>
                        <a:t>1-131</a:t>
                      </a:r>
                      <a:r>
                        <a:rPr lang="de-DE" sz="800" kern="1200" smtClean="0">
                          <a:solidFill>
                            <a:srgbClr val="48B0F0"/>
                          </a:solidFill>
                          <a:latin typeface="Helvetica" pitchFamily="2" charset="0"/>
                          <a:ea typeface="+mn-ea"/>
                          <a:cs typeface="+mn-cs"/>
                        </a:rPr>
                        <a:t> </a:t>
                      </a:r>
                      <a:r>
                        <a:rPr lang="de-DE" sz="800" kern="1200" dirty="0">
                          <a:solidFill>
                            <a:srgbClr val="48B0F0"/>
                          </a:solidFill>
                          <a:latin typeface="Helvetica" pitchFamily="2" charset="0"/>
                          <a:ea typeface="+mn-ea"/>
                          <a:cs typeface="+mn-cs"/>
                        </a:rPr>
                        <a:t>+ GR</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pic>
        <p:nvPicPr>
          <p:cNvPr id="98" name="Grafik 97">
            <a:extLst>
              <a:ext uri="{FF2B5EF4-FFF2-40B4-BE49-F238E27FC236}">
                <a16:creationId xmlns:a16="http://schemas.microsoft.com/office/drawing/2014/main" id="{AE8EAEBF-32B3-DC42-B0F5-93D4D83FCC9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7812" t="5121" r="17504" b="12701"/>
          <a:stretch/>
        </p:blipFill>
        <p:spPr>
          <a:xfrm>
            <a:off x="363735" y="439328"/>
            <a:ext cx="1543050" cy="1855127"/>
          </a:xfrm>
          <a:prstGeom prst="rect">
            <a:avLst/>
          </a:prstGeom>
        </p:spPr>
      </p:pic>
      <p:pic>
        <p:nvPicPr>
          <p:cNvPr id="99" name="Grafik 98">
            <a:extLst>
              <a:ext uri="{FF2B5EF4-FFF2-40B4-BE49-F238E27FC236}">
                <a16:creationId xmlns:a16="http://schemas.microsoft.com/office/drawing/2014/main" id="{CB4B9925-E9EE-3841-98AB-DC537CC4A67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5434" t="5849" r="21154" b="8311"/>
          <a:stretch/>
        </p:blipFill>
        <p:spPr>
          <a:xfrm>
            <a:off x="359741" y="4580940"/>
            <a:ext cx="1507165" cy="1937783"/>
          </a:xfrm>
          <a:prstGeom prst="rect">
            <a:avLst/>
          </a:prstGeom>
        </p:spPr>
      </p:pic>
      <p:grpSp>
        <p:nvGrpSpPr>
          <p:cNvPr id="2" name="Group 1">
            <a:extLst>
              <a:ext uri="{FF2B5EF4-FFF2-40B4-BE49-F238E27FC236}">
                <a16:creationId xmlns:a16="http://schemas.microsoft.com/office/drawing/2014/main" id="{95E155E9-B028-9A47-B5C6-F0FEA1BC9769}"/>
              </a:ext>
            </a:extLst>
          </p:cNvPr>
          <p:cNvGrpSpPr/>
          <p:nvPr/>
        </p:nvGrpSpPr>
        <p:grpSpPr>
          <a:xfrm>
            <a:off x="3959579" y="439328"/>
            <a:ext cx="2891791" cy="2838483"/>
            <a:chOff x="3959579" y="439328"/>
            <a:chExt cx="2891791" cy="2838483"/>
          </a:xfrm>
        </p:grpSpPr>
        <p:grpSp>
          <p:nvGrpSpPr>
            <p:cNvPr id="11" name="Gruppieren 10">
              <a:extLst>
                <a:ext uri="{FF2B5EF4-FFF2-40B4-BE49-F238E27FC236}">
                  <a16:creationId xmlns:a16="http://schemas.microsoft.com/office/drawing/2014/main" id="{C41048B0-0C98-CE48-A5C7-4BC90B963F11}"/>
                </a:ext>
              </a:extLst>
            </p:cNvPr>
            <p:cNvGrpSpPr/>
            <p:nvPr/>
          </p:nvGrpSpPr>
          <p:grpSpPr>
            <a:xfrm>
              <a:off x="3959579" y="439328"/>
              <a:ext cx="2891791" cy="2838483"/>
              <a:chOff x="4704079" y="1994688"/>
              <a:chExt cx="4053841" cy="4040352"/>
            </a:xfrm>
          </p:grpSpPr>
          <p:sp>
            <p:nvSpPr>
              <p:cNvPr id="18" name="Oval 17">
                <a:extLst>
                  <a:ext uri="{FF2B5EF4-FFF2-40B4-BE49-F238E27FC236}">
                    <a16:creationId xmlns:a16="http://schemas.microsoft.com/office/drawing/2014/main" id="{DBB2C754-5A3C-6642-86FB-8A66860C19C4}"/>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19" name="Gerade Verbindung 18">
                <a:extLst>
                  <a:ext uri="{FF2B5EF4-FFF2-40B4-BE49-F238E27FC236}">
                    <a16:creationId xmlns:a16="http://schemas.microsoft.com/office/drawing/2014/main" id="{8A66EBBB-9DD6-B449-979E-A1ECE8A4A49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447969C8-0E1F-2749-9F5A-0CB6AC672DAD}"/>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a:extLst>
                  <a:ext uri="{FF2B5EF4-FFF2-40B4-BE49-F238E27FC236}">
                    <a16:creationId xmlns:a16="http://schemas.microsoft.com/office/drawing/2014/main" id="{42DF63AF-1533-BB44-A5F4-95ADDA0D68F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87F506EB-DC47-9547-9C00-FEF2B57E1795}"/>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a:extLst>
                  <a:ext uri="{FF2B5EF4-FFF2-40B4-BE49-F238E27FC236}">
                    <a16:creationId xmlns:a16="http://schemas.microsoft.com/office/drawing/2014/main" id="{51FBDCB3-E86A-844B-BB77-12960B9DD5BC}"/>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a:extLst>
                  <a:ext uri="{FF2B5EF4-FFF2-40B4-BE49-F238E27FC236}">
                    <a16:creationId xmlns:a16="http://schemas.microsoft.com/office/drawing/2014/main" id="{57A45A50-2419-674B-9E5C-F8CFF717463C}"/>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77166DB7-4FF3-E749-9E26-229E4BAD7A66}"/>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EBFA67FD-BCE6-2B40-9411-9760EE5A2296}"/>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a:extLst>
                  <a:ext uri="{FF2B5EF4-FFF2-40B4-BE49-F238E27FC236}">
                    <a16:creationId xmlns:a16="http://schemas.microsoft.com/office/drawing/2014/main" id="{C9408FC4-BC61-634A-93F8-94061F871C33}"/>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a:extLst>
                  <a:ext uri="{FF2B5EF4-FFF2-40B4-BE49-F238E27FC236}">
                    <a16:creationId xmlns:a16="http://schemas.microsoft.com/office/drawing/2014/main" id="{0064DC2F-F38A-D340-852E-F2B67EFF575B}"/>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a:extLst>
                  <a:ext uri="{FF2B5EF4-FFF2-40B4-BE49-F238E27FC236}">
                    <a16:creationId xmlns:a16="http://schemas.microsoft.com/office/drawing/2014/main" id="{B83F94FF-B62E-1F46-AF1B-A9B328E58DBB}"/>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7F662337-12EE-5446-9F11-FC2756DBFEB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A45803B2-5214-EB48-8F02-93E3859FABB4}"/>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6C1CF91D-8A43-804B-BA9D-CBA19A4F8B58}"/>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EC92DF03-2CAD-DB4B-A461-4D4E47E3AFD9}"/>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B0799A4C-3E52-794A-8FD7-79252B4B394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8C9377D1-EB96-0D4E-9F35-D1253D712C43}"/>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a:extLst>
                  <a:ext uri="{FF2B5EF4-FFF2-40B4-BE49-F238E27FC236}">
                    <a16:creationId xmlns:a16="http://schemas.microsoft.com/office/drawing/2014/main" id="{0E40F4C2-41F5-5443-92B3-678F6C2E121D}"/>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5163B08-047E-0D48-9DD0-0536084617E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F59B0828-1C21-D642-AE15-D7D7C7F96096}"/>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10A8EC60-F750-154B-91B8-0E84C22C9D6D}"/>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D2189F3F-CEE4-C448-9B5C-7D2CE79FF62F}"/>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5D784E35-01C0-F246-B5BD-CC0E15354963}"/>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8F61AC1A-94A7-D04F-9996-E66A2E12AB00}"/>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8024F409-7AC7-8345-B8FC-7AF49CFC41C9}"/>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8549C758-4C75-E847-BC07-B72C15EE19A1}"/>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42F6E704-ED6E-E64F-9BF3-E79775EBC341}"/>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1" name="Textfeld 100">
              <a:extLst>
                <a:ext uri="{FF2B5EF4-FFF2-40B4-BE49-F238E27FC236}">
                  <a16:creationId xmlns:a16="http://schemas.microsoft.com/office/drawing/2014/main" id="{A930DCCC-784F-8D4E-B126-16ADCCDE725B}"/>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4" name="Rechteck 3">
              <a:extLst>
                <a:ext uri="{FF2B5EF4-FFF2-40B4-BE49-F238E27FC236}">
                  <a16:creationId xmlns:a16="http://schemas.microsoft.com/office/drawing/2014/main" id="{E05E0520-1905-3545-8DE6-848564EA7C21}"/>
                </a:ext>
              </a:extLst>
            </p:cNvPr>
            <p:cNvSpPr/>
            <p:nvPr/>
          </p:nvSpPr>
          <p:spPr>
            <a:xfrm>
              <a:off x="4428312" y="914926"/>
              <a:ext cx="561372" cy="276999"/>
            </a:xfrm>
            <a:prstGeom prst="rect">
              <a:avLst/>
            </a:prstGeom>
          </p:spPr>
          <p:txBody>
            <a:bodyPr wrap="none">
              <a:spAutoFit/>
            </a:bodyPr>
            <a:lstStyle/>
            <a:p>
              <a:pPr fontAlgn="b"/>
              <a:r>
                <a:rPr lang="de-DE" sz="600">
                  <a:latin typeface="Helvetica" pitchFamily="2" charset="0"/>
                </a:rPr>
                <a:t>K. </a:t>
              </a:r>
              <a:r>
                <a:rPr lang="de-DE" sz="600" err="1">
                  <a:latin typeface="Helvetica" pitchFamily="2" charset="0"/>
                </a:rPr>
                <a:t>africana</a:t>
              </a:r>
              <a:endParaRPr lang="de-DE" sz="600">
                <a:latin typeface="Helvetica" pitchFamily="2" charset="0"/>
              </a:endParaRPr>
            </a:p>
            <a:p>
              <a:pPr fontAlgn="b"/>
              <a:r>
                <a:rPr lang="de-DE" sz="600">
                  <a:solidFill>
                    <a:srgbClr val="000000"/>
                  </a:solidFill>
                  <a:latin typeface="Helvetica" pitchFamily="2" charset="0"/>
                </a:rPr>
                <a:t>2</a:t>
              </a:r>
            </a:p>
          </p:txBody>
        </p:sp>
        <p:sp>
          <p:nvSpPr>
            <p:cNvPr id="107" name="Rechteck 106">
              <a:extLst>
                <a:ext uri="{FF2B5EF4-FFF2-40B4-BE49-F238E27FC236}">
                  <a16:creationId xmlns:a16="http://schemas.microsoft.com/office/drawing/2014/main" id="{C89A3B5B-9A3C-2E43-9CC4-F53EB5A52CD2}"/>
                </a:ext>
              </a:extLst>
            </p:cNvPr>
            <p:cNvSpPr/>
            <p:nvPr/>
          </p:nvSpPr>
          <p:spPr>
            <a:xfrm>
              <a:off x="4884919" y="914926"/>
              <a:ext cx="561372" cy="276999"/>
            </a:xfrm>
            <a:prstGeom prst="rect">
              <a:avLst/>
            </a:prstGeom>
          </p:spPr>
          <p:txBody>
            <a:bodyPr wrap="none">
              <a:spAutoFit/>
            </a:bodyPr>
            <a:lstStyle/>
            <a:p>
              <a:pPr fontAlgn="b"/>
              <a:r>
                <a:rPr lang="de-DE" sz="600">
                  <a:latin typeface="Helvetica" pitchFamily="2" charset="0"/>
                </a:rPr>
                <a:t>K. </a:t>
              </a:r>
              <a:r>
                <a:rPr lang="de-DE" sz="600" err="1">
                  <a:latin typeface="Helvetica" pitchFamily="2" charset="0"/>
                </a:rPr>
                <a:t>africana</a:t>
              </a:r>
              <a:endParaRPr lang="de-DE" sz="600">
                <a:latin typeface="Helvetica" pitchFamily="2" charset="0"/>
              </a:endParaRPr>
            </a:p>
            <a:p>
              <a:pPr fontAlgn="b"/>
              <a:r>
                <a:rPr lang="de-DE" sz="600">
                  <a:solidFill>
                    <a:srgbClr val="000000"/>
                  </a:solidFill>
                  <a:latin typeface="Helvetica" pitchFamily="2" charset="0"/>
                </a:rPr>
                <a:t>3</a:t>
              </a:r>
            </a:p>
          </p:txBody>
        </p:sp>
        <p:sp>
          <p:nvSpPr>
            <p:cNvPr id="108" name="Rechteck 107">
              <a:extLst>
                <a:ext uri="{FF2B5EF4-FFF2-40B4-BE49-F238E27FC236}">
                  <a16:creationId xmlns:a16="http://schemas.microsoft.com/office/drawing/2014/main" id="{A9712FFE-F94E-D84F-BE0B-ACC754F3BCA6}"/>
                </a:ext>
              </a:extLst>
            </p:cNvPr>
            <p:cNvSpPr/>
            <p:nvPr/>
          </p:nvSpPr>
          <p:spPr>
            <a:xfrm>
              <a:off x="5346121" y="914926"/>
              <a:ext cx="561372" cy="276999"/>
            </a:xfrm>
            <a:prstGeom prst="rect">
              <a:avLst/>
            </a:prstGeom>
          </p:spPr>
          <p:txBody>
            <a:bodyPr wrap="none">
              <a:spAutoFit/>
            </a:bodyPr>
            <a:lstStyle/>
            <a:p>
              <a:pPr fontAlgn="b"/>
              <a:r>
                <a:rPr lang="de-DE" sz="600">
                  <a:latin typeface="Helvetica" pitchFamily="2" charset="0"/>
                </a:rPr>
                <a:t>K. </a:t>
              </a:r>
              <a:r>
                <a:rPr lang="de-DE" sz="600" err="1">
                  <a:latin typeface="Helvetica" pitchFamily="2" charset="0"/>
                </a:rPr>
                <a:t>africana</a:t>
              </a:r>
              <a:endParaRPr lang="de-DE" sz="600">
                <a:latin typeface="Helvetica" pitchFamily="2" charset="0"/>
              </a:endParaRPr>
            </a:p>
            <a:p>
              <a:pPr fontAlgn="b"/>
              <a:r>
                <a:rPr lang="de-DE" sz="600">
                  <a:solidFill>
                    <a:srgbClr val="000000"/>
                  </a:solidFill>
                  <a:latin typeface="Helvetica" pitchFamily="2" charset="0"/>
                </a:rPr>
                <a:t>4</a:t>
              </a:r>
            </a:p>
          </p:txBody>
        </p:sp>
        <p:sp>
          <p:nvSpPr>
            <p:cNvPr id="109" name="Rechteck 108">
              <a:extLst>
                <a:ext uri="{FF2B5EF4-FFF2-40B4-BE49-F238E27FC236}">
                  <a16:creationId xmlns:a16="http://schemas.microsoft.com/office/drawing/2014/main" id="{03664226-5808-1B46-91B3-BA251C0105E4}"/>
                </a:ext>
              </a:extLst>
            </p:cNvPr>
            <p:cNvSpPr/>
            <p:nvPr/>
          </p:nvSpPr>
          <p:spPr>
            <a:xfrm>
              <a:off x="5845184" y="914926"/>
              <a:ext cx="561372" cy="276999"/>
            </a:xfrm>
            <a:prstGeom prst="rect">
              <a:avLst/>
            </a:prstGeom>
          </p:spPr>
          <p:txBody>
            <a:bodyPr wrap="none">
              <a:spAutoFit/>
            </a:bodyPr>
            <a:lstStyle/>
            <a:p>
              <a:pPr fontAlgn="b"/>
              <a:r>
                <a:rPr lang="de-DE" sz="600">
                  <a:latin typeface="Helvetica" pitchFamily="2" charset="0"/>
                </a:rPr>
                <a:t>K. </a:t>
              </a:r>
              <a:r>
                <a:rPr lang="de-DE" sz="600" err="1">
                  <a:latin typeface="Helvetica" pitchFamily="2" charset="0"/>
                </a:rPr>
                <a:t>africana</a:t>
              </a:r>
              <a:endParaRPr lang="de-DE" sz="600">
                <a:latin typeface="Helvetica" pitchFamily="2" charset="0"/>
              </a:endParaRPr>
            </a:p>
            <a:p>
              <a:pPr fontAlgn="b"/>
              <a:r>
                <a:rPr lang="de-DE" sz="600">
                  <a:solidFill>
                    <a:srgbClr val="000000"/>
                  </a:solidFill>
                  <a:latin typeface="Helvetica" pitchFamily="2" charset="0"/>
                </a:rPr>
                <a:t>5</a:t>
              </a:r>
            </a:p>
          </p:txBody>
        </p:sp>
        <p:sp>
          <p:nvSpPr>
            <p:cNvPr id="111" name="Rechteck 110">
              <a:extLst>
                <a:ext uri="{FF2B5EF4-FFF2-40B4-BE49-F238E27FC236}">
                  <a16:creationId xmlns:a16="http://schemas.microsoft.com/office/drawing/2014/main" id="{B74B2273-ED59-0B40-B440-3991F4E3D62A}"/>
                </a:ext>
              </a:extLst>
            </p:cNvPr>
            <p:cNvSpPr/>
            <p:nvPr/>
          </p:nvSpPr>
          <p:spPr>
            <a:xfrm>
              <a:off x="4178959" y="1254959"/>
              <a:ext cx="561372" cy="276999"/>
            </a:xfrm>
            <a:prstGeom prst="rect">
              <a:avLst/>
            </a:prstGeom>
          </p:spPr>
          <p:txBody>
            <a:bodyPr wrap="none">
              <a:spAutoFit/>
            </a:bodyPr>
            <a:lstStyle/>
            <a:p>
              <a:pPr fontAlgn="b"/>
              <a:r>
                <a:rPr lang="de-DE" sz="600">
                  <a:latin typeface="Helvetica" pitchFamily="2" charset="0"/>
                </a:rPr>
                <a:t>K. </a:t>
              </a:r>
              <a:r>
                <a:rPr lang="de-DE" sz="600" err="1">
                  <a:latin typeface="Helvetica" pitchFamily="2" charset="0"/>
                </a:rPr>
                <a:t>africana</a:t>
              </a:r>
              <a:endParaRPr lang="de-DE" sz="600">
                <a:latin typeface="Helvetica" pitchFamily="2" charset="0"/>
              </a:endParaRPr>
            </a:p>
            <a:p>
              <a:pPr fontAlgn="b"/>
              <a:r>
                <a:rPr lang="de-DE" sz="600">
                  <a:solidFill>
                    <a:srgbClr val="000000"/>
                  </a:solidFill>
                  <a:latin typeface="Helvetica" pitchFamily="2" charset="0"/>
                </a:rPr>
                <a:t>6 </a:t>
              </a:r>
            </a:p>
          </p:txBody>
        </p:sp>
        <p:sp>
          <p:nvSpPr>
            <p:cNvPr id="112" name="Textfeld 111">
              <a:extLst>
                <a:ext uri="{FF2B5EF4-FFF2-40B4-BE49-F238E27FC236}">
                  <a16:creationId xmlns:a16="http://schemas.microsoft.com/office/drawing/2014/main" id="{A4A70FF4-5CE8-2246-9588-1ACC4E46E31F}"/>
                </a:ext>
              </a:extLst>
            </p:cNvPr>
            <p:cNvSpPr txBox="1"/>
            <p:nvPr/>
          </p:nvSpPr>
          <p:spPr>
            <a:xfrm>
              <a:off x="4631271" y="1254959"/>
              <a:ext cx="521328" cy="323165"/>
            </a:xfrm>
            <a:prstGeom prst="rect">
              <a:avLst/>
            </a:prstGeom>
            <a:noFill/>
            <a:ln>
              <a:noFill/>
            </a:ln>
          </p:spPr>
          <p:txBody>
            <a:bodyPr wrap="square" rtlCol="0">
              <a:spAutoFit/>
            </a:bodyPr>
            <a:lstStyle>
              <a:defPPr>
                <a:defRPr lang="en-US"/>
              </a:defPPr>
              <a:lvl1pPr>
                <a:defRPr sz="500">
                  <a:latin typeface="Helvetica" pitchFamily="2" charset="0"/>
                </a:defRPr>
              </a:lvl1pPr>
            </a:lstStyle>
            <a:p>
              <a:r>
                <a:rPr lang="de-DE" dirty="0">
                  <a:solidFill>
                    <a:srgbClr val="48B0F0"/>
                  </a:solidFill>
                </a:rPr>
                <a:t>FUS 1-163 12E + p65 </a:t>
              </a:r>
            </a:p>
            <a:p>
              <a:r>
                <a:rPr lang="de-DE" dirty="0">
                  <a:solidFill>
                    <a:srgbClr val="48B0F0"/>
                  </a:solidFill>
                </a:rPr>
                <a:t>1</a:t>
              </a:r>
            </a:p>
          </p:txBody>
        </p:sp>
        <p:sp>
          <p:nvSpPr>
            <p:cNvPr id="113" name="Textfeld 112">
              <a:extLst>
                <a:ext uri="{FF2B5EF4-FFF2-40B4-BE49-F238E27FC236}">
                  <a16:creationId xmlns:a16="http://schemas.microsoft.com/office/drawing/2014/main" id="{FBCB5BC7-3F5B-044F-B2EA-DF7FB8182B60}"/>
                </a:ext>
              </a:extLst>
            </p:cNvPr>
            <p:cNvSpPr txBox="1"/>
            <p:nvPr/>
          </p:nvSpPr>
          <p:spPr>
            <a:xfrm>
              <a:off x="5133390" y="1254959"/>
              <a:ext cx="521328" cy="323165"/>
            </a:xfrm>
            <a:prstGeom prst="rect">
              <a:avLst/>
            </a:prstGeom>
            <a:noFill/>
            <a:ln>
              <a:noFill/>
            </a:ln>
          </p:spPr>
          <p:txBody>
            <a:bodyPr wrap="square" rtlCol="0">
              <a:spAutoFit/>
            </a:bodyPr>
            <a:lstStyle>
              <a:defPPr>
                <a:defRPr lang="en-US"/>
              </a:defPPr>
              <a:lvl1pPr>
                <a:defRPr sz="500">
                  <a:latin typeface="Helvetica" pitchFamily="2" charset="0"/>
                </a:defRPr>
              </a:lvl1pPr>
            </a:lstStyle>
            <a:p>
              <a:r>
                <a:rPr lang="de-DE" dirty="0">
                  <a:solidFill>
                    <a:srgbClr val="48B0F0"/>
                  </a:solidFill>
                </a:rPr>
                <a:t>FUS 1-163 12E + p65 </a:t>
              </a:r>
            </a:p>
            <a:p>
              <a:r>
                <a:rPr lang="de-DE" dirty="0">
                  <a:solidFill>
                    <a:srgbClr val="48B0F0"/>
                  </a:solidFill>
                </a:rPr>
                <a:t>2</a:t>
              </a:r>
            </a:p>
          </p:txBody>
        </p:sp>
        <p:sp>
          <p:nvSpPr>
            <p:cNvPr id="114" name="Textfeld 113">
              <a:extLst>
                <a:ext uri="{FF2B5EF4-FFF2-40B4-BE49-F238E27FC236}">
                  <a16:creationId xmlns:a16="http://schemas.microsoft.com/office/drawing/2014/main" id="{80D9BB51-ABA1-0145-9152-DE87457BF7D4}"/>
                </a:ext>
              </a:extLst>
            </p:cNvPr>
            <p:cNvSpPr txBox="1"/>
            <p:nvPr/>
          </p:nvSpPr>
          <p:spPr>
            <a:xfrm>
              <a:off x="4631271" y="1593424"/>
              <a:ext cx="521328" cy="323165"/>
            </a:xfrm>
            <a:prstGeom prst="rect">
              <a:avLst/>
            </a:prstGeom>
            <a:noFill/>
            <a:ln>
              <a:noFill/>
            </a:ln>
          </p:spPr>
          <p:txBody>
            <a:bodyPr wrap="square" rtlCol="0">
              <a:spAutoFit/>
            </a:bodyPr>
            <a:lstStyle>
              <a:defPPr>
                <a:defRPr lang="en-US"/>
              </a:defPPr>
              <a:lvl1pPr>
                <a:defRPr sz="500">
                  <a:latin typeface="Helvetica" pitchFamily="2" charset="0"/>
                </a:defRPr>
              </a:lvl1pPr>
            </a:lstStyle>
            <a:p>
              <a:r>
                <a:rPr lang="de-DE" dirty="0">
                  <a:solidFill>
                    <a:srgbClr val="48B0F0"/>
                  </a:solidFill>
                </a:rPr>
                <a:t>FUS 1-163 12E + p65 </a:t>
              </a:r>
            </a:p>
            <a:p>
              <a:r>
                <a:rPr lang="de-DE" dirty="0">
                  <a:solidFill>
                    <a:srgbClr val="48B0F0"/>
                  </a:solidFill>
                </a:rPr>
                <a:t>6</a:t>
              </a:r>
            </a:p>
          </p:txBody>
        </p:sp>
        <p:sp>
          <p:nvSpPr>
            <p:cNvPr id="115" name="Textfeld 114">
              <a:extLst>
                <a:ext uri="{FF2B5EF4-FFF2-40B4-BE49-F238E27FC236}">
                  <a16:creationId xmlns:a16="http://schemas.microsoft.com/office/drawing/2014/main" id="{2DF75350-CEAD-734C-9690-73FC4824234B}"/>
                </a:ext>
              </a:extLst>
            </p:cNvPr>
            <p:cNvSpPr txBox="1"/>
            <p:nvPr/>
          </p:nvSpPr>
          <p:spPr>
            <a:xfrm>
              <a:off x="4178959" y="1593424"/>
              <a:ext cx="521328" cy="323165"/>
            </a:xfrm>
            <a:prstGeom prst="rect">
              <a:avLst/>
            </a:prstGeom>
            <a:noFill/>
            <a:ln>
              <a:noFill/>
            </a:ln>
          </p:spPr>
          <p:txBody>
            <a:bodyPr wrap="square" rtlCol="0">
              <a:spAutoFit/>
            </a:bodyPr>
            <a:lstStyle>
              <a:defPPr>
                <a:defRPr lang="en-US"/>
              </a:defPPr>
              <a:lvl1pPr>
                <a:defRPr sz="500">
                  <a:latin typeface="Helvetica" pitchFamily="2" charset="0"/>
                </a:defRPr>
              </a:lvl1pPr>
            </a:lstStyle>
            <a:p>
              <a:r>
                <a:rPr lang="de-DE" dirty="0">
                  <a:solidFill>
                    <a:srgbClr val="48B0F0"/>
                  </a:solidFill>
                </a:rPr>
                <a:t>FUS 1-163 12E + p65 </a:t>
              </a:r>
            </a:p>
            <a:p>
              <a:r>
                <a:rPr lang="de-DE" dirty="0">
                  <a:solidFill>
                    <a:srgbClr val="48B0F0"/>
                  </a:solidFill>
                </a:rPr>
                <a:t>5</a:t>
              </a:r>
            </a:p>
          </p:txBody>
        </p:sp>
        <p:sp>
          <p:nvSpPr>
            <p:cNvPr id="116" name="Textfeld 115">
              <a:extLst>
                <a:ext uri="{FF2B5EF4-FFF2-40B4-BE49-F238E27FC236}">
                  <a16:creationId xmlns:a16="http://schemas.microsoft.com/office/drawing/2014/main" id="{4CF22FC1-8B99-2846-A77C-C75E4CD3B8B5}"/>
                </a:ext>
              </a:extLst>
            </p:cNvPr>
            <p:cNvSpPr txBox="1"/>
            <p:nvPr/>
          </p:nvSpPr>
          <p:spPr>
            <a:xfrm>
              <a:off x="6112684" y="1254959"/>
              <a:ext cx="521328" cy="323165"/>
            </a:xfrm>
            <a:prstGeom prst="rect">
              <a:avLst/>
            </a:prstGeom>
            <a:noFill/>
            <a:ln>
              <a:noFill/>
            </a:ln>
          </p:spPr>
          <p:txBody>
            <a:bodyPr wrap="square" rtlCol="0">
              <a:spAutoFit/>
            </a:bodyPr>
            <a:lstStyle>
              <a:defPPr>
                <a:defRPr lang="en-US"/>
              </a:defPPr>
              <a:lvl1pPr>
                <a:defRPr sz="500">
                  <a:latin typeface="Helvetica" pitchFamily="2" charset="0"/>
                </a:defRPr>
              </a:lvl1pPr>
            </a:lstStyle>
            <a:p>
              <a:r>
                <a:rPr lang="de-DE" dirty="0">
                  <a:solidFill>
                    <a:srgbClr val="48B0F0"/>
                  </a:solidFill>
                </a:rPr>
                <a:t>FUS 1-163 12E + p65 </a:t>
              </a:r>
            </a:p>
            <a:p>
              <a:r>
                <a:rPr lang="de-DE" dirty="0">
                  <a:solidFill>
                    <a:srgbClr val="48B0F0"/>
                  </a:solidFill>
                </a:rPr>
                <a:t>4</a:t>
              </a:r>
            </a:p>
          </p:txBody>
        </p:sp>
        <p:sp>
          <p:nvSpPr>
            <p:cNvPr id="117" name="Textfeld 116">
              <a:extLst>
                <a:ext uri="{FF2B5EF4-FFF2-40B4-BE49-F238E27FC236}">
                  <a16:creationId xmlns:a16="http://schemas.microsoft.com/office/drawing/2014/main" id="{284B76DC-7005-2E4F-9FB8-614507347A10}"/>
                </a:ext>
              </a:extLst>
            </p:cNvPr>
            <p:cNvSpPr txBox="1"/>
            <p:nvPr/>
          </p:nvSpPr>
          <p:spPr>
            <a:xfrm>
              <a:off x="5628261" y="1254959"/>
              <a:ext cx="521328" cy="323165"/>
            </a:xfrm>
            <a:prstGeom prst="rect">
              <a:avLst/>
            </a:prstGeom>
            <a:noFill/>
            <a:ln>
              <a:noFill/>
            </a:ln>
          </p:spPr>
          <p:txBody>
            <a:bodyPr wrap="square" rtlCol="0">
              <a:spAutoFit/>
            </a:bodyPr>
            <a:lstStyle>
              <a:defPPr>
                <a:defRPr lang="en-US"/>
              </a:defPPr>
              <a:lvl1pPr>
                <a:defRPr sz="500">
                  <a:latin typeface="Helvetica" pitchFamily="2" charset="0"/>
                </a:defRPr>
              </a:lvl1pPr>
            </a:lstStyle>
            <a:p>
              <a:r>
                <a:rPr lang="de-DE" dirty="0">
                  <a:solidFill>
                    <a:srgbClr val="48B0F0"/>
                  </a:solidFill>
                </a:rPr>
                <a:t>FUS 1-163 12E + p65 </a:t>
              </a:r>
            </a:p>
            <a:p>
              <a:r>
                <a:rPr lang="de-DE" dirty="0">
                  <a:solidFill>
                    <a:srgbClr val="48B0F0"/>
                  </a:solidFill>
                </a:rPr>
                <a:t>3</a:t>
              </a:r>
            </a:p>
          </p:txBody>
        </p:sp>
      </p:grpSp>
      <p:grpSp>
        <p:nvGrpSpPr>
          <p:cNvPr id="3" name="Group 2">
            <a:extLst>
              <a:ext uri="{FF2B5EF4-FFF2-40B4-BE49-F238E27FC236}">
                <a16:creationId xmlns:a16="http://schemas.microsoft.com/office/drawing/2014/main" id="{B317A519-71C2-DC46-9343-8A2398CDF518}"/>
              </a:ext>
            </a:extLst>
          </p:cNvPr>
          <p:cNvGrpSpPr/>
          <p:nvPr/>
        </p:nvGrpSpPr>
        <p:grpSpPr>
          <a:xfrm>
            <a:off x="3959617" y="4578993"/>
            <a:ext cx="2891791" cy="2838483"/>
            <a:chOff x="3959617" y="4578993"/>
            <a:chExt cx="2891791" cy="2838483"/>
          </a:xfrm>
        </p:grpSpPr>
        <p:grpSp>
          <p:nvGrpSpPr>
            <p:cNvPr id="47" name="Gruppieren 46">
              <a:extLst>
                <a:ext uri="{FF2B5EF4-FFF2-40B4-BE49-F238E27FC236}">
                  <a16:creationId xmlns:a16="http://schemas.microsoft.com/office/drawing/2014/main" id="{2B4E9647-8152-D145-8347-06BE52B4B654}"/>
                </a:ext>
              </a:extLst>
            </p:cNvPr>
            <p:cNvGrpSpPr/>
            <p:nvPr/>
          </p:nvGrpSpPr>
          <p:grpSpPr>
            <a:xfrm>
              <a:off x="3959617" y="4578993"/>
              <a:ext cx="2891791" cy="2838483"/>
              <a:chOff x="4704079" y="1994688"/>
              <a:chExt cx="4053841" cy="4040352"/>
            </a:xfrm>
          </p:grpSpPr>
          <p:sp>
            <p:nvSpPr>
              <p:cNvPr id="66" name="Oval 65">
                <a:extLst>
                  <a:ext uri="{FF2B5EF4-FFF2-40B4-BE49-F238E27FC236}">
                    <a16:creationId xmlns:a16="http://schemas.microsoft.com/office/drawing/2014/main" id="{6C2D88D5-EB73-2349-9DEF-D3485EAC7F13}"/>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67" name="Gerade Verbindung 66">
                <a:extLst>
                  <a:ext uri="{FF2B5EF4-FFF2-40B4-BE49-F238E27FC236}">
                    <a16:creationId xmlns:a16="http://schemas.microsoft.com/office/drawing/2014/main" id="{A7C9B627-19B0-124D-B9C9-80001A8A072F}"/>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a:extLst>
                  <a:ext uri="{FF2B5EF4-FFF2-40B4-BE49-F238E27FC236}">
                    <a16:creationId xmlns:a16="http://schemas.microsoft.com/office/drawing/2014/main" id="{99C42545-4EFA-2E4C-905F-EE6725995EF0}"/>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a:extLst>
                  <a:ext uri="{FF2B5EF4-FFF2-40B4-BE49-F238E27FC236}">
                    <a16:creationId xmlns:a16="http://schemas.microsoft.com/office/drawing/2014/main" id="{08775B09-4FD0-5348-A16C-8F0F58845FD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a:extLst>
                  <a:ext uri="{FF2B5EF4-FFF2-40B4-BE49-F238E27FC236}">
                    <a16:creationId xmlns:a16="http://schemas.microsoft.com/office/drawing/2014/main" id="{AC95EEA0-BE98-264E-AC62-B55B1CB6F2B4}"/>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a:extLst>
                  <a:ext uri="{FF2B5EF4-FFF2-40B4-BE49-F238E27FC236}">
                    <a16:creationId xmlns:a16="http://schemas.microsoft.com/office/drawing/2014/main" id="{8B683C57-4DC0-3F4C-ADD9-A03F92BC11F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a:extLst>
                  <a:ext uri="{FF2B5EF4-FFF2-40B4-BE49-F238E27FC236}">
                    <a16:creationId xmlns:a16="http://schemas.microsoft.com/office/drawing/2014/main" id="{8DD24690-F1A0-5A43-913D-838278B3611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a:extLst>
                  <a:ext uri="{FF2B5EF4-FFF2-40B4-BE49-F238E27FC236}">
                    <a16:creationId xmlns:a16="http://schemas.microsoft.com/office/drawing/2014/main" id="{EA3BEDCB-1FB4-EC40-ABCE-E03A808E7D24}"/>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a:extLst>
                  <a:ext uri="{FF2B5EF4-FFF2-40B4-BE49-F238E27FC236}">
                    <a16:creationId xmlns:a16="http://schemas.microsoft.com/office/drawing/2014/main" id="{F0E667DD-4F6F-EC4B-BA20-E9975C32800B}"/>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a:extLst>
                  <a:ext uri="{FF2B5EF4-FFF2-40B4-BE49-F238E27FC236}">
                    <a16:creationId xmlns:a16="http://schemas.microsoft.com/office/drawing/2014/main" id="{E171794B-DB7E-454D-A01A-F16DA83A656A}"/>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a:extLst>
                  <a:ext uri="{FF2B5EF4-FFF2-40B4-BE49-F238E27FC236}">
                    <a16:creationId xmlns:a16="http://schemas.microsoft.com/office/drawing/2014/main" id="{DD431F8E-0FFD-074A-A8F5-014CE59DB484}"/>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a:extLst>
                  <a:ext uri="{FF2B5EF4-FFF2-40B4-BE49-F238E27FC236}">
                    <a16:creationId xmlns:a16="http://schemas.microsoft.com/office/drawing/2014/main" id="{EA63AA82-61AB-6048-9501-D203CA46C98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a:extLst>
                  <a:ext uri="{FF2B5EF4-FFF2-40B4-BE49-F238E27FC236}">
                    <a16:creationId xmlns:a16="http://schemas.microsoft.com/office/drawing/2014/main" id="{A359E303-0D64-0B4A-A949-B73A53718ED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a:extLst>
                  <a:ext uri="{FF2B5EF4-FFF2-40B4-BE49-F238E27FC236}">
                    <a16:creationId xmlns:a16="http://schemas.microsoft.com/office/drawing/2014/main" id="{EA16239A-33A9-3743-BB12-D88D3B560CE8}"/>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a:extLst>
                  <a:ext uri="{FF2B5EF4-FFF2-40B4-BE49-F238E27FC236}">
                    <a16:creationId xmlns:a16="http://schemas.microsoft.com/office/drawing/2014/main" id="{372ED63E-D810-024D-B114-E061EF7D82AC}"/>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a:extLst>
                  <a:ext uri="{FF2B5EF4-FFF2-40B4-BE49-F238E27FC236}">
                    <a16:creationId xmlns:a16="http://schemas.microsoft.com/office/drawing/2014/main" id="{C682E579-BD1E-6E4F-89BA-075459F265A2}"/>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a:extLst>
                  <a:ext uri="{FF2B5EF4-FFF2-40B4-BE49-F238E27FC236}">
                    <a16:creationId xmlns:a16="http://schemas.microsoft.com/office/drawing/2014/main" id="{943CE64A-10AC-1243-93CC-9FABB0E48A7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a:extLst>
                  <a:ext uri="{FF2B5EF4-FFF2-40B4-BE49-F238E27FC236}">
                    <a16:creationId xmlns:a16="http://schemas.microsoft.com/office/drawing/2014/main" id="{F60393FD-191F-2C47-B67C-6F410B2799B2}"/>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a:extLst>
                  <a:ext uri="{FF2B5EF4-FFF2-40B4-BE49-F238E27FC236}">
                    <a16:creationId xmlns:a16="http://schemas.microsoft.com/office/drawing/2014/main" id="{E9F971FB-551A-5B4F-9F2B-BA67D28FDDF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a:extLst>
                  <a:ext uri="{FF2B5EF4-FFF2-40B4-BE49-F238E27FC236}">
                    <a16:creationId xmlns:a16="http://schemas.microsoft.com/office/drawing/2014/main" id="{17733A72-BC97-F64B-81AD-5DBE096C2F9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a:extLst>
                  <a:ext uri="{FF2B5EF4-FFF2-40B4-BE49-F238E27FC236}">
                    <a16:creationId xmlns:a16="http://schemas.microsoft.com/office/drawing/2014/main" id="{E2C60701-3341-974C-AFF9-DA8208CFC08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a:extLst>
                  <a:ext uri="{FF2B5EF4-FFF2-40B4-BE49-F238E27FC236}">
                    <a16:creationId xmlns:a16="http://schemas.microsoft.com/office/drawing/2014/main" id="{89CC1808-14E9-1A4E-AC11-843C90381211}"/>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a:extLst>
                  <a:ext uri="{FF2B5EF4-FFF2-40B4-BE49-F238E27FC236}">
                    <a16:creationId xmlns:a16="http://schemas.microsoft.com/office/drawing/2014/main" id="{4C0BF546-E76B-C34B-AA59-01BE8B0624D0}"/>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a:extLst>
                  <a:ext uri="{FF2B5EF4-FFF2-40B4-BE49-F238E27FC236}">
                    <a16:creationId xmlns:a16="http://schemas.microsoft.com/office/drawing/2014/main" id="{EC8DD80E-EE39-524D-AC9F-27222BC904E5}"/>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89">
                <a:extLst>
                  <a:ext uri="{FF2B5EF4-FFF2-40B4-BE49-F238E27FC236}">
                    <a16:creationId xmlns:a16="http://schemas.microsoft.com/office/drawing/2014/main" id="{63F0F268-620D-8643-9CF4-AF9E5AE0DC26}"/>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a:extLst>
                  <a:ext uri="{FF2B5EF4-FFF2-40B4-BE49-F238E27FC236}">
                    <a16:creationId xmlns:a16="http://schemas.microsoft.com/office/drawing/2014/main" id="{C1DABE3A-98AD-7D4C-A46C-0F97EB1FC25D}"/>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a:extLst>
                  <a:ext uri="{FF2B5EF4-FFF2-40B4-BE49-F238E27FC236}">
                    <a16:creationId xmlns:a16="http://schemas.microsoft.com/office/drawing/2014/main" id="{FD7ED33C-A83D-2745-85BA-9C57F4B36C00}"/>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a:extLst>
                  <a:ext uri="{FF2B5EF4-FFF2-40B4-BE49-F238E27FC236}">
                    <a16:creationId xmlns:a16="http://schemas.microsoft.com/office/drawing/2014/main" id="{BBA81998-308B-EB47-969F-1E5D693D248D}"/>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feld 47">
              <a:extLst>
                <a:ext uri="{FF2B5EF4-FFF2-40B4-BE49-F238E27FC236}">
                  <a16:creationId xmlns:a16="http://schemas.microsoft.com/office/drawing/2014/main" id="{BF153306-A3CA-E341-80D6-90E84692FB6D}"/>
                </a:ext>
              </a:extLst>
            </p:cNvPr>
            <p:cNvSpPr txBox="1"/>
            <p:nvPr/>
          </p:nvSpPr>
          <p:spPr>
            <a:xfrm>
              <a:off x="4439330" y="5062666"/>
              <a:ext cx="558052" cy="276999"/>
            </a:xfrm>
            <a:prstGeom prst="rect">
              <a:avLst/>
            </a:prstGeom>
            <a:noFill/>
            <a:ln>
              <a:noFill/>
            </a:ln>
          </p:spPr>
          <p:txBody>
            <a:bodyPr wrap="square" rtlCol="0">
              <a:spAutoFit/>
            </a:bodyPr>
            <a:lstStyle/>
            <a:p>
              <a:r>
                <a:rPr lang="de-DE" sz="400" dirty="0">
                  <a:solidFill>
                    <a:srgbClr val="48B0F0"/>
                  </a:solidFill>
                  <a:latin typeface="Helvetica" pitchFamily="2" charset="0"/>
                </a:rPr>
                <a:t>FUS_gal4_context_no_acidity</a:t>
              </a:r>
            </a:p>
            <a:p>
              <a:r>
                <a:rPr lang="de-DE" sz="400" dirty="0">
                  <a:solidFill>
                    <a:srgbClr val="48B0F0"/>
                  </a:solidFill>
                  <a:latin typeface="Helvetica" pitchFamily="2" charset="0"/>
                </a:rPr>
                <a:t>1</a:t>
              </a:r>
            </a:p>
          </p:txBody>
        </p:sp>
        <p:sp>
          <p:nvSpPr>
            <p:cNvPr id="96" name="Textfeld 95">
              <a:extLst>
                <a:ext uri="{FF2B5EF4-FFF2-40B4-BE49-F238E27FC236}">
                  <a16:creationId xmlns:a16="http://schemas.microsoft.com/office/drawing/2014/main" id="{0086AC85-F3A1-3F47-8EA6-46653C55B7A5}"/>
                </a:ext>
              </a:extLst>
            </p:cNvPr>
            <p:cNvSpPr txBox="1"/>
            <p:nvPr/>
          </p:nvSpPr>
          <p:spPr>
            <a:xfrm>
              <a:off x="5196015" y="6752892"/>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sp>
          <p:nvSpPr>
            <p:cNvPr id="97" name="Textfeld 96">
              <a:extLst>
                <a:ext uri="{FF2B5EF4-FFF2-40B4-BE49-F238E27FC236}">
                  <a16:creationId xmlns:a16="http://schemas.microsoft.com/office/drawing/2014/main" id="{F41349D8-5B27-4841-92A1-187B882FC32F}"/>
                </a:ext>
              </a:extLst>
            </p:cNvPr>
            <p:cNvSpPr txBox="1"/>
            <p:nvPr/>
          </p:nvSpPr>
          <p:spPr>
            <a:xfrm>
              <a:off x="5645102" y="67494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119" name="Textfeld 118">
              <a:extLst>
                <a:ext uri="{FF2B5EF4-FFF2-40B4-BE49-F238E27FC236}">
                  <a16:creationId xmlns:a16="http://schemas.microsoft.com/office/drawing/2014/main" id="{78313B2A-B24E-1549-9F14-C71A97ADD64B}"/>
                </a:ext>
              </a:extLst>
            </p:cNvPr>
            <p:cNvSpPr txBox="1"/>
            <p:nvPr/>
          </p:nvSpPr>
          <p:spPr>
            <a:xfrm>
              <a:off x="5373189" y="5062666"/>
              <a:ext cx="558052" cy="276999"/>
            </a:xfrm>
            <a:prstGeom prst="rect">
              <a:avLst/>
            </a:prstGeom>
            <a:noFill/>
            <a:ln>
              <a:noFill/>
            </a:ln>
          </p:spPr>
          <p:txBody>
            <a:bodyPr wrap="square" rtlCol="0">
              <a:spAutoFit/>
            </a:bodyPr>
            <a:lstStyle/>
            <a:p>
              <a:r>
                <a:rPr lang="de-DE" sz="400" dirty="0">
                  <a:solidFill>
                    <a:srgbClr val="48B0F0"/>
                  </a:solidFill>
                  <a:latin typeface="Helvetica" pitchFamily="2" charset="0"/>
                </a:rPr>
                <a:t>FUS_gal4_context_no_acidity</a:t>
              </a:r>
            </a:p>
            <a:p>
              <a:r>
                <a:rPr lang="de-DE" sz="400" dirty="0">
                  <a:solidFill>
                    <a:srgbClr val="48B0F0"/>
                  </a:solidFill>
                  <a:latin typeface="Helvetica" pitchFamily="2" charset="0"/>
                </a:rPr>
                <a:t>3</a:t>
              </a:r>
            </a:p>
          </p:txBody>
        </p:sp>
        <p:sp>
          <p:nvSpPr>
            <p:cNvPr id="120" name="Textfeld 119">
              <a:extLst>
                <a:ext uri="{FF2B5EF4-FFF2-40B4-BE49-F238E27FC236}">
                  <a16:creationId xmlns:a16="http://schemas.microsoft.com/office/drawing/2014/main" id="{0EB06D3D-D9AB-E747-8B4F-26F0AB4AE668}"/>
                </a:ext>
              </a:extLst>
            </p:cNvPr>
            <p:cNvSpPr txBox="1"/>
            <p:nvPr/>
          </p:nvSpPr>
          <p:spPr>
            <a:xfrm>
              <a:off x="4900170" y="5062666"/>
              <a:ext cx="558052" cy="276999"/>
            </a:xfrm>
            <a:prstGeom prst="rect">
              <a:avLst/>
            </a:prstGeom>
            <a:noFill/>
            <a:ln>
              <a:noFill/>
            </a:ln>
          </p:spPr>
          <p:txBody>
            <a:bodyPr wrap="square" rtlCol="0">
              <a:spAutoFit/>
            </a:bodyPr>
            <a:lstStyle/>
            <a:p>
              <a:r>
                <a:rPr lang="de-DE" sz="400" dirty="0">
                  <a:latin typeface="Helvetica" pitchFamily="2" charset="0"/>
                </a:rPr>
                <a:t>FUS_gal4_context_no_acidity</a:t>
              </a:r>
            </a:p>
            <a:p>
              <a:r>
                <a:rPr lang="de-DE" sz="400" dirty="0">
                  <a:latin typeface="Helvetica" pitchFamily="2" charset="0"/>
                </a:rPr>
                <a:t>2</a:t>
              </a:r>
            </a:p>
          </p:txBody>
        </p:sp>
        <p:sp>
          <p:nvSpPr>
            <p:cNvPr id="121" name="Textfeld 120">
              <a:extLst>
                <a:ext uri="{FF2B5EF4-FFF2-40B4-BE49-F238E27FC236}">
                  <a16:creationId xmlns:a16="http://schemas.microsoft.com/office/drawing/2014/main" id="{E26AF3D2-1EB5-5342-B536-A15FD7D6EC98}"/>
                </a:ext>
              </a:extLst>
            </p:cNvPr>
            <p:cNvSpPr txBox="1"/>
            <p:nvPr/>
          </p:nvSpPr>
          <p:spPr>
            <a:xfrm>
              <a:off x="5807813" y="5062666"/>
              <a:ext cx="558052" cy="276999"/>
            </a:xfrm>
            <a:prstGeom prst="rect">
              <a:avLst/>
            </a:prstGeom>
            <a:noFill/>
            <a:ln>
              <a:noFill/>
            </a:ln>
          </p:spPr>
          <p:txBody>
            <a:bodyPr wrap="square" rtlCol="0">
              <a:spAutoFit/>
            </a:bodyPr>
            <a:lstStyle/>
            <a:p>
              <a:r>
                <a:rPr lang="de-DE" sz="400" dirty="0">
                  <a:solidFill>
                    <a:srgbClr val="48B0F0"/>
                  </a:solidFill>
                  <a:latin typeface="Helvetica" pitchFamily="2" charset="0"/>
                </a:rPr>
                <a:t>FUS_gal4_context_no_acidity</a:t>
              </a:r>
            </a:p>
            <a:p>
              <a:r>
                <a:rPr lang="de-DE" sz="400" dirty="0">
                  <a:solidFill>
                    <a:srgbClr val="48B0F0"/>
                  </a:solidFill>
                  <a:latin typeface="Helvetica" pitchFamily="2" charset="0"/>
                </a:rPr>
                <a:t>4</a:t>
              </a:r>
            </a:p>
          </p:txBody>
        </p:sp>
        <p:sp>
          <p:nvSpPr>
            <p:cNvPr id="122" name="Textfeld 121">
              <a:extLst>
                <a:ext uri="{FF2B5EF4-FFF2-40B4-BE49-F238E27FC236}">
                  <a16:creationId xmlns:a16="http://schemas.microsoft.com/office/drawing/2014/main" id="{927A863C-F4D8-4A4A-B2A0-E30A90983895}"/>
                </a:ext>
              </a:extLst>
            </p:cNvPr>
            <p:cNvSpPr txBox="1"/>
            <p:nvPr/>
          </p:nvSpPr>
          <p:spPr>
            <a:xfrm>
              <a:off x="4188845" y="5390566"/>
              <a:ext cx="558052" cy="276999"/>
            </a:xfrm>
            <a:prstGeom prst="rect">
              <a:avLst/>
            </a:prstGeom>
            <a:noFill/>
            <a:ln>
              <a:noFill/>
            </a:ln>
          </p:spPr>
          <p:txBody>
            <a:bodyPr wrap="square" rtlCol="0">
              <a:spAutoFit/>
            </a:bodyPr>
            <a:lstStyle/>
            <a:p>
              <a:r>
                <a:rPr lang="de-DE" sz="400" dirty="0">
                  <a:solidFill>
                    <a:srgbClr val="48B0F0"/>
                  </a:solidFill>
                  <a:latin typeface="Helvetica" pitchFamily="2" charset="0"/>
                </a:rPr>
                <a:t>FUS_gal4_context_no_acidity</a:t>
              </a:r>
            </a:p>
            <a:p>
              <a:r>
                <a:rPr lang="de-DE" sz="400" dirty="0">
                  <a:solidFill>
                    <a:srgbClr val="48B0F0"/>
                  </a:solidFill>
                  <a:latin typeface="Helvetica" pitchFamily="2" charset="0"/>
                </a:rPr>
                <a:t>5</a:t>
              </a:r>
            </a:p>
          </p:txBody>
        </p:sp>
        <p:sp>
          <p:nvSpPr>
            <p:cNvPr id="124" name="Textfeld 123">
              <a:extLst>
                <a:ext uri="{FF2B5EF4-FFF2-40B4-BE49-F238E27FC236}">
                  <a16:creationId xmlns:a16="http://schemas.microsoft.com/office/drawing/2014/main" id="{7E4EA9C1-FD64-2C4F-8BA5-0A9FBCA473DE}"/>
                </a:ext>
              </a:extLst>
            </p:cNvPr>
            <p:cNvSpPr txBox="1"/>
            <p:nvPr/>
          </p:nvSpPr>
          <p:spPr>
            <a:xfrm>
              <a:off x="4645208" y="5390566"/>
              <a:ext cx="558052" cy="276999"/>
            </a:xfrm>
            <a:prstGeom prst="rect">
              <a:avLst/>
            </a:prstGeom>
            <a:noFill/>
            <a:ln>
              <a:noFill/>
            </a:ln>
          </p:spPr>
          <p:txBody>
            <a:bodyPr wrap="square" rtlCol="0">
              <a:spAutoFit/>
            </a:bodyPr>
            <a:lstStyle/>
            <a:p>
              <a:r>
                <a:rPr lang="de-DE" sz="400" dirty="0">
                  <a:solidFill>
                    <a:srgbClr val="48B0F0"/>
                  </a:solidFill>
                  <a:latin typeface="Helvetica" pitchFamily="2" charset="0"/>
                </a:rPr>
                <a:t>FUS_gal4_context_no_acidity</a:t>
              </a:r>
            </a:p>
            <a:p>
              <a:r>
                <a:rPr lang="de-DE" sz="400" dirty="0">
                  <a:solidFill>
                    <a:srgbClr val="48B0F0"/>
                  </a:solidFill>
                  <a:latin typeface="Helvetica" pitchFamily="2" charset="0"/>
                </a:rPr>
                <a:t>6</a:t>
              </a:r>
            </a:p>
          </p:txBody>
        </p:sp>
        <p:sp>
          <p:nvSpPr>
            <p:cNvPr id="125" name="Textfeld 124">
              <a:extLst>
                <a:ext uri="{FF2B5EF4-FFF2-40B4-BE49-F238E27FC236}">
                  <a16:creationId xmlns:a16="http://schemas.microsoft.com/office/drawing/2014/main" id="{ED246FB3-ADCC-9B47-AE53-A595A00932DE}"/>
                </a:ext>
              </a:extLst>
            </p:cNvPr>
            <p:cNvSpPr txBox="1"/>
            <p:nvPr/>
          </p:nvSpPr>
          <p:spPr>
            <a:xfrm>
              <a:off x="5112246" y="5390566"/>
              <a:ext cx="475182" cy="323165"/>
            </a:xfrm>
            <a:prstGeom prst="rect">
              <a:avLst/>
            </a:prstGeom>
            <a:noFill/>
            <a:ln>
              <a:noFill/>
            </a:ln>
          </p:spPr>
          <p:txBody>
            <a:bodyPr wrap="square" rtlCol="0">
              <a:spAutoFit/>
            </a:bodyPr>
            <a:lstStyle/>
            <a:p>
              <a:r>
                <a:rPr lang="de-DE" sz="500" dirty="0">
                  <a:solidFill>
                    <a:srgbClr val="48B0F0"/>
                  </a:solidFill>
                  <a:latin typeface="Helvetica" pitchFamily="2" charset="0"/>
                </a:rPr>
                <a:t>Sup35 + GR</a:t>
              </a:r>
            </a:p>
            <a:p>
              <a:r>
                <a:rPr lang="de-DE" sz="500" dirty="0">
                  <a:solidFill>
                    <a:srgbClr val="48B0F0"/>
                  </a:solidFill>
                  <a:latin typeface="Helvetica" pitchFamily="2" charset="0"/>
                </a:rPr>
                <a:t>1</a:t>
              </a:r>
            </a:p>
          </p:txBody>
        </p:sp>
        <p:sp>
          <p:nvSpPr>
            <p:cNvPr id="126" name="Textfeld 125">
              <a:extLst>
                <a:ext uri="{FF2B5EF4-FFF2-40B4-BE49-F238E27FC236}">
                  <a16:creationId xmlns:a16="http://schemas.microsoft.com/office/drawing/2014/main" id="{299FF907-3FFD-FB41-BF90-45A29978E47C}"/>
                </a:ext>
              </a:extLst>
            </p:cNvPr>
            <p:cNvSpPr txBox="1"/>
            <p:nvPr/>
          </p:nvSpPr>
          <p:spPr>
            <a:xfrm>
              <a:off x="5539875" y="5390566"/>
              <a:ext cx="475182" cy="323165"/>
            </a:xfrm>
            <a:prstGeom prst="rect">
              <a:avLst/>
            </a:prstGeom>
            <a:noFill/>
            <a:ln>
              <a:noFill/>
            </a:ln>
          </p:spPr>
          <p:txBody>
            <a:bodyPr wrap="square" rtlCol="0">
              <a:spAutoFit/>
            </a:bodyPr>
            <a:lstStyle/>
            <a:p>
              <a:r>
                <a:rPr lang="de-DE" sz="500" dirty="0">
                  <a:solidFill>
                    <a:srgbClr val="48B0F0"/>
                  </a:solidFill>
                  <a:latin typeface="Helvetica" pitchFamily="2" charset="0"/>
                </a:rPr>
                <a:t>Sup35 + GR</a:t>
              </a:r>
            </a:p>
            <a:p>
              <a:r>
                <a:rPr lang="de-DE" sz="500" dirty="0">
                  <a:solidFill>
                    <a:srgbClr val="48B0F0"/>
                  </a:solidFill>
                  <a:latin typeface="Helvetica" pitchFamily="2" charset="0"/>
                </a:rPr>
                <a:t>2</a:t>
              </a:r>
            </a:p>
          </p:txBody>
        </p:sp>
        <p:sp>
          <p:nvSpPr>
            <p:cNvPr id="127" name="Textfeld 126">
              <a:extLst>
                <a:ext uri="{FF2B5EF4-FFF2-40B4-BE49-F238E27FC236}">
                  <a16:creationId xmlns:a16="http://schemas.microsoft.com/office/drawing/2014/main" id="{330B810C-4561-CD44-A07D-322276E0CAD3}"/>
                </a:ext>
              </a:extLst>
            </p:cNvPr>
            <p:cNvSpPr txBox="1"/>
            <p:nvPr/>
          </p:nvSpPr>
          <p:spPr>
            <a:xfrm>
              <a:off x="6020986" y="5390566"/>
              <a:ext cx="475182" cy="323165"/>
            </a:xfrm>
            <a:prstGeom prst="rect">
              <a:avLst/>
            </a:prstGeom>
            <a:noFill/>
            <a:ln>
              <a:noFill/>
            </a:ln>
          </p:spPr>
          <p:txBody>
            <a:bodyPr wrap="square" rtlCol="0">
              <a:spAutoFit/>
            </a:bodyPr>
            <a:lstStyle/>
            <a:p>
              <a:r>
                <a:rPr lang="de-DE" sz="500" dirty="0">
                  <a:solidFill>
                    <a:srgbClr val="48B0F0"/>
                  </a:solidFill>
                  <a:latin typeface="Helvetica" pitchFamily="2" charset="0"/>
                </a:rPr>
                <a:t>Sup35 + GR</a:t>
              </a:r>
            </a:p>
            <a:p>
              <a:r>
                <a:rPr lang="de-DE" sz="500" dirty="0">
                  <a:solidFill>
                    <a:srgbClr val="48B0F0"/>
                  </a:solidFill>
                  <a:latin typeface="Helvetica" pitchFamily="2" charset="0"/>
                </a:rPr>
                <a:t>3</a:t>
              </a:r>
            </a:p>
          </p:txBody>
        </p:sp>
        <p:sp>
          <p:nvSpPr>
            <p:cNvPr id="128" name="Textfeld 127">
              <a:extLst>
                <a:ext uri="{FF2B5EF4-FFF2-40B4-BE49-F238E27FC236}">
                  <a16:creationId xmlns:a16="http://schemas.microsoft.com/office/drawing/2014/main" id="{7F1F75D8-2283-C147-B6FE-7A0385FFEA7B}"/>
                </a:ext>
              </a:extLst>
            </p:cNvPr>
            <p:cNvSpPr txBox="1"/>
            <p:nvPr/>
          </p:nvSpPr>
          <p:spPr>
            <a:xfrm>
              <a:off x="5112246" y="5730118"/>
              <a:ext cx="475182" cy="323165"/>
            </a:xfrm>
            <a:prstGeom prst="rect">
              <a:avLst/>
            </a:prstGeom>
            <a:noFill/>
            <a:ln>
              <a:noFill/>
            </a:ln>
          </p:spPr>
          <p:txBody>
            <a:bodyPr wrap="square" rtlCol="0">
              <a:spAutoFit/>
            </a:bodyPr>
            <a:lstStyle/>
            <a:p>
              <a:r>
                <a:rPr lang="de-DE" sz="500" dirty="0">
                  <a:solidFill>
                    <a:srgbClr val="48B0F0"/>
                  </a:solidFill>
                  <a:latin typeface="Helvetica" pitchFamily="2" charset="0"/>
                </a:rPr>
                <a:t>Sup35 + GR</a:t>
              </a:r>
            </a:p>
            <a:p>
              <a:r>
                <a:rPr lang="de-DE" sz="500" dirty="0">
                  <a:solidFill>
                    <a:srgbClr val="48B0F0"/>
                  </a:solidFill>
                  <a:latin typeface="Helvetica" pitchFamily="2" charset="0"/>
                </a:rPr>
                <a:t>6</a:t>
              </a:r>
            </a:p>
          </p:txBody>
        </p:sp>
        <p:sp>
          <p:nvSpPr>
            <p:cNvPr id="129" name="Textfeld 128">
              <a:extLst>
                <a:ext uri="{FF2B5EF4-FFF2-40B4-BE49-F238E27FC236}">
                  <a16:creationId xmlns:a16="http://schemas.microsoft.com/office/drawing/2014/main" id="{16757BF1-785A-F442-8AA9-BE5EE7C9CD3C}"/>
                </a:ext>
              </a:extLst>
            </p:cNvPr>
            <p:cNvSpPr txBox="1"/>
            <p:nvPr/>
          </p:nvSpPr>
          <p:spPr>
            <a:xfrm>
              <a:off x="4635322" y="5730118"/>
              <a:ext cx="475182" cy="323165"/>
            </a:xfrm>
            <a:prstGeom prst="rect">
              <a:avLst/>
            </a:prstGeom>
            <a:noFill/>
            <a:ln>
              <a:noFill/>
            </a:ln>
          </p:spPr>
          <p:txBody>
            <a:bodyPr wrap="square" rtlCol="0">
              <a:spAutoFit/>
            </a:bodyPr>
            <a:lstStyle/>
            <a:p>
              <a:r>
                <a:rPr lang="de-DE" sz="500" dirty="0">
                  <a:solidFill>
                    <a:srgbClr val="48B0F0"/>
                  </a:solidFill>
                  <a:latin typeface="Helvetica" pitchFamily="2" charset="0"/>
                </a:rPr>
                <a:t>Sup35 + GR</a:t>
              </a:r>
            </a:p>
            <a:p>
              <a:r>
                <a:rPr lang="de-DE" sz="500" dirty="0">
                  <a:solidFill>
                    <a:srgbClr val="48B0F0"/>
                  </a:solidFill>
                  <a:latin typeface="Helvetica" pitchFamily="2" charset="0"/>
                </a:rPr>
                <a:t>5</a:t>
              </a:r>
            </a:p>
          </p:txBody>
        </p:sp>
        <p:sp>
          <p:nvSpPr>
            <p:cNvPr id="130" name="Textfeld 129">
              <a:extLst>
                <a:ext uri="{FF2B5EF4-FFF2-40B4-BE49-F238E27FC236}">
                  <a16:creationId xmlns:a16="http://schemas.microsoft.com/office/drawing/2014/main" id="{9A6FBC3A-1D69-194F-B8C8-CAC21250325A}"/>
                </a:ext>
              </a:extLst>
            </p:cNvPr>
            <p:cNvSpPr txBox="1"/>
            <p:nvPr/>
          </p:nvSpPr>
          <p:spPr>
            <a:xfrm>
              <a:off x="4178012" y="5730118"/>
              <a:ext cx="475182" cy="323165"/>
            </a:xfrm>
            <a:prstGeom prst="rect">
              <a:avLst/>
            </a:prstGeom>
            <a:noFill/>
            <a:ln>
              <a:noFill/>
            </a:ln>
          </p:spPr>
          <p:txBody>
            <a:bodyPr wrap="square" rtlCol="0">
              <a:spAutoFit/>
            </a:bodyPr>
            <a:lstStyle/>
            <a:p>
              <a:r>
                <a:rPr lang="de-DE" sz="500" dirty="0">
                  <a:solidFill>
                    <a:srgbClr val="48B0F0"/>
                  </a:solidFill>
                  <a:latin typeface="Helvetica" pitchFamily="2" charset="0"/>
                </a:rPr>
                <a:t>Sup35 + GR</a:t>
              </a:r>
            </a:p>
            <a:p>
              <a:r>
                <a:rPr lang="de-DE" sz="500" dirty="0">
                  <a:solidFill>
                    <a:srgbClr val="48B0F0"/>
                  </a:solidFill>
                  <a:latin typeface="Helvetica" pitchFamily="2" charset="0"/>
                </a:rPr>
                <a:t>4</a:t>
              </a:r>
            </a:p>
          </p:txBody>
        </p:sp>
      </p:grpSp>
      <p:sp>
        <p:nvSpPr>
          <p:cNvPr id="5" name="Foliennummernplatzhalter 4"/>
          <p:cNvSpPr>
            <a:spLocks noGrp="1"/>
          </p:cNvSpPr>
          <p:nvPr>
            <p:ph type="sldNum" sz="quarter" idx="12"/>
          </p:nvPr>
        </p:nvSpPr>
        <p:spPr/>
        <p:txBody>
          <a:bodyPr/>
          <a:lstStyle/>
          <a:p>
            <a:fld id="{D1518DB2-8BF5-BB49-AB6F-F59199DF38B5}" type="slidenum">
              <a:rPr lang="de-DE" smtClean="0"/>
              <a:t>19</a:t>
            </a:fld>
            <a:endParaRPr lang="de-DE"/>
          </a:p>
        </p:txBody>
      </p:sp>
      <p:sp>
        <p:nvSpPr>
          <p:cNvPr id="95" name="Textfeld 94">
            <a:extLst>
              <a:ext uri="{FF2B5EF4-FFF2-40B4-BE49-F238E27FC236}">
                <a16:creationId xmlns:a16="http://schemas.microsoft.com/office/drawing/2014/main" id="{ACAFFECE-00B5-044E-B33B-A17B216C2207}"/>
              </a:ext>
            </a:extLst>
          </p:cNvPr>
          <p:cNvSpPr txBox="1"/>
          <p:nvPr/>
        </p:nvSpPr>
        <p:spPr>
          <a:xfrm>
            <a:off x="4439330" y="5062666"/>
            <a:ext cx="558052" cy="215444"/>
          </a:xfrm>
          <a:prstGeom prst="rect">
            <a:avLst/>
          </a:prstGeom>
          <a:noFill/>
          <a:ln>
            <a:noFill/>
          </a:ln>
        </p:spPr>
        <p:txBody>
          <a:bodyPr wrap="square" rtlCol="0">
            <a:spAutoFit/>
          </a:bodyPr>
          <a:lstStyle/>
          <a:p>
            <a:r>
              <a:rPr lang="de-DE" sz="400" dirty="0">
                <a:solidFill>
                  <a:srgbClr val="48B0F0"/>
                </a:solidFill>
                <a:latin typeface="Helvetica" pitchFamily="2" charset="0"/>
              </a:rPr>
              <a:t>FUS_gal4_context_no_acidity</a:t>
            </a:r>
          </a:p>
        </p:txBody>
      </p:sp>
    </p:spTree>
    <p:extLst>
      <p:ext uri="{BB962C8B-B14F-4D97-AF65-F5344CB8AC3E}">
        <p14:creationId xmlns:p14="http://schemas.microsoft.com/office/powerpoint/2010/main" val="1269501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Tabelle 5">
            <a:extLst>
              <a:ext uri="{FF2B5EF4-FFF2-40B4-BE49-F238E27FC236}">
                <a16:creationId xmlns:a16="http://schemas.microsoft.com/office/drawing/2014/main" id="{95D3DF9A-675E-B24F-B804-9337E7FFA0ED}"/>
              </a:ext>
            </a:extLst>
          </p:cNvPr>
          <p:cNvGraphicFramePr>
            <a:graphicFrameLocks noGrp="1"/>
          </p:cNvGraphicFramePr>
          <p:nvPr>
            <p:extLst>
              <p:ext uri="{D42A27DB-BD31-4B8C-83A1-F6EECF244321}">
                <p14:modId xmlns:p14="http://schemas.microsoft.com/office/powerpoint/2010/main" val="2328325467"/>
              </p:ext>
            </p:extLst>
          </p:nvPr>
        </p:nvGraphicFramePr>
        <p:xfrm>
          <a:off x="373085" y="2703784"/>
          <a:ext cx="3767358" cy="815336"/>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a:latin typeface="Helvetica" pitchFamily="2" charset="0"/>
                        </a:rPr>
                        <a:t>Construct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(in)</a:t>
                      </a:r>
                      <a:r>
                        <a:rPr lang="de-DE" sz="800" dirty="0" err="1">
                          <a:latin typeface="Helvetica" pitchFamily="2" charset="0"/>
                        </a:rPr>
                        <a:t>viable</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 total </a:t>
                      </a: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latin typeface="Helvetica" pitchFamily="2" charset="0"/>
                        </a:rPr>
                        <a:t>Gcn4</a:t>
                      </a:r>
                      <a:r>
                        <a:rPr lang="de-DE" sz="800" baseline="30000" smtClean="0">
                          <a:latin typeface="Helvetica" pitchFamily="2" charset="0"/>
                        </a:rPr>
                        <a:t>17-150</a:t>
                      </a:r>
                      <a:endParaRPr lang="de-DE" sz="800" baseline="300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r>
                        <a:rPr lang="de-DE" sz="800" smtClean="0">
                          <a:solidFill>
                            <a:srgbClr val="48B0F0"/>
                          </a:solidFill>
                          <a:latin typeface="Helvetica" pitchFamily="2" charset="0"/>
                        </a:rPr>
                        <a:t>Gal4</a:t>
                      </a:r>
                      <a:r>
                        <a:rPr lang="de-DE" sz="800" kern="1200" baseline="30000" smtClean="0">
                          <a:solidFill>
                            <a:srgbClr val="48B0F0"/>
                          </a:solidFill>
                          <a:latin typeface="Helvetica" pitchFamily="2" charset="0"/>
                          <a:ea typeface="+mn-ea"/>
                          <a:cs typeface="+mn-cs"/>
                        </a:rPr>
                        <a:t>768-881</a:t>
                      </a:r>
                      <a:endParaRPr lang="de-DE" sz="800" kern="1200" baseline="30000" dirty="0">
                        <a:solidFill>
                          <a:srgbClr val="48B0F0"/>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algn="l" defTabSz="685800" rtl="0" eaLnBrk="1" latinLnBrk="0" hangingPunct="1"/>
                      <a:r>
                        <a:rPr lang="de-DE" sz="800" smtClean="0">
                          <a:solidFill>
                            <a:srgbClr val="48B0F0"/>
                          </a:solidFill>
                          <a:latin typeface="Helvetica" pitchFamily="2" charset="0"/>
                        </a:rPr>
                        <a:t>Pho4</a:t>
                      </a:r>
                      <a:r>
                        <a:rPr lang="de-DE" sz="800" kern="1200" baseline="30000" smtClean="0">
                          <a:solidFill>
                            <a:srgbClr val="48B0F0"/>
                          </a:solidFill>
                          <a:latin typeface="Helvetica" pitchFamily="2" charset="0"/>
                          <a:ea typeface="+mn-ea"/>
                          <a:cs typeface="+mn-cs"/>
                        </a:rPr>
                        <a:t>1-249</a:t>
                      </a:r>
                      <a:endParaRPr lang="de-DE" sz="800" kern="1200" baseline="30000" dirty="0">
                        <a:solidFill>
                          <a:srgbClr val="48B0F0"/>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5050982"/>
                  </a:ext>
                </a:extLst>
              </a:tr>
            </a:tbl>
          </a:graphicData>
        </a:graphic>
      </p:graphicFrame>
      <p:grpSp>
        <p:nvGrpSpPr>
          <p:cNvPr id="2" name="Gruppieren 1">
            <a:extLst>
              <a:ext uri="{FF2B5EF4-FFF2-40B4-BE49-F238E27FC236}">
                <a16:creationId xmlns:a16="http://schemas.microsoft.com/office/drawing/2014/main" id="{733693A7-7749-7E40-8F26-610E13A464FF}"/>
              </a:ext>
            </a:extLst>
          </p:cNvPr>
          <p:cNvGrpSpPr/>
          <p:nvPr/>
        </p:nvGrpSpPr>
        <p:grpSpPr>
          <a:xfrm>
            <a:off x="3958189" y="4593570"/>
            <a:ext cx="2891791" cy="2838483"/>
            <a:chOff x="3958189" y="4593570"/>
            <a:chExt cx="2891791" cy="2838483"/>
          </a:xfrm>
        </p:grpSpPr>
        <p:grpSp>
          <p:nvGrpSpPr>
            <p:cNvPr id="68" name="Gruppieren 67">
              <a:extLst>
                <a:ext uri="{FF2B5EF4-FFF2-40B4-BE49-F238E27FC236}">
                  <a16:creationId xmlns:a16="http://schemas.microsoft.com/office/drawing/2014/main" id="{F653F8AD-AB8F-BE47-A16E-FE280521B4EB}"/>
                </a:ext>
              </a:extLst>
            </p:cNvPr>
            <p:cNvGrpSpPr/>
            <p:nvPr/>
          </p:nvGrpSpPr>
          <p:grpSpPr>
            <a:xfrm>
              <a:off x="3958189" y="4593570"/>
              <a:ext cx="2891791" cy="2838483"/>
              <a:chOff x="4704079" y="1994688"/>
              <a:chExt cx="4053841" cy="4040352"/>
            </a:xfrm>
          </p:grpSpPr>
          <p:sp>
            <p:nvSpPr>
              <p:cNvPr id="91" name="Oval 90">
                <a:extLst>
                  <a:ext uri="{FF2B5EF4-FFF2-40B4-BE49-F238E27FC236}">
                    <a16:creationId xmlns:a16="http://schemas.microsoft.com/office/drawing/2014/main" id="{F3FAC15A-C43F-3F46-9F15-B26311C06307}"/>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92" name="Gerade Verbindung 91">
                <a:extLst>
                  <a:ext uri="{FF2B5EF4-FFF2-40B4-BE49-F238E27FC236}">
                    <a16:creationId xmlns:a16="http://schemas.microsoft.com/office/drawing/2014/main" id="{7E3651E0-4384-3343-9E3E-FCB2FA9CB505}"/>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a:extLst>
                  <a:ext uri="{FF2B5EF4-FFF2-40B4-BE49-F238E27FC236}">
                    <a16:creationId xmlns:a16="http://schemas.microsoft.com/office/drawing/2014/main" id="{3673F190-B37E-F648-8CE0-F92F582FA287}"/>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a:extLst>
                  <a:ext uri="{FF2B5EF4-FFF2-40B4-BE49-F238E27FC236}">
                    <a16:creationId xmlns:a16="http://schemas.microsoft.com/office/drawing/2014/main" id="{6E87E0AC-5DFB-2246-B3F1-EA8C9A12953C}"/>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a:extLst>
                  <a:ext uri="{FF2B5EF4-FFF2-40B4-BE49-F238E27FC236}">
                    <a16:creationId xmlns:a16="http://schemas.microsoft.com/office/drawing/2014/main" id="{D094C920-7161-F741-97A8-8DD049DCCB9A}"/>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a:extLst>
                  <a:ext uri="{FF2B5EF4-FFF2-40B4-BE49-F238E27FC236}">
                    <a16:creationId xmlns:a16="http://schemas.microsoft.com/office/drawing/2014/main" id="{5D653B52-79D3-FC48-9948-DE69DFD83BB4}"/>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a:extLst>
                  <a:ext uri="{FF2B5EF4-FFF2-40B4-BE49-F238E27FC236}">
                    <a16:creationId xmlns:a16="http://schemas.microsoft.com/office/drawing/2014/main" id="{B4DD799C-9E2E-EE43-A411-7D4F857AAB5E}"/>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a:extLst>
                  <a:ext uri="{FF2B5EF4-FFF2-40B4-BE49-F238E27FC236}">
                    <a16:creationId xmlns:a16="http://schemas.microsoft.com/office/drawing/2014/main" id="{B2499313-B4B9-CA42-8902-517D94BA936A}"/>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a:extLst>
                  <a:ext uri="{FF2B5EF4-FFF2-40B4-BE49-F238E27FC236}">
                    <a16:creationId xmlns:a16="http://schemas.microsoft.com/office/drawing/2014/main" id="{AED322D7-77C5-FF43-A112-138C2E6D913A}"/>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a:extLst>
                  <a:ext uri="{FF2B5EF4-FFF2-40B4-BE49-F238E27FC236}">
                    <a16:creationId xmlns:a16="http://schemas.microsoft.com/office/drawing/2014/main" id="{1F22BD16-0726-F74E-A08E-E937BA830673}"/>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a:extLst>
                  <a:ext uri="{FF2B5EF4-FFF2-40B4-BE49-F238E27FC236}">
                    <a16:creationId xmlns:a16="http://schemas.microsoft.com/office/drawing/2014/main" id="{7E74C1AF-C1B9-0744-9FA2-7AC757E0D562}"/>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a:extLst>
                  <a:ext uri="{FF2B5EF4-FFF2-40B4-BE49-F238E27FC236}">
                    <a16:creationId xmlns:a16="http://schemas.microsoft.com/office/drawing/2014/main" id="{9F2F3B33-50C9-724D-966E-638F441F6DBF}"/>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a:extLst>
                  <a:ext uri="{FF2B5EF4-FFF2-40B4-BE49-F238E27FC236}">
                    <a16:creationId xmlns:a16="http://schemas.microsoft.com/office/drawing/2014/main" id="{85A403F2-1DAF-5845-AEE3-C7CCDEE7039B}"/>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a:extLst>
                  <a:ext uri="{FF2B5EF4-FFF2-40B4-BE49-F238E27FC236}">
                    <a16:creationId xmlns:a16="http://schemas.microsoft.com/office/drawing/2014/main" id="{701836E4-238B-104B-9F89-C22BCB172E7C}"/>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a:extLst>
                  <a:ext uri="{FF2B5EF4-FFF2-40B4-BE49-F238E27FC236}">
                    <a16:creationId xmlns:a16="http://schemas.microsoft.com/office/drawing/2014/main" id="{E02C59F9-5B00-9D42-A685-E48363A6F6C0}"/>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a:extLst>
                  <a:ext uri="{FF2B5EF4-FFF2-40B4-BE49-F238E27FC236}">
                    <a16:creationId xmlns:a16="http://schemas.microsoft.com/office/drawing/2014/main" id="{926EBDB5-835F-7F40-B356-04285C812F18}"/>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a:extLst>
                  <a:ext uri="{FF2B5EF4-FFF2-40B4-BE49-F238E27FC236}">
                    <a16:creationId xmlns:a16="http://schemas.microsoft.com/office/drawing/2014/main" id="{151C5B21-1E7A-2649-AACE-D584EC22C71F}"/>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a:extLst>
                  <a:ext uri="{FF2B5EF4-FFF2-40B4-BE49-F238E27FC236}">
                    <a16:creationId xmlns:a16="http://schemas.microsoft.com/office/drawing/2014/main" id="{3B184329-95AC-5041-BFD3-80FE48D42E5C}"/>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a:extLst>
                  <a:ext uri="{FF2B5EF4-FFF2-40B4-BE49-F238E27FC236}">
                    <a16:creationId xmlns:a16="http://schemas.microsoft.com/office/drawing/2014/main" id="{157A4B71-5A0C-4041-A0D2-DEA2BBB917DF}"/>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a:extLst>
                  <a:ext uri="{FF2B5EF4-FFF2-40B4-BE49-F238E27FC236}">
                    <a16:creationId xmlns:a16="http://schemas.microsoft.com/office/drawing/2014/main" id="{8690A514-8C71-C044-B858-D762823EC415}"/>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a:extLst>
                  <a:ext uri="{FF2B5EF4-FFF2-40B4-BE49-F238E27FC236}">
                    <a16:creationId xmlns:a16="http://schemas.microsoft.com/office/drawing/2014/main" id="{0A8AEB6A-DD35-BE4B-9525-8120190ABF3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a:extLst>
                  <a:ext uri="{FF2B5EF4-FFF2-40B4-BE49-F238E27FC236}">
                    <a16:creationId xmlns:a16="http://schemas.microsoft.com/office/drawing/2014/main" id="{3E1F245F-646E-4046-86FA-3F58875BB20C}"/>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a:extLst>
                  <a:ext uri="{FF2B5EF4-FFF2-40B4-BE49-F238E27FC236}">
                    <a16:creationId xmlns:a16="http://schemas.microsoft.com/office/drawing/2014/main" id="{07471C2A-F4D1-D849-A2ED-B2C870234B43}"/>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a:extLst>
                  <a:ext uri="{FF2B5EF4-FFF2-40B4-BE49-F238E27FC236}">
                    <a16:creationId xmlns:a16="http://schemas.microsoft.com/office/drawing/2014/main" id="{9C1DCE00-0FB6-5944-B1EC-04D73662BFA3}"/>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a:extLst>
                  <a:ext uri="{FF2B5EF4-FFF2-40B4-BE49-F238E27FC236}">
                    <a16:creationId xmlns:a16="http://schemas.microsoft.com/office/drawing/2014/main" id="{4EC5CD33-64B6-0242-B386-6A42BC044584}"/>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42AEBBD4-DEB0-A546-B224-686266E0D7D0}"/>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a:extLst>
                  <a:ext uri="{FF2B5EF4-FFF2-40B4-BE49-F238E27FC236}">
                    <a16:creationId xmlns:a16="http://schemas.microsoft.com/office/drawing/2014/main" id="{F619AA09-1704-E945-8F67-31EFEEA1481B}"/>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a:extLst>
                  <a:ext uri="{FF2B5EF4-FFF2-40B4-BE49-F238E27FC236}">
                    <a16:creationId xmlns:a16="http://schemas.microsoft.com/office/drawing/2014/main" id="{2277BE41-FAA9-804A-8466-1B14016276B7}"/>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Textfeld 68">
              <a:extLst>
                <a:ext uri="{FF2B5EF4-FFF2-40B4-BE49-F238E27FC236}">
                  <a16:creationId xmlns:a16="http://schemas.microsoft.com/office/drawing/2014/main" id="{98871590-9562-1D4A-A63E-30C3A0BDC525}"/>
                </a:ext>
              </a:extLst>
            </p:cNvPr>
            <p:cNvSpPr txBox="1"/>
            <p:nvPr/>
          </p:nvSpPr>
          <p:spPr>
            <a:xfrm>
              <a:off x="4204400" y="5767213"/>
              <a:ext cx="531213" cy="246221"/>
            </a:xfrm>
            <a:prstGeom prst="rect">
              <a:avLst/>
            </a:prstGeom>
            <a:noFill/>
            <a:ln>
              <a:noFill/>
            </a:ln>
          </p:spPr>
          <p:txBody>
            <a:bodyPr wrap="square" rtlCol="0">
              <a:spAutoFit/>
            </a:bodyPr>
            <a:lstStyle/>
            <a:p>
              <a:r>
                <a:rPr lang="de-DE" sz="500" dirty="0">
                  <a:latin typeface="Helvetica" pitchFamily="2" charset="0"/>
                </a:rPr>
                <a:t>Shuffle 2</a:t>
              </a:r>
            </a:p>
            <a:p>
              <a:r>
                <a:rPr lang="de-DE" sz="500" dirty="0">
                  <a:latin typeface="Helvetica" pitchFamily="2" charset="0"/>
                </a:rPr>
                <a:t>1</a:t>
              </a:r>
            </a:p>
          </p:txBody>
        </p:sp>
        <p:sp>
          <p:nvSpPr>
            <p:cNvPr id="70" name="Textfeld 69">
              <a:extLst>
                <a:ext uri="{FF2B5EF4-FFF2-40B4-BE49-F238E27FC236}">
                  <a16:creationId xmlns:a16="http://schemas.microsoft.com/office/drawing/2014/main" id="{2748C378-F746-194D-9DD5-A7100386E2FB}"/>
                </a:ext>
              </a:extLst>
            </p:cNvPr>
            <p:cNvSpPr txBox="1"/>
            <p:nvPr/>
          </p:nvSpPr>
          <p:spPr>
            <a:xfrm>
              <a:off x="4654663" y="5767213"/>
              <a:ext cx="531213" cy="246221"/>
            </a:xfrm>
            <a:prstGeom prst="rect">
              <a:avLst/>
            </a:prstGeom>
            <a:noFill/>
            <a:ln>
              <a:noFill/>
            </a:ln>
          </p:spPr>
          <p:txBody>
            <a:bodyPr wrap="square" rtlCol="0">
              <a:spAutoFit/>
            </a:bodyPr>
            <a:lstStyle/>
            <a:p>
              <a:r>
                <a:rPr lang="de-DE" sz="500" dirty="0">
                  <a:latin typeface="Helvetica" pitchFamily="2" charset="0"/>
                </a:rPr>
                <a:t>Shuffle 2</a:t>
              </a:r>
            </a:p>
            <a:p>
              <a:r>
                <a:rPr lang="de-DE" sz="500" dirty="0">
                  <a:latin typeface="Helvetica" pitchFamily="2" charset="0"/>
                </a:rPr>
                <a:t>2</a:t>
              </a:r>
            </a:p>
          </p:txBody>
        </p:sp>
        <p:sp>
          <p:nvSpPr>
            <p:cNvPr id="71" name="Textfeld 70">
              <a:extLst>
                <a:ext uri="{FF2B5EF4-FFF2-40B4-BE49-F238E27FC236}">
                  <a16:creationId xmlns:a16="http://schemas.microsoft.com/office/drawing/2014/main" id="{5EDD075F-08D6-E644-A2EA-FEB1584D478B}"/>
                </a:ext>
              </a:extLst>
            </p:cNvPr>
            <p:cNvSpPr txBox="1"/>
            <p:nvPr/>
          </p:nvSpPr>
          <p:spPr>
            <a:xfrm>
              <a:off x="5102995" y="5767213"/>
              <a:ext cx="531213" cy="246221"/>
            </a:xfrm>
            <a:prstGeom prst="rect">
              <a:avLst/>
            </a:prstGeom>
            <a:noFill/>
            <a:ln>
              <a:noFill/>
            </a:ln>
          </p:spPr>
          <p:txBody>
            <a:bodyPr wrap="square" rtlCol="0">
              <a:spAutoFit/>
            </a:bodyPr>
            <a:lstStyle/>
            <a:p>
              <a:r>
                <a:rPr lang="de-DE" sz="500" dirty="0">
                  <a:latin typeface="Helvetica" pitchFamily="2" charset="0"/>
                </a:rPr>
                <a:t>Shuffle 2</a:t>
              </a:r>
            </a:p>
            <a:p>
              <a:r>
                <a:rPr lang="de-DE" sz="500" dirty="0">
                  <a:latin typeface="Helvetica" pitchFamily="2" charset="0"/>
                </a:rPr>
                <a:t>3</a:t>
              </a:r>
            </a:p>
          </p:txBody>
        </p:sp>
        <p:sp>
          <p:nvSpPr>
            <p:cNvPr id="76" name="Textfeld 75">
              <a:extLst>
                <a:ext uri="{FF2B5EF4-FFF2-40B4-BE49-F238E27FC236}">
                  <a16:creationId xmlns:a16="http://schemas.microsoft.com/office/drawing/2014/main" id="{B6B828AC-1B51-974A-88F4-4C469D430B07}"/>
                </a:ext>
              </a:extLst>
            </p:cNvPr>
            <p:cNvSpPr txBox="1"/>
            <p:nvPr/>
          </p:nvSpPr>
          <p:spPr>
            <a:xfrm>
              <a:off x="4497498" y="5070096"/>
              <a:ext cx="373903" cy="246221"/>
            </a:xfrm>
            <a:prstGeom prst="rect">
              <a:avLst/>
            </a:prstGeom>
            <a:noFill/>
            <a:ln>
              <a:noFill/>
            </a:ln>
          </p:spPr>
          <p:txBody>
            <a:bodyPr wrap="square" rtlCol="0">
              <a:spAutoFit/>
            </a:bodyPr>
            <a:lstStyle/>
            <a:p>
              <a:r>
                <a:rPr lang="de-DE" sz="500" dirty="0">
                  <a:solidFill>
                    <a:srgbClr val="48B0F0"/>
                  </a:solidFill>
                  <a:latin typeface="Helvetica" pitchFamily="2" charset="0"/>
                </a:rPr>
                <a:t>LS-1</a:t>
              </a:r>
            </a:p>
            <a:p>
              <a:r>
                <a:rPr lang="de-DE" sz="500" dirty="0">
                  <a:solidFill>
                    <a:srgbClr val="48B0F0"/>
                  </a:solidFill>
                  <a:latin typeface="Helvetica" pitchFamily="2" charset="0"/>
                </a:rPr>
                <a:t>1</a:t>
              </a:r>
            </a:p>
          </p:txBody>
        </p:sp>
        <p:sp>
          <p:nvSpPr>
            <p:cNvPr id="77" name="Textfeld 76">
              <a:extLst>
                <a:ext uri="{FF2B5EF4-FFF2-40B4-BE49-F238E27FC236}">
                  <a16:creationId xmlns:a16="http://schemas.microsoft.com/office/drawing/2014/main" id="{27C1EF21-6DDB-7249-B685-19364FF52B80}"/>
                </a:ext>
              </a:extLst>
            </p:cNvPr>
            <p:cNvSpPr txBox="1"/>
            <p:nvPr/>
          </p:nvSpPr>
          <p:spPr>
            <a:xfrm>
              <a:off x="5036743" y="5070096"/>
              <a:ext cx="399050" cy="246221"/>
            </a:xfrm>
            <a:prstGeom prst="rect">
              <a:avLst/>
            </a:prstGeom>
            <a:noFill/>
            <a:ln>
              <a:noFill/>
            </a:ln>
          </p:spPr>
          <p:txBody>
            <a:bodyPr wrap="square" rtlCol="0">
              <a:spAutoFit/>
            </a:bodyPr>
            <a:lstStyle/>
            <a:p>
              <a:r>
                <a:rPr lang="de-DE" sz="500" dirty="0">
                  <a:solidFill>
                    <a:srgbClr val="48B0F0"/>
                  </a:solidFill>
                  <a:latin typeface="Helvetica" pitchFamily="2" charset="0"/>
                </a:rPr>
                <a:t>LS-1</a:t>
              </a:r>
            </a:p>
            <a:p>
              <a:r>
                <a:rPr lang="de-DE" sz="500" dirty="0">
                  <a:solidFill>
                    <a:srgbClr val="48B0F0"/>
                  </a:solidFill>
                  <a:latin typeface="Helvetica" pitchFamily="2" charset="0"/>
                </a:rPr>
                <a:t>2</a:t>
              </a:r>
            </a:p>
          </p:txBody>
        </p:sp>
        <p:sp>
          <p:nvSpPr>
            <p:cNvPr id="78" name="Textfeld 77">
              <a:extLst>
                <a:ext uri="{FF2B5EF4-FFF2-40B4-BE49-F238E27FC236}">
                  <a16:creationId xmlns:a16="http://schemas.microsoft.com/office/drawing/2014/main" id="{0E3089DE-6F85-4045-8CF0-B850331A1A00}"/>
                </a:ext>
              </a:extLst>
            </p:cNvPr>
            <p:cNvSpPr txBox="1"/>
            <p:nvPr/>
          </p:nvSpPr>
          <p:spPr>
            <a:xfrm>
              <a:off x="5486033" y="5070096"/>
              <a:ext cx="397213" cy="246221"/>
            </a:xfrm>
            <a:prstGeom prst="rect">
              <a:avLst/>
            </a:prstGeom>
            <a:noFill/>
            <a:ln>
              <a:noFill/>
            </a:ln>
          </p:spPr>
          <p:txBody>
            <a:bodyPr wrap="square" rtlCol="0">
              <a:spAutoFit/>
            </a:bodyPr>
            <a:lstStyle/>
            <a:p>
              <a:r>
                <a:rPr lang="de-DE" sz="500" dirty="0">
                  <a:solidFill>
                    <a:srgbClr val="48B0F0"/>
                  </a:solidFill>
                  <a:latin typeface="Helvetica" pitchFamily="2" charset="0"/>
                </a:rPr>
                <a:t>LS-1</a:t>
              </a:r>
            </a:p>
            <a:p>
              <a:r>
                <a:rPr lang="de-DE" sz="500" dirty="0">
                  <a:solidFill>
                    <a:srgbClr val="48B0F0"/>
                  </a:solidFill>
                  <a:latin typeface="Helvetica" pitchFamily="2" charset="0"/>
                </a:rPr>
                <a:t>3</a:t>
              </a:r>
            </a:p>
          </p:txBody>
        </p:sp>
      </p:grpSp>
      <p:graphicFrame>
        <p:nvGraphicFramePr>
          <p:cNvPr id="119" name="Tabelle 5">
            <a:extLst>
              <a:ext uri="{FF2B5EF4-FFF2-40B4-BE49-F238E27FC236}">
                <a16:creationId xmlns:a16="http://schemas.microsoft.com/office/drawing/2014/main" id="{1D1A3384-8214-EF48-8865-F731561E04DF}"/>
              </a:ext>
            </a:extLst>
          </p:cNvPr>
          <p:cNvGraphicFramePr>
            <a:graphicFrameLocks noGrp="1"/>
          </p:cNvGraphicFramePr>
          <p:nvPr>
            <p:extLst>
              <p:ext uri="{D42A27DB-BD31-4B8C-83A1-F6EECF244321}">
                <p14:modId xmlns:p14="http://schemas.microsoft.com/office/powerpoint/2010/main" val="4160180256"/>
              </p:ext>
            </p:extLst>
          </p:nvPr>
        </p:nvGraphicFramePr>
        <p:xfrm>
          <a:off x="368300" y="6838688"/>
          <a:ext cx="3781426" cy="641982"/>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96774">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dirty="0">
                          <a:solidFill>
                            <a:srgbClr val="48B0F0"/>
                          </a:solidFill>
                          <a:latin typeface="Helvetica" pitchFamily="2" charset="0"/>
                          <a:ea typeface="+mn-ea"/>
                          <a:cs typeface="+mn-cs"/>
                        </a:rPr>
                        <a:t>LS-1</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3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algn="l" defTabSz="685800" rtl="0" eaLnBrk="1" latinLnBrk="0" hangingPunct="1"/>
                      <a:r>
                        <a:rPr lang="de-DE" sz="800" kern="1200" dirty="0">
                          <a:solidFill>
                            <a:schemeClr val="tx1"/>
                          </a:solidFill>
                          <a:latin typeface="Helvetica" pitchFamily="2" charset="0"/>
                          <a:ea typeface="+mn-ea"/>
                          <a:cs typeface="+mn-cs"/>
                        </a:rPr>
                        <a:t>Shuffle 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inviable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5050982"/>
                  </a:ext>
                </a:extLst>
              </a:tr>
            </a:tbl>
          </a:graphicData>
        </a:graphic>
      </p:graphicFrame>
      <p:sp>
        <p:nvSpPr>
          <p:cNvPr id="120" name="Rechteck 119">
            <a:extLst>
              <a:ext uri="{FF2B5EF4-FFF2-40B4-BE49-F238E27FC236}">
                <a16:creationId xmlns:a16="http://schemas.microsoft.com/office/drawing/2014/main" id="{0CFEB42D-B1CC-AC45-A0CE-FC77629554C5}"/>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121" name="Rechteck 120">
            <a:extLst>
              <a:ext uri="{FF2B5EF4-FFF2-40B4-BE49-F238E27FC236}">
                <a16:creationId xmlns:a16="http://schemas.microsoft.com/office/drawing/2014/main" id="{A12BC9A9-D0AA-144B-964A-13CE5B53370C}"/>
              </a:ext>
            </a:extLst>
          </p:cNvPr>
          <p:cNvSpPr/>
          <p:nvPr/>
        </p:nvSpPr>
        <p:spPr>
          <a:xfrm>
            <a:off x="294760" y="6597886"/>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122" name="Content Placeholder 4">
            <a:extLst>
              <a:ext uri="{FF2B5EF4-FFF2-40B4-BE49-F238E27FC236}">
                <a16:creationId xmlns:a16="http://schemas.microsoft.com/office/drawing/2014/main" id="{4592F72D-290C-E34A-8293-F5A57BB289D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7581" t="13426" r="20910" b="8208"/>
          <a:stretch/>
        </p:blipFill>
        <p:spPr>
          <a:xfrm>
            <a:off x="370762" y="431800"/>
            <a:ext cx="1704034" cy="1738018"/>
          </a:xfrm>
          <a:prstGeom prst="rect">
            <a:avLst/>
          </a:prstGeom>
        </p:spPr>
      </p:pic>
      <p:pic>
        <p:nvPicPr>
          <p:cNvPr id="123" name="Content Placeholder 4">
            <a:extLst>
              <a:ext uri="{FF2B5EF4-FFF2-40B4-BE49-F238E27FC236}">
                <a16:creationId xmlns:a16="http://schemas.microsoft.com/office/drawing/2014/main" id="{2687DAEE-E297-6C4D-9FD3-D1028437F45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4251" t="8829" r="23013" b="13681"/>
          <a:stretch/>
        </p:blipFill>
        <p:spPr>
          <a:xfrm>
            <a:off x="373086" y="4576046"/>
            <a:ext cx="1876936" cy="1855963"/>
          </a:xfrm>
          <a:prstGeom prst="rect">
            <a:avLst/>
          </a:prstGeom>
        </p:spPr>
      </p:pic>
      <p:sp>
        <p:nvSpPr>
          <p:cNvPr id="124" name="Textfeld 123">
            <a:extLst>
              <a:ext uri="{FF2B5EF4-FFF2-40B4-BE49-F238E27FC236}">
                <a16:creationId xmlns:a16="http://schemas.microsoft.com/office/drawing/2014/main" id="{B7F28756-40C7-0A4A-9FCA-E2079089C918}"/>
              </a:ext>
            </a:extLst>
          </p:cNvPr>
          <p:cNvSpPr txBox="1"/>
          <p:nvPr/>
        </p:nvSpPr>
        <p:spPr>
          <a:xfrm>
            <a:off x="5605312" y="5772910"/>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sp>
        <p:nvSpPr>
          <p:cNvPr id="125" name="Textfeld 124">
            <a:extLst>
              <a:ext uri="{FF2B5EF4-FFF2-40B4-BE49-F238E27FC236}">
                <a16:creationId xmlns:a16="http://schemas.microsoft.com/office/drawing/2014/main" id="{3259BEC0-BD8F-1940-BFEC-6B2F324B92BE}"/>
              </a:ext>
            </a:extLst>
          </p:cNvPr>
          <p:cNvSpPr txBox="1"/>
          <p:nvPr/>
        </p:nvSpPr>
        <p:spPr>
          <a:xfrm>
            <a:off x="6054399" y="5769485"/>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nvGrpSpPr>
          <p:cNvPr id="4" name="Group 3">
            <a:extLst>
              <a:ext uri="{FF2B5EF4-FFF2-40B4-BE49-F238E27FC236}">
                <a16:creationId xmlns:a16="http://schemas.microsoft.com/office/drawing/2014/main" id="{4A5F2926-DB9E-2443-A797-D46DDF75B1A4}"/>
              </a:ext>
            </a:extLst>
          </p:cNvPr>
          <p:cNvGrpSpPr/>
          <p:nvPr/>
        </p:nvGrpSpPr>
        <p:grpSpPr>
          <a:xfrm>
            <a:off x="3962226" y="439328"/>
            <a:ext cx="2891791" cy="2838483"/>
            <a:chOff x="3962226" y="439328"/>
            <a:chExt cx="2891791" cy="2838483"/>
          </a:xfrm>
        </p:grpSpPr>
        <p:grpSp>
          <p:nvGrpSpPr>
            <p:cNvPr id="9" name="Gruppieren 8">
              <a:extLst>
                <a:ext uri="{FF2B5EF4-FFF2-40B4-BE49-F238E27FC236}">
                  <a16:creationId xmlns:a16="http://schemas.microsoft.com/office/drawing/2014/main" id="{842A528E-7B47-8C40-9C79-4A9B792A3840}"/>
                </a:ext>
              </a:extLst>
            </p:cNvPr>
            <p:cNvGrpSpPr/>
            <p:nvPr/>
          </p:nvGrpSpPr>
          <p:grpSpPr>
            <a:xfrm>
              <a:off x="3962226" y="439328"/>
              <a:ext cx="2891791" cy="2838483"/>
              <a:chOff x="3806875" y="410562"/>
              <a:chExt cx="2891791" cy="2838483"/>
            </a:xfrm>
          </p:grpSpPr>
          <p:grpSp>
            <p:nvGrpSpPr>
              <p:cNvPr id="10" name="Gruppieren 9">
                <a:extLst>
                  <a:ext uri="{FF2B5EF4-FFF2-40B4-BE49-F238E27FC236}">
                    <a16:creationId xmlns:a16="http://schemas.microsoft.com/office/drawing/2014/main" id="{4C5878B9-181B-A046-89C0-C3CFB6FF203B}"/>
                  </a:ext>
                </a:extLst>
              </p:cNvPr>
              <p:cNvGrpSpPr/>
              <p:nvPr/>
            </p:nvGrpSpPr>
            <p:grpSpPr>
              <a:xfrm>
                <a:off x="3806875" y="410562"/>
                <a:ext cx="2891791" cy="2838483"/>
                <a:chOff x="4704079" y="1994688"/>
                <a:chExt cx="4053841" cy="4040352"/>
              </a:xfrm>
            </p:grpSpPr>
            <p:sp>
              <p:nvSpPr>
                <p:cNvPr id="36" name="Oval 35">
                  <a:extLst>
                    <a:ext uri="{FF2B5EF4-FFF2-40B4-BE49-F238E27FC236}">
                      <a16:creationId xmlns:a16="http://schemas.microsoft.com/office/drawing/2014/main" id="{00684AE4-844E-4D40-A06E-2E8FEA7FD8CD}"/>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37" name="Gerade Verbindung 36">
                  <a:extLst>
                    <a:ext uri="{FF2B5EF4-FFF2-40B4-BE49-F238E27FC236}">
                      <a16:creationId xmlns:a16="http://schemas.microsoft.com/office/drawing/2014/main" id="{90B7336F-4F88-EA49-AA8C-A6AE4E42620F}"/>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1B695C38-6B82-A84A-8E2A-490306DF0AE5}"/>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D502F460-467F-AC43-AEF3-70194C4D3275}"/>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C58E14DC-31FC-C14E-B1A4-2287C5EFA96A}"/>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342C8469-E7ED-8146-BA6F-0B0DBD67C68B}"/>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11660D92-055E-D841-9651-B4B7926E3D4E}"/>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18EE5D9B-B5E3-5C4A-8F6B-DE028068BED2}"/>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DC46B95A-4C63-A84B-8825-617770721F60}"/>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703432C7-3ED0-2541-9877-C0150703A07E}"/>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a:extLst>
                    <a:ext uri="{FF2B5EF4-FFF2-40B4-BE49-F238E27FC236}">
                      <a16:creationId xmlns:a16="http://schemas.microsoft.com/office/drawing/2014/main" id="{C0D7B02E-EDD8-1B4C-984C-F98C1F52F17E}"/>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a:extLst>
                    <a:ext uri="{FF2B5EF4-FFF2-40B4-BE49-F238E27FC236}">
                      <a16:creationId xmlns:a16="http://schemas.microsoft.com/office/drawing/2014/main" id="{E30A0B0D-E7F2-8B42-A19C-659951ADD7F8}"/>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a:extLst>
                    <a:ext uri="{FF2B5EF4-FFF2-40B4-BE49-F238E27FC236}">
                      <a16:creationId xmlns:a16="http://schemas.microsoft.com/office/drawing/2014/main" id="{70605AEB-2201-DA40-9CAA-02BDB2F67A78}"/>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a:extLst>
                    <a:ext uri="{FF2B5EF4-FFF2-40B4-BE49-F238E27FC236}">
                      <a16:creationId xmlns:a16="http://schemas.microsoft.com/office/drawing/2014/main" id="{D497B96E-1322-1244-8EA4-61FEB1CF9BAF}"/>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a:extLst>
                    <a:ext uri="{FF2B5EF4-FFF2-40B4-BE49-F238E27FC236}">
                      <a16:creationId xmlns:a16="http://schemas.microsoft.com/office/drawing/2014/main" id="{ECBCE0FE-E51B-114D-8D93-C01EB2CFECF2}"/>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a:extLst>
                    <a:ext uri="{FF2B5EF4-FFF2-40B4-BE49-F238E27FC236}">
                      <a16:creationId xmlns:a16="http://schemas.microsoft.com/office/drawing/2014/main" id="{62824455-EB3D-C046-B528-CB9A73DDDC53}"/>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a:extLst>
                    <a:ext uri="{FF2B5EF4-FFF2-40B4-BE49-F238E27FC236}">
                      <a16:creationId xmlns:a16="http://schemas.microsoft.com/office/drawing/2014/main" id="{5B9B4B42-7ED6-E94A-8527-1754C0480D2A}"/>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a:extLst>
                    <a:ext uri="{FF2B5EF4-FFF2-40B4-BE49-F238E27FC236}">
                      <a16:creationId xmlns:a16="http://schemas.microsoft.com/office/drawing/2014/main" id="{DCA1104A-FFBC-5246-9EE8-D94C400D7AEF}"/>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a:extLst>
                    <a:ext uri="{FF2B5EF4-FFF2-40B4-BE49-F238E27FC236}">
                      <a16:creationId xmlns:a16="http://schemas.microsoft.com/office/drawing/2014/main" id="{91D6DBF7-99DB-8143-B7E3-237FD6B7AD0C}"/>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a:extLst>
                    <a:ext uri="{FF2B5EF4-FFF2-40B4-BE49-F238E27FC236}">
                      <a16:creationId xmlns:a16="http://schemas.microsoft.com/office/drawing/2014/main" id="{4B5EAAEF-9CDA-5548-891E-33E7898BFE34}"/>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a:extLst>
                    <a:ext uri="{FF2B5EF4-FFF2-40B4-BE49-F238E27FC236}">
                      <a16:creationId xmlns:a16="http://schemas.microsoft.com/office/drawing/2014/main" id="{9C79990C-B556-0944-98A7-2FD629776DBC}"/>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a:extLst>
                    <a:ext uri="{FF2B5EF4-FFF2-40B4-BE49-F238E27FC236}">
                      <a16:creationId xmlns:a16="http://schemas.microsoft.com/office/drawing/2014/main" id="{9B783BE5-A444-5048-BA04-3CA9A61F4F8D}"/>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a:extLst>
                    <a:ext uri="{FF2B5EF4-FFF2-40B4-BE49-F238E27FC236}">
                      <a16:creationId xmlns:a16="http://schemas.microsoft.com/office/drawing/2014/main" id="{0CF22E1C-4BA1-FA44-A6DA-67002F8BDAB2}"/>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a:extLst>
                    <a:ext uri="{FF2B5EF4-FFF2-40B4-BE49-F238E27FC236}">
                      <a16:creationId xmlns:a16="http://schemas.microsoft.com/office/drawing/2014/main" id="{7BA21CBF-2935-334C-B879-2786DF52AB82}"/>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a:extLst>
                    <a:ext uri="{FF2B5EF4-FFF2-40B4-BE49-F238E27FC236}">
                      <a16:creationId xmlns:a16="http://schemas.microsoft.com/office/drawing/2014/main" id="{384C9E6C-3EFC-2B47-BA98-E435D1EDEEDA}"/>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a:extLst>
                    <a:ext uri="{FF2B5EF4-FFF2-40B4-BE49-F238E27FC236}">
                      <a16:creationId xmlns:a16="http://schemas.microsoft.com/office/drawing/2014/main" id="{B42AF355-2C1A-0644-9F1B-08AC392CA5D8}"/>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a:extLst>
                    <a:ext uri="{FF2B5EF4-FFF2-40B4-BE49-F238E27FC236}">
                      <a16:creationId xmlns:a16="http://schemas.microsoft.com/office/drawing/2014/main" id="{660F5E32-CF92-D84E-9EEB-6FDC587DF928}"/>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a:extLst>
                    <a:ext uri="{FF2B5EF4-FFF2-40B4-BE49-F238E27FC236}">
                      <a16:creationId xmlns:a16="http://schemas.microsoft.com/office/drawing/2014/main" id="{765B8EF1-F1FB-0B44-9BC2-7CF24AB25A1C}"/>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feld 10">
                <a:extLst>
                  <a:ext uri="{FF2B5EF4-FFF2-40B4-BE49-F238E27FC236}">
                    <a16:creationId xmlns:a16="http://schemas.microsoft.com/office/drawing/2014/main" id="{A4F26FB4-620F-334E-9E16-8C4E44D58C14}"/>
                  </a:ext>
                </a:extLst>
              </p:cNvPr>
              <p:cNvSpPr txBox="1"/>
              <p:nvPr/>
            </p:nvSpPr>
            <p:spPr>
              <a:xfrm>
                <a:off x="4053087" y="1584205"/>
                <a:ext cx="457506" cy="369332"/>
              </a:xfrm>
              <a:prstGeom prst="rect">
                <a:avLst/>
              </a:prstGeom>
              <a:noFill/>
              <a:ln>
                <a:noFill/>
              </a:ln>
            </p:spPr>
            <p:txBody>
              <a:bodyPr wrap="square" rtlCol="0">
                <a:spAutoFit/>
              </a:bodyPr>
              <a:lstStyle/>
              <a:p>
                <a:r>
                  <a:rPr lang="de-DE" sz="600" dirty="0">
                    <a:solidFill>
                      <a:srgbClr val="48B0F0"/>
                    </a:solidFill>
                    <a:latin typeface="Helvetica" pitchFamily="2" charset="0"/>
                  </a:rPr>
                  <a:t>Pho4</a:t>
                </a:r>
              </a:p>
              <a:p>
                <a:r>
                  <a:rPr lang="de-DE" sz="600" dirty="0">
                    <a:solidFill>
                      <a:srgbClr val="48B0F0"/>
                    </a:solidFill>
                    <a:latin typeface="Helvetica" pitchFamily="2" charset="0"/>
                  </a:rPr>
                  <a:t>1-249</a:t>
                </a:r>
              </a:p>
              <a:p>
                <a:r>
                  <a:rPr lang="de-DE" sz="600" dirty="0">
                    <a:solidFill>
                      <a:srgbClr val="48B0F0"/>
                    </a:solidFill>
                    <a:latin typeface="Helvetica" pitchFamily="2" charset="0"/>
                  </a:rPr>
                  <a:t>1</a:t>
                </a:r>
              </a:p>
            </p:txBody>
          </p:sp>
          <p:sp>
            <p:nvSpPr>
              <p:cNvPr id="16" name="Textfeld 15">
                <a:extLst>
                  <a:ext uri="{FF2B5EF4-FFF2-40B4-BE49-F238E27FC236}">
                    <a16:creationId xmlns:a16="http://schemas.microsoft.com/office/drawing/2014/main" id="{2D3A047F-D6AA-9849-9E01-E00846919AE8}"/>
                  </a:ext>
                </a:extLst>
              </p:cNvPr>
              <p:cNvSpPr txBox="1"/>
              <p:nvPr/>
            </p:nvSpPr>
            <p:spPr>
              <a:xfrm>
                <a:off x="4503350" y="1584205"/>
                <a:ext cx="457506" cy="369332"/>
              </a:xfrm>
              <a:prstGeom prst="rect">
                <a:avLst/>
              </a:prstGeom>
              <a:noFill/>
              <a:ln>
                <a:noFill/>
              </a:ln>
            </p:spPr>
            <p:txBody>
              <a:bodyPr wrap="square" rtlCol="0">
                <a:spAutoFit/>
              </a:bodyPr>
              <a:lstStyle/>
              <a:p>
                <a:r>
                  <a:rPr lang="de-DE" sz="600" dirty="0">
                    <a:solidFill>
                      <a:srgbClr val="48B0F0"/>
                    </a:solidFill>
                    <a:latin typeface="Helvetica" pitchFamily="2" charset="0"/>
                  </a:rPr>
                  <a:t>Pho4</a:t>
                </a:r>
              </a:p>
              <a:p>
                <a:r>
                  <a:rPr lang="de-DE" sz="600" dirty="0">
                    <a:solidFill>
                      <a:srgbClr val="48B0F0"/>
                    </a:solidFill>
                    <a:latin typeface="Helvetica" pitchFamily="2" charset="0"/>
                  </a:rPr>
                  <a:t>1-249</a:t>
                </a:r>
              </a:p>
              <a:p>
                <a:r>
                  <a:rPr lang="de-DE" sz="600" dirty="0">
                    <a:solidFill>
                      <a:srgbClr val="48B0F0"/>
                    </a:solidFill>
                    <a:latin typeface="Helvetica" pitchFamily="2" charset="0"/>
                  </a:rPr>
                  <a:t>2</a:t>
                </a:r>
              </a:p>
            </p:txBody>
          </p:sp>
          <p:sp>
            <p:nvSpPr>
              <p:cNvPr id="17" name="Textfeld 16">
                <a:extLst>
                  <a:ext uri="{FF2B5EF4-FFF2-40B4-BE49-F238E27FC236}">
                    <a16:creationId xmlns:a16="http://schemas.microsoft.com/office/drawing/2014/main" id="{D81EFF4C-177D-8941-84F9-D2069A7ED359}"/>
                  </a:ext>
                </a:extLst>
              </p:cNvPr>
              <p:cNvSpPr txBox="1"/>
              <p:nvPr/>
            </p:nvSpPr>
            <p:spPr>
              <a:xfrm>
                <a:off x="4951682" y="1584205"/>
                <a:ext cx="457506" cy="369332"/>
              </a:xfrm>
              <a:prstGeom prst="rect">
                <a:avLst/>
              </a:prstGeom>
              <a:noFill/>
              <a:ln>
                <a:noFill/>
              </a:ln>
            </p:spPr>
            <p:txBody>
              <a:bodyPr wrap="square" rtlCol="0">
                <a:spAutoFit/>
              </a:bodyPr>
              <a:lstStyle/>
              <a:p>
                <a:r>
                  <a:rPr lang="de-DE" sz="600" dirty="0">
                    <a:solidFill>
                      <a:srgbClr val="48B0F0"/>
                    </a:solidFill>
                    <a:latin typeface="Helvetica" pitchFamily="2" charset="0"/>
                  </a:rPr>
                  <a:t>Pho4</a:t>
                </a:r>
              </a:p>
              <a:p>
                <a:r>
                  <a:rPr lang="de-DE" sz="600" dirty="0">
                    <a:solidFill>
                      <a:srgbClr val="48B0F0"/>
                    </a:solidFill>
                    <a:latin typeface="Helvetica" pitchFamily="2" charset="0"/>
                  </a:rPr>
                  <a:t>1-249</a:t>
                </a:r>
              </a:p>
              <a:p>
                <a:r>
                  <a:rPr lang="de-DE" sz="600" dirty="0">
                    <a:solidFill>
                      <a:srgbClr val="48B0F0"/>
                    </a:solidFill>
                    <a:latin typeface="Helvetica" pitchFamily="2" charset="0"/>
                  </a:rPr>
                  <a:t>3</a:t>
                </a:r>
              </a:p>
            </p:txBody>
          </p:sp>
          <p:sp>
            <p:nvSpPr>
              <p:cNvPr id="22" name="Textfeld 21">
                <a:extLst>
                  <a:ext uri="{FF2B5EF4-FFF2-40B4-BE49-F238E27FC236}">
                    <a16:creationId xmlns:a16="http://schemas.microsoft.com/office/drawing/2014/main" id="{95A9774D-5D26-3949-886F-70FB36AC8C9C}"/>
                  </a:ext>
                </a:extLst>
              </p:cNvPr>
              <p:cNvSpPr txBox="1"/>
              <p:nvPr/>
            </p:nvSpPr>
            <p:spPr>
              <a:xfrm>
                <a:off x="4346184" y="907963"/>
                <a:ext cx="457506" cy="369332"/>
              </a:xfrm>
              <a:prstGeom prst="rect">
                <a:avLst/>
              </a:prstGeom>
              <a:noFill/>
              <a:ln>
                <a:noFill/>
              </a:ln>
            </p:spPr>
            <p:txBody>
              <a:bodyPr wrap="square" rtlCol="0">
                <a:spAutoFit/>
              </a:bodyPr>
              <a:lstStyle/>
              <a:p>
                <a:r>
                  <a:rPr lang="de-DE" sz="600" dirty="0">
                    <a:latin typeface="Helvetica" pitchFamily="2" charset="0"/>
                  </a:rPr>
                  <a:t>Gcn4</a:t>
                </a:r>
              </a:p>
              <a:p>
                <a:r>
                  <a:rPr lang="de-DE" sz="600" dirty="0">
                    <a:latin typeface="Helvetica" pitchFamily="2" charset="0"/>
                  </a:rPr>
                  <a:t>IDR</a:t>
                </a:r>
              </a:p>
              <a:p>
                <a:r>
                  <a:rPr lang="de-DE" sz="600" dirty="0">
                    <a:latin typeface="Helvetica" pitchFamily="2" charset="0"/>
                  </a:rPr>
                  <a:t>1</a:t>
                </a:r>
              </a:p>
            </p:txBody>
          </p:sp>
          <p:sp>
            <p:nvSpPr>
              <p:cNvPr id="23" name="Textfeld 22">
                <a:extLst>
                  <a:ext uri="{FF2B5EF4-FFF2-40B4-BE49-F238E27FC236}">
                    <a16:creationId xmlns:a16="http://schemas.microsoft.com/office/drawing/2014/main" id="{8FCC694F-8926-ED41-A79F-0F38509B44E8}"/>
                  </a:ext>
                </a:extLst>
              </p:cNvPr>
              <p:cNvSpPr txBox="1"/>
              <p:nvPr/>
            </p:nvSpPr>
            <p:spPr>
              <a:xfrm>
                <a:off x="4797747" y="907963"/>
                <a:ext cx="457506" cy="369332"/>
              </a:xfrm>
              <a:prstGeom prst="rect">
                <a:avLst/>
              </a:prstGeom>
              <a:noFill/>
              <a:ln>
                <a:noFill/>
              </a:ln>
            </p:spPr>
            <p:txBody>
              <a:bodyPr wrap="square" rtlCol="0">
                <a:spAutoFit/>
              </a:bodyPr>
              <a:lstStyle/>
              <a:p>
                <a:r>
                  <a:rPr lang="de-DE" sz="600" dirty="0">
                    <a:latin typeface="Helvetica" pitchFamily="2" charset="0"/>
                  </a:rPr>
                  <a:t>Gcn4</a:t>
                </a:r>
              </a:p>
              <a:p>
                <a:r>
                  <a:rPr lang="de-DE" sz="600" dirty="0">
                    <a:latin typeface="Helvetica" pitchFamily="2" charset="0"/>
                  </a:rPr>
                  <a:t>IDR</a:t>
                </a:r>
              </a:p>
              <a:p>
                <a:r>
                  <a:rPr lang="de-DE" sz="600" dirty="0">
                    <a:latin typeface="Helvetica" pitchFamily="2" charset="0"/>
                  </a:rPr>
                  <a:t>2</a:t>
                </a:r>
              </a:p>
            </p:txBody>
          </p:sp>
          <p:sp>
            <p:nvSpPr>
              <p:cNvPr id="24" name="Textfeld 23">
                <a:extLst>
                  <a:ext uri="{FF2B5EF4-FFF2-40B4-BE49-F238E27FC236}">
                    <a16:creationId xmlns:a16="http://schemas.microsoft.com/office/drawing/2014/main" id="{FC4E3318-689E-F344-9017-0A5793F7F33F}"/>
                  </a:ext>
                </a:extLst>
              </p:cNvPr>
              <p:cNvSpPr txBox="1"/>
              <p:nvPr/>
            </p:nvSpPr>
            <p:spPr>
              <a:xfrm>
                <a:off x="5247441" y="907963"/>
                <a:ext cx="457506" cy="369332"/>
              </a:xfrm>
              <a:prstGeom prst="rect">
                <a:avLst/>
              </a:prstGeom>
              <a:noFill/>
              <a:ln>
                <a:noFill/>
              </a:ln>
            </p:spPr>
            <p:txBody>
              <a:bodyPr wrap="square" rtlCol="0">
                <a:spAutoFit/>
              </a:bodyPr>
              <a:lstStyle/>
              <a:p>
                <a:r>
                  <a:rPr lang="de-DE" sz="600" dirty="0">
                    <a:latin typeface="Helvetica" pitchFamily="2" charset="0"/>
                  </a:rPr>
                  <a:t>Gcn4</a:t>
                </a:r>
              </a:p>
              <a:p>
                <a:r>
                  <a:rPr lang="de-DE" sz="600" dirty="0">
                    <a:latin typeface="Helvetica" pitchFamily="2" charset="0"/>
                  </a:rPr>
                  <a:t>IDR</a:t>
                </a:r>
              </a:p>
              <a:p>
                <a:r>
                  <a:rPr lang="de-DE" sz="600" dirty="0">
                    <a:latin typeface="Helvetica" pitchFamily="2" charset="0"/>
                  </a:rPr>
                  <a:t>3</a:t>
                </a:r>
              </a:p>
            </p:txBody>
          </p:sp>
          <p:sp>
            <p:nvSpPr>
              <p:cNvPr id="25" name="Textfeld 24">
                <a:extLst>
                  <a:ext uri="{FF2B5EF4-FFF2-40B4-BE49-F238E27FC236}">
                    <a16:creationId xmlns:a16="http://schemas.microsoft.com/office/drawing/2014/main" id="{90C57313-962B-CD4B-8D1A-5CFA408EAE0B}"/>
                  </a:ext>
                </a:extLst>
              </p:cNvPr>
              <p:cNvSpPr txBox="1"/>
              <p:nvPr/>
            </p:nvSpPr>
            <p:spPr>
              <a:xfrm>
                <a:off x="5693032" y="907963"/>
                <a:ext cx="457506" cy="369332"/>
              </a:xfrm>
              <a:prstGeom prst="rect">
                <a:avLst/>
              </a:prstGeom>
              <a:noFill/>
              <a:ln>
                <a:noFill/>
              </a:ln>
            </p:spPr>
            <p:txBody>
              <a:bodyPr wrap="square" rtlCol="0">
                <a:spAutoFit/>
              </a:bodyPr>
              <a:lstStyle/>
              <a:p>
                <a:r>
                  <a:rPr lang="de-DE" sz="600" dirty="0">
                    <a:solidFill>
                      <a:srgbClr val="48B0F0"/>
                    </a:solidFill>
                    <a:latin typeface="Helvetica" pitchFamily="2" charset="0"/>
                  </a:rPr>
                  <a:t>Gal4</a:t>
                </a:r>
              </a:p>
              <a:p>
                <a:r>
                  <a:rPr lang="de-DE" sz="600" dirty="0">
                    <a:solidFill>
                      <a:srgbClr val="48B0F0"/>
                    </a:solidFill>
                    <a:latin typeface="Helvetica" pitchFamily="2" charset="0"/>
                  </a:rPr>
                  <a:t>IDR</a:t>
                </a:r>
              </a:p>
              <a:p>
                <a:r>
                  <a:rPr lang="de-DE" sz="600" dirty="0">
                    <a:solidFill>
                      <a:srgbClr val="48B0F0"/>
                    </a:solidFill>
                    <a:latin typeface="Helvetica" pitchFamily="2" charset="0"/>
                  </a:rPr>
                  <a:t>1</a:t>
                </a:r>
              </a:p>
            </p:txBody>
          </p:sp>
          <p:sp>
            <p:nvSpPr>
              <p:cNvPr id="26" name="Textfeld 25">
                <a:extLst>
                  <a:ext uri="{FF2B5EF4-FFF2-40B4-BE49-F238E27FC236}">
                    <a16:creationId xmlns:a16="http://schemas.microsoft.com/office/drawing/2014/main" id="{9AE923B1-B02C-B548-8F2F-53FDFBBD7CAA}"/>
                  </a:ext>
                </a:extLst>
              </p:cNvPr>
              <p:cNvSpPr txBox="1"/>
              <p:nvPr/>
            </p:nvSpPr>
            <p:spPr>
              <a:xfrm>
                <a:off x="4053087" y="1237823"/>
                <a:ext cx="457506" cy="369332"/>
              </a:xfrm>
              <a:prstGeom prst="rect">
                <a:avLst/>
              </a:prstGeom>
              <a:noFill/>
              <a:ln>
                <a:noFill/>
              </a:ln>
            </p:spPr>
            <p:txBody>
              <a:bodyPr wrap="square" rtlCol="0">
                <a:spAutoFit/>
              </a:bodyPr>
              <a:lstStyle/>
              <a:p>
                <a:r>
                  <a:rPr lang="de-DE" sz="600" dirty="0">
                    <a:solidFill>
                      <a:srgbClr val="48B0F0"/>
                    </a:solidFill>
                    <a:latin typeface="Helvetica" pitchFamily="2" charset="0"/>
                  </a:rPr>
                  <a:t>Gal4</a:t>
                </a:r>
              </a:p>
              <a:p>
                <a:r>
                  <a:rPr lang="de-DE" sz="600" dirty="0">
                    <a:solidFill>
                      <a:srgbClr val="48B0F0"/>
                    </a:solidFill>
                    <a:latin typeface="Helvetica" pitchFamily="2" charset="0"/>
                  </a:rPr>
                  <a:t>IDR</a:t>
                </a:r>
              </a:p>
              <a:p>
                <a:r>
                  <a:rPr lang="de-DE" sz="600" dirty="0">
                    <a:solidFill>
                      <a:srgbClr val="48B0F0"/>
                    </a:solidFill>
                    <a:latin typeface="Helvetica" pitchFamily="2" charset="0"/>
                  </a:rPr>
                  <a:t>2</a:t>
                </a:r>
              </a:p>
            </p:txBody>
          </p:sp>
          <p:sp>
            <p:nvSpPr>
              <p:cNvPr id="27" name="Textfeld 26">
                <a:extLst>
                  <a:ext uri="{FF2B5EF4-FFF2-40B4-BE49-F238E27FC236}">
                    <a16:creationId xmlns:a16="http://schemas.microsoft.com/office/drawing/2014/main" id="{A10160FF-3691-A04F-81F3-76A4A87FE786}"/>
                  </a:ext>
                </a:extLst>
              </p:cNvPr>
              <p:cNvSpPr txBox="1"/>
              <p:nvPr/>
            </p:nvSpPr>
            <p:spPr>
              <a:xfrm>
                <a:off x="4503350" y="1237823"/>
                <a:ext cx="457506" cy="369332"/>
              </a:xfrm>
              <a:prstGeom prst="rect">
                <a:avLst/>
              </a:prstGeom>
              <a:noFill/>
              <a:ln>
                <a:noFill/>
              </a:ln>
            </p:spPr>
            <p:txBody>
              <a:bodyPr wrap="square" rtlCol="0">
                <a:spAutoFit/>
              </a:bodyPr>
              <a:lstStyle/>
              <a:p>
                <a:r>
                  <a:rPr lang="de-DE" sz="600" dirty="0">
                    <a:solidFill>
                      <a:srgbClr val="48B0F0"/>
                    </a:solidFill>
                    <a:latin typeface="Helvetica" pitchFamily="2" charset="0"/>
                  </a:rPr>
                  <a:t>Gal4</a:t>
                </a:r>
              </a:p>
              <a:p>
                <a:r>
                  <a:rPr lang="de-DE" sz="600" dirty="0">
                    <a:solidFill>
                      <a:srgbClr val="48B0F0"/>
                    </a:solidFill>
                    <a:latin typeface="Helvetica" pitchFamily="2" charset="0"/>
                  </a:rPr>
                  <a:t>IDR</a:t>
                </a:r>
              </a:p>
              <a:p>
                <a:r>
                  <a:rPr lang="de-DE" sz="600" dirty="0">
                    <a:solidFill>
                      <a:srgbClr val="48B0F0"/>
                    </a:solidFill>
                    <a:latin typeface="Helvetica" pitchFamily="2" charset="0"/>
                  </a:rPr>
                  <a:t>3</a:t>
                </a:r>
              </a:p>
            </p:txBody>
          </p:sp>
        </p:grpSp>
        <p:sp>
          <p:nvSpPr>
            <p:cNvPr id="128" name="Textfeld 127">
              <a:extLst>
                <a:ext uri="{FF2B5EF4-FFF2-40B4-BE49-F238E27FC236}">
                  <a16:creationId xmlns:a16="http://schemas.microsoft.com/office/drawing/2014/main" id="{391FD353-E7AF-0F49-9B76-7730FC8179F7}"/>
                </a:ext>
              </a:extLst>
            </p:cNvPr>
            <p:cNvSpPr txBox="1"/>
            <p:nvPr/>
          </p:nvSpPr>
          <p:spPr>
            <a:xfrm>
              <a:off x="5608592" y="1618585"/>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29" name="Textfeld 128">
              <a:extLst>
                <a:ext uri="{FF2B5EF4-FFF2-40B4-BE49-F238E27FC236}">
                  <a16:creationId xmlns:a16="http://schemas.microsoft.com/office/drawing/2014/main" id="{B38DCC8F-1DEA-8740-A1BF-ED589C6330A0}"/>
                </a:ext>
              </a:extLst>
            </p:cNvPr>
            <p:cNvSpPr txBox="1"/>
            <p:nvPr/>
          </p:nvSpPr>
          <p:spPr>
            <a:xfrm>
              <a:off x="6057679" y="1615160"/>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3" name="Foliennummernplatzhalter 2"/>
          <p:cNvSpPr>
            <a:spLocks noGrp="1"/>
          </p:cNvSpPr>
          <p:nvPr>
            <p:ph type="sldNum" sz="quarter" idx="12"/>
          </p:nvPr>
        </p:nvSpPr>
        <p:spPr/>
        <p:txBody>
          <a:bodyPr/>
          <a:lstStyle/>
          <a:p>
            <a:fld id="{D1518DB2-8BF5-BB49-AB6F-F59199DF38B5}" type="slidenum">
              <a:rPr lang="de-DE" smtClean="0"/>
              <a:t>2</a:t>
            </a:fld>
            <a:endParaRPr lang="de-DE"/>
          </a:p>
        </p:txBody>
      </p:sp>
    </p:spTree>
    <p:extLst>
      <p:ext uri="{BB962C8B-B14F-4D97-AF65-F5344CB8AC3E}">
        <p14:creationId xmlns:p14="http://schemas.microsoft.com/office/powerpoint/2010/main" val="1050232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2147272928"/>
              </p:ext>
            </p:extLst>
          </p:nvPr>
        </p:nvGraphicFramePr>
        <p:xfrm>
          <a:off x="373085" y="2703784"/>
          <a:ext cx="3767358" cy="641982"/>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Result</a:t>
                      </a:r>
                      <a:r>
                        <a:rPr lang="de-DE" sz="800" dirty="0">
                          <a:latin typeface="Helvetica" pitchFamily="2" charset="0"/>
                        </a:rPr>
                        <a:t> </a:t>
                      </a:r>
                      <a:r>
                        <a:rPr lang="de-DE" sz="800" dirty="0" err="1">
                          <a:latin typeface="Helvetica" pitchFamily="2" charset="0"/>
                        </a:rPr>
                        <a:t>regarding</a:t>
                      </a:r>
                      <a:r>
                        <a:rPr lang="de-DE" sz="800" dirty="0">
                          <a:latin typeface="Helvetica" pitchFamily="2" charset="0"/>
                        </a:rPr>
                        <a:t> </a:t>
                      </a:r>
                      <a:r>
                        <a:rPr lang="de-DE" sz="800" dirty="0" err="1">
                          <a:latin typeface="Helvetica" pitchFamily="2" charset="0"/>
                        </a:rPr>
                        <a:t>viability</a:t>
                      </a:r>
                      <a:r>
                        <a:rPr lang="de-DE" sz="800" dirty="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latin typeface="Helvetica" pitchFamily="2" charset="0"/>
                        </a:rPr>
                        <a:t>Synthetic 2</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4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547263"/>
                  </a:ext>
                </a:extLst>
              </a:tr>
              <a:tr h="161673">
                <a:tc>
                  <a:txBody>
                    <a:bodyPr/>
                    <a:lstStyle/>
                    <a:p>
                      <a:r>
                        <a:rPr lang="de-DE" sz="800" kern="1200" smtClean="0">
                          <a:solidFill>
                            <a:srgbClr val="48B0F0"/>
                          </a:solidFill>
                          <a:latin typeface="Helvetica" pitchFamily="2" charset="0"/>
                          <a:ea typeface="+mn-ea"/>
                          <a:cs typeface="+mn-cs"/>
                        </a:rPr>
                        <a:t>Sup35</a:t>
                      </a:r>
                      <a:r>
                        <a:rPr lang="de-DE" sz="800" kern="1200" baseline="30000" smtClean="0">
                          <a:solidFill>
                            <a:srgbClr val="48B0F0"/>
                          </a:solidFill>
                          <a:latin typeface="Helvetica" pitchFamily="2" charset="0"/>
                          <a:ea typeface="+mn-ea"/>
                          <a:cs typeface="+mn-cs"/>
                        </a:rPr>
                        <a:t>1-131 </a:t>
                      </a:r>
                      <a:r>
                        <a:rPr lang="de-DE" sz="800" smtClean="0">
                          <a:solidFill>
                            <a:srgbClr val="48B0F0"/>
                          </a:solidFill>
                          <a:latin typeface="Helvetica" pitchFamily="2" charset="0"/>
                        </a:rPr>
                        <a:t>+ </a:t>
                      </a:r>
                      <a:r>
                        <a:rPr lang="de-DE" sz="800" dirty="0">
                          <a:solidFill>
                            <a:srgbClr val="48B0F0"/>
                          </a:solidFill>
                          <a:latin typeface="Helvetica" pitchFamily="2" charset="0"/>
                        </a:rPr>
                        <a:t>p65</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1207805"/>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8" name="Rechteck 7">
            <a:extLst>
              <a:ext uri="{FF2B5EF4-FFF2-40B4-BE49-F238E27FC236}">
                <a16:creationId xmlns:a16="http://schemas.microsoft.com/office/drawing/2014/main" id="{87C86CDB-42EE-A749-86B1-BCDC6C687BBA}"/>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2294070216"/>
              </p:ext>
            </p:extLst>
          </p:nvPr>
        </p:nvGraphicFramePr>
        <p:xfrm>
          <a:off x="368301" y="6841251"/>
          <a:ext cx="3781426" cy="641982"/>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smtClean="0">
                          <a:solidFill>
                            <a:srgbClr val="48B0F0"/>
                          </a:solidFill>
                          <a:latin typeface="Helvetica" pitchFamily="2" charset="0"/>
                          <a:ea typeface="+mn-ea"/>
                          <a:cs typeface="+mn-cs"/>
                        </a:rPr>
                        <a:t>Reb1</a:t>
                      </a:r>
                      <a:r>
                        <a:rPr lang="de-DE" sz="800" kern="1200" baseline="30000" smtClean="0">
                          <a:solidFill>
                            <a:srgbClr val="48B0F0"/>
                          </a:solidFill>
                          <a:latin typeface="Helvetica" pitchFamily="2" charset="0"/>
                          <a:ea typeface="+mn-ea"/>
                          <a:cs typeface="+mn-cs"/>
                        </a:rPr>
                        <a:t>1-420</a:t>
                      </a:r>
                      <a:endParaRPr lang="de-DE" sz="800" kern="1200" baseline="30000" dirty="0">
                        <a:solidFill>
                          <a:srgbClr val="48B0F0"/>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algn="l" defTabSz="685800" rtl="0" eaLnBrk="1" latinLnBrk="0" hangingPunct="1"/>
                      <a:r>
                        <a:rPr lang="de-DE" sz="800" kern="1200" err="1">
                          <a:solidFill>
                            <a:schemeClr val="tx1"/>
                          </a:solidFill>
                          <a:latin typeface="Helvetica" pitchFamily="2" charset="0"/>
                          <a:ea typeface="+mn-ea"/>
                          <a:cs typeface="+mn-cs"/>
                        </a:rPr>
                        <a:t>T</a:t>
                      </a:r>
                      <a:r>
                        <a:rPr lang="de-DE" sz="800" kern="1200" smtClean="0">
                          <a:solidFill>
                            <a:schemeClr val="tx1"/>
                          </a:solidFill>
                          <a:latin typeface="Helvetica" pitchFamily="2" charset="0"/>
                          <a:ea typeface="+mn-ea"/>
                          <a:cs typeface="+mn-cs"/>
                        </a:rPr>
                        <a:t>. blattae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318198"/>
                  </a:ext>
                </a:extLst>
              </a:tr>
            </a:tbl>
          </a:graphicData>
        </a:graphic>
      </p:graphicFrame>
      <p:pic>
        <p:nvPicPr>
          <p:cNvPr id="96" name="Grafik 95">
            <a:extLst>
              <a:ext uri="{FF2B5EF4-FFF2-40B4-BE49-F238E27FC236}">
                <a16:creationId xmlns:a16="http://schemas.microsoft.com/office/drawing/2014/main" id="{4BEFABCF-282B-3541-9F57-9BADC7F915A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3353" t="10014" r="22610" b="6530"/>
          <a:stretch/>
        </p:blipFill>
        <p:spPr>
          <a:xfrm>
            <a:off x="369304" y="431800"/>
            <a:ext cx="1524822" cy="1883957"/>
          </a:xfrm>
          <a:prstGeom prst="rect">
            <a:avLst/>
          </a:prstGeom>
        </p:spPr>
      </p:pic>
      <p:pic>
        <p:nvPicPr>
          <p:cNvPr id="97" name="Grafik 96">
            <a:extLst>
              <a:ext uri="{FF2B5EF4-FFF2-40B4-BE49-F238E27FC236}">
                <a16:creationId xmlns:a16="http://schemas.microsoft.com/office/drawing/2014/main" id="{81B2925C-211A-5746-9D6B-3EBBCCA5032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1294" t="7567" r="24494" b="8735"/>
          <a:stretch/>
        </p:blipFill>
        <p:spPr>
          <a:xfrm>
            <a:off x="368300" y="4572000"/>
            <a:ext cx="1529752" cy="1889425"/>
          </a:xfrm>
          <a:prstGeom prst="rect">
            <a:avLst/>
          </a:prstGeom>
        </p:spPr>
      </p:pic>
      <p:grpSp>
        <p:nvGrpSpPr>
          <p:cNvPr id="2" name="Gruppieren 1">
            <a:extLst>
              <a:ext uri="{FF2B5EF4-FFF2-40B4-BE49-F238E27FC236}">
                <a16:creationId xmlns:a16="http://schemas.microsoft.com/office/drawing/2014/main" id="{C2CDD0C7-55D5-2645-9131-952A013F272E}"/>
              </a:ext>
            </a:extLst>
          </p:cNvPr>
          <p:cNvGrpSpPr/>
          <p:nvPr/>
        </p:nvGrpSpPr>
        <p:grpSpPr>
          <a:xfrm>
            <a:off x="3959617" y="4578993"/>
            <a:ext cx="2891791" cy="2838483"/>
            <a:chOff x="3959617" y="4578993"/>
            <a:chExt cx="2891791" cy="2838483"/>
          </a:xfrm>
        </p:grpSpPr>
        <p:sp>
          <p:nvSpPr>
            <p:cNvPr id="66" name="Oval 65">
              <a:extLst>
                <a:ext uri="{FF2B5EF4-FFF2-40B4-BE49-F238E27FC236}">
                  <a16:creationId xmlns:a16="http://schemas.microsoft.com/office/drawing/2014/main" id="{6C2D88D5-EB73-2349-9DEF-D3485EAC7F13}"/>
                </a:ext>
              </a:extLst>
            </p:cNvPr>
            <p:cNvSpPr/>
            <p:nvPr/>
          </p:nvSpPr>
          <p:spPr>
            <a:xfrm>
              <a:off x="3959617" y="4578993"/>
              <a:ext cx="2891791" cy="28384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67" name="Gerade Verbindung 66">
              <a:extLst>
                <a:ext uri="{FF2B5EF4-FFF2-40B4-BE49-F238E27FC236}">
                  <a16:creationId xmlns:a16="http://schemas.microsoft.com/office/drawing/2014/main" id="{A7C9B627-19B0-124D-B9C9-80001A8A072F}"/>
                </a:ext>
              </a:extLst>
            </p:cNvPr>
            <p:cNvCxnSpPr>
              <a:cxnSpLocks/>
            </p:cNvCxnSpPr>
            <p:nvPr/>
          </p:nvCxnSpPr>
          <p:spPr>
            <a:xfrm>
              <a:off x="4303819" y="5080100"/>
              <a:ext cx="22028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a:extLst>
                <a:ext uri="{FF2B5EF4-FFF2-40B4-BE49-F238E27FC236}">
                  <a16:creationId xmlns:a16="http://schemas.microsoft.com/office/drawing/2014/main" id="{99C42545-4EFA-2E4C-905F-EE6725995EF0}"/>
                </a:ext>
              </a:extLst>
            </p:cNvPr>
            <p:cNvCxnSpPr>
              <a:cxnSpLocks/>
            </p:cNvCxnSpPr>
            <p:nvPr/>
          </p:nvCxnSpPr>
          <p:spPr>
            <a:xfrm>
              <a:off x="4090056" y="5414420"/>
              <a:ext cx="2631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a:extLst>
                <a:ext uri="{FF2B5EF4-FFF2-40B4-BE49-F238E27FC236}">
                  <a16:creationId xmlns:a16="http://schemas.microsoft.com/office/drawing/2014/main" id="{08775B09-4FD0-5348-A16C-8F0F58845FD8}"/>
                </a:ext>
              </a:extLst>
            </p:cNvPr>
            <p:cNvCxnSpPr>
              <a:cxnSpLocks/>
            </p:cNvCxnSpPr>
            <p:nvPr/>
          </p:nvCxnSpPr>
          <p:spPr>
            <a:xfrm>
              <a:off x="3982233" y="5748740"/>
              <a:ext cx="28470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a:extLst>
                <a:ext uri="{FF2B5EF4-FFF2-40B4-BE49-F238E27FC236}">
                  <a16:creationId xmlns:a16="http://schemas.microsoft.com/office/drawing/2014/main" id="{AC95EEA0-BE98-264E-AC62-B55B1CB6F2B4}"/>
                </a:ext>
              </a:extLst>
            </p:cNvPr>
            <p:cNvCxnSpPr>
              <a:cxnSpLocks/>
            </p:cNvCxnSpPr>
            <p:nvPr/>
          </p:nvCxnSpPr>
          <p:spPr>
            <a:xfrm>
              <a:off x="3959617" y="6083059"/>
              <a:ext cx="2891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a:extLst>
                <a:ext uri="{FF2B5EF4-FFF2-40B4-BE49-F238E27FC236}">
                  <a16:creationId xmlns:a16="http://schemas.microsoft.com/office/drawing/2014/main" id="{8B683C57-4DC0-3F4C-ADD9-A03F92BC11FA}"/>
                </a:ext>
              </a:extLst>
            </p:cNvPr>
            <p:cNvCxnSpPr>
              <a:cxnSpLocks/>
            </p:cNvCxnSpPr>
            <p:nvPr/>
          </p:nvCxnSpPr>
          <p:spPr>
            <a:xfrm>
              <a:off x="4013024" y="6417379"/>
              <a:ext cx="27796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a:extLst>
                <a:ext uri="{FF2B5EF4-FFF2-40B4-BE49-F238E27FC236}">
                  <a16:creationId xmlns:a16="http://schemas.microsoft.com/office/drawing/2014/main" id="{8DD24690-F1A0-5A43-913D-838278B36119}"/>
                </a:ext>
              </a:extLst>
            </p:cNvPr>
            <p:cNvCxnSpPr>
              <a:cxnSpLocks/>
            </p:cNvCxnSpPr>
            <p:nvPr/>
          </p:nvCxnSpPr>
          <p:spPr>
            <a:xfrm>
              <a:off x="4180624" y="6751698"/>
              <a:ext cx="2452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a:extLst>
                <a:ext uri="{FF2B5EF4-FFF2-40B4-BE49-F238E27FC236}">
                  <a16:creationId xmlns:a16="http://schemas.microsoft.com/office/drawing/2014/main" id="{EA3BEDCB-1FB4-EC40-ABCE-E03A808E7D24}"/>
                </a:ext>
              </a:extLst>
            </p:cNvPr>
            <p:cNvCxnSpPr>
              <a:cxnSpLocks/>
            </p:cNvCxnSpPr>
            <p:nvPr/>
          </p:nvCxnSpPr>
          <p:spPr>
            <a:xfrm>
              <a:off x="4475058" y="7086017"/>
              <a:ext cx="18567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a:extLst>
                <a:ext uri="{FF2B5EF4-FFF2-40B4-BE49-F238E27FC236}">
                  <a16:creationId xmlns:a16="http://schemas.microsoft.com/office/drawing/2014/main" id="{F0E667DD-4F6F-EC4B-BA20-E9975C32800B}"/>
                </a:ext>
              </a:extLst>
            </p:cNvPr>
            <p:cNvCxnSpPr>
              <a:cxnSpLocks/>
            </p:cNvCxnSpPr>
            <p:nvPr/>
          </p:nvCxnSpPr>
          <p:spPr>
            <a:xfrm>
              <a:off x="4490860" y="508233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a:extLst>
                <a:ext uri="{FF2B5EF4-FFF2-40B4-BE49-F238E27FC236}">
                  <a16:creationId xmlns:a16="http://schemas.microsoft.com/office/drawing/2014/main" id="{E171794B-DB7E-454D-A01A-F16DA83A656A}"/>
                </a:ext>
              </a:extLst>
            </p:cNvPr>
            <p:cNvCxnSpPr>
              <a:cxnSpLocks/>
            </p:cNvCxnSpPr>
            <p:nvPr/>
          </p:nvCxnSpPr>
          <p:spPr>
            <a:xfrm>
              <a:off x="4944401" y="508233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a:extLst>
                <a:ext uri="{FF2B5EF4-FFF2-40B4-BE49-F238E27FC236}">
                  <a16:creationId xmlns:a16="http://schemas.microsoft.com/office/drawing/2014/main" id="{DD431F8E-0FFD-074A-A8F5-014CE59DB484}"/>
                </a:ext>
              </a:extLst>
            </p:cNvPr>
            <p:cNvCxnSpPr>
              <a:cxnSpLocks/>
            </p:cNvCxnSpPr>
            <p:nvPr/>
          </p:nvCxnSpPr>
          <p:spPr>
            <a:xfrm>
              <a:off x="5397942" y="508233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a:extLst>
                <a:ext uri="{FF2B5EF4-FFF2-40B4-BE49-F238E27FC236}">
                  <a16:creationId xmlns:a16="http://schemas.microsoft.com/office/drawing/2014/main" id="{EA63AA82-61AB-6048-9501-D203CA46C98C}"/>
                </a:ext>
              </a:extLst>
            </p:cNvPr>
            <p:cNvCxnSpPr>
              <a:cxnSpLocks/>
            </p:cNvCxnSpPr>
            <p:nvPr/>
          </p:nvCxnSpPr>
          <p:spPr>
            <a:xfrm>
              <a:off x="5851483" y="508233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a:extLst>
                <a:ext uri="{FF2B5EF4-FFF2-40B4-BE49-F238E27FC236}">
                  <a16:creationId xmlns:a16="http://schemas.microsoft.com/office/drawing/2014/main" id="{A359E303-0D64-0B4A-A949-B73A53718ED4}"/>
                </a:ext>
              </a:extLst>
            </p:cNvPr>
            <p:cNvCxnSpPr>
              <a:cxnSpLocks/>
            </p:cNvCxnSpPr>
            <p:nvPr/>
          </p:nvCxnSpPr>
          <p:spPr>
            <a:xfrm>
              <a:off x="6305024" y="508233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a:extLst>
                <a:ext uri="{FF2B5EF4-FFF2-40B4-BE49-F238E27FC236}">
                  <a16:creationId xmlns:a16="http://schemas.microsoft.com/office/drawing/2014/main" id="{EA16239A-33A9-3743-BB12-D88D3B560CE8}"/>
                </a:ext>
              </a:extLst>
            </p:cNvPr>
            <p:cNvCxnSpPr>
              <a:cxnSpLocks/>
            </p:cNvCxnSpPr>
            <p:nvPr/>
          </p:nvCxnSpPr>
          <p:spPr>
            <a:xfrm>
              <a:off x="4229622" y="5419728"/>
              <a:ext cx="0" cy="9976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a:extLst>
                <a:ext uri="{FF2B5EF4-FFF2-40B4-BE49-F238E27FC236}">
                  <a16:creationId xmlns:a16="http://schemas.microsoft.com/office/drawing/2014/main" id="{372ED63E-D810-024D-B114-E061EF7D82AC}"/>
                </a:ext>
              </a:extLst>
            </p:cNvPr>
            <p:cNvCxnSpPr>
              <a:cxnSpLocks/>
            </p:cNvCxnSpPr>
            <p:nvPr/>
          </p:nvCxnSpPr>
          <p:spPr>
            <a:xfrm>
              <a:off x="4685986" y="5416965"/>
              <a:ext cx="455" cy="9964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a:extLst>
                <a:ext uri="{FF2B5EF4-FFF2-40B4-BE49-F238E27FC236}">
                  <a16:creationId xmlns:a16="http://schemas.microsoft.com/office/drawing/2014/main" id="{C682E579-BD1E-6E4F-89BA-075459F265A2}"/>
                </a:ext>
              </a:extLst>
            </p:cNvPr>
            <p:cNvCxnSpPr>
              <a:cxnSpLocks/>
            </p:cNvCxnSpPr>
            <p:nvPr/>
          </p:nvCxnSpPr>
          <p:spPr>
            <a:xfrm>
              <a:off x="5142805" y="5416965"/>
              <a:ext cx="455" cy="9964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a:extLst>
                <a:ext uri="{FF2B5EF4-FFF2-40B4-BE49-F238E27FC236}">
                  <a16:creationId xmlns:a16="http://schemas.microsoft.com/office/drawing/2014/main" id="{943CE64A-10AC-1243-93CC-9FABB0E48A75}"/>
                </a:ext>
              </a:extLst>
            </p:cNvPr>
            <p:cNvCxnSpPr>
              <a:cxnSpLocks/>
            </p:cNvCxnSpPr>
            <p:nvPr/>
          </p:nvCxnSpPr>
          <p:spPr>
            <a:xfrm>
              <a:off x="5599624" y="5419727"/>
              <a:ext cx="455" cy="9964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a:extLst>
                <a:ext uri="{FF2B5EF4-FFF2-40B4-BE49-F238E27FC236}">
                  <a16:creationId xmlns:a16="http://schemas.microsoft.com/office/drawing/2014/main" id="{F60393FD-191F-2C47-B67C-6F410B2799B2}"/>
                </a:ext>
              </a:extLst>
            </p:cNvPr>
            <p:cNvCxnSpPr>
              <a:cxnSpLocks/>
            </p:cNvCxnSpPr>
            <p:nvPr/>
          </p:nvCxnSpPr>
          <p:spPr>
            <a:xfrm>
              <a:off x="6056442" y="5416912"/>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a:extLst>
                <a:ext uri="{FF2B5EF4-FFF2-40B4-BE49-F238E27FC236}">
                  <a16:creationId xmlns:a16="http://schemas.microsoft.com/office/drawing/2014/main" id="{E9F971FB-551A-5B4F-9F2B-BA67D28FDDF2}"/>
                </a:ext>
              </a:extLst>
            </p:cNvPr>
            <p:cNvCxnSpPr>
              <a:cxnSpLocks/>
            </p:cNvCxnSpPr>
            <p:nvPr/>
          </p:nvCxnSpPr>
          <p:spPr>
            <a:xfrm>
              <a:off x="6513260" y="5417909"/>
              <a:ext cx="455" cy="9964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a:extLst>
                <a:ext uri="{FF2B5EF4-FFF2-40B4-BE49-F238E27FC236}">
                  <a16:creationId xmlns:a16="http://schemas.microsoft.com/office/drawing/2014/main" id="{17733A72-BC97-F64B-81AD-5DBE096C2F9D}"/>
                </a:ext>
              </a:extLst>
            </p:cNvPr>
            <p:cNvCxnSpPr>
              <a:cxnSpLocks/>
            </p:cNvCxnSpPr>
            <p:nvPr/>
          </p:nvCxnSpPr>
          <p:spPr>
            <a:xfrm>
              <a:off x="4490860" y="6419460"/>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a:extLst>
                <a:ext uri="{FF2B5EF4-FFF2-40B4-BE49-F238E27FC236}">
                  <a16:creationId xmlns:a16="http://schemas.microsoft.com/office/drawing/2014/main" id="{E2C60701-3341-974C-AFF9-DA8208CFC08F}"/>
                </a:ext>
              </a:extLst>
            </p:cNvPr>
            <p:cNvCxnSpPr>
              <a:cxnSpLocks/>
            </p:cNvCxnSpPr>
            <p:nvPr/>
          </p:nvCxnSpPr>
          <p:spPr>
            <a:xfrm>
              <a:off x="4944401" y="6419460"/>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a:extLst>
                <a:ext uri="{FF2B5EF4-FFF2-40B4-BE49-F238E27FC236}">
                  <a16:creationId xmlns:a16="http://schemas.microsoft.com/office/drawing/2014/main" id="{89CC1808-14E9-1A4E-AC11-843C90381211}"/>
                </a:ext>
              </a:extLst>
            </p:cNvPr>
            <p:cNvCxnSpPr>
              <a:cxnSpLocks/>
            </p:cNvCxnSpPr>
            <p:nvPr/>
          </p:nvCxnSpPr>
          <p:spPr>
            <a:xfrm>
              <a:off x="5397942" y="6419459"/>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a:extLst>
                <a:ext uri="{FF2B5EF4-FFF2-40B4-BE49-F238E27FC236}">
                  <a16:creationId xmlns:a16="http://schemas.microsoft.com/office/drawing/2014/main" id="{4C0BF546-E76B-C34B-AA59-01BE8B0624D0}"/>
                </a:ext>
              </a:extLst>
            </p:cNvPr>
            <p:cNvCxnSpPr>
              <a:cxnSpLocks/>
            </p:cNvCxnSpPr>
            <p:nvPr/>
          </p:nvCxnSpPr>
          <p:spPr>
            <a:xfrm>
              <a:off x="5851483" y="6419461"/>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a:extLst>
                <a:ext uri="{FF2B5EF4-FFF2-40B4-BE49-F238E27FC236}">
                  <a16:creationId xmlns:a16="http://schemas.microsoft.com/office/drawing/2014/main" id="{EC8DD80E-EE39-524D-AC9F-27222BC904E5}"/>
                </a:ext>
              </a:extLst>
            </p:cNvPr>
            <p:cNvCxnSpPr>
              <a:cxnSpLocks/>
            </p:cNvCxnSpPr>
            <p:nvPr/>
          </p:nvCxnSpPr>
          <p:spPr>
            <a:xfrm>
              <a:off x="6305024" y="6419462"/>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89">
              <a:extLst>
                <a:ext uri="{FF2B5EF4-FFF2-40B4-BE49-F238E27FC236}">
                  <a16:creationId xmlns:a16="http://schemas.microsoft.com/office/drawing/2014/main" id="{63F0F268-620D-8643-9CF4-AF9E5AE0DC26}"/>
                </a:ext>
              </a:extLst>
            </p:cNvPr>
            <p:cNvCxnSpPr>
              <a:cxnSpLocks/>
            </p:cNvCxnSpPr>
            <p:nvPr/>
          </p:nvCxnSpPr>
          <p:spPr>
            <a:xfrm>
              <a:off x="4735466" y="6755312"/>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a:extLst>
                <a:ext uri="{FF2B5EF4-FFF2-40B4-BE49-F238E27FC236}">
                  <a16:creationId xmlns:a16="http://schemas.microsoft.com/office/drawing/2014/main" id="{C1DABE3A-98AD-7D4C-A46C-0F97EB1FC25D}"/>
                </a:ext>
              </a:extLst>
            </p:cNvPr>
            <p:cNvCxnSpPr>
              <a:cxnSpLocks/>
            </p:cNvCxnSpPr>
            <p:nvPr/>
          </p:nvCxnSpPr>
          <p:spPr>
            <a:xfrm>
              <a:off x="5189007" y="6755312"/>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a:extLst>
                <a:ext uri="{FF2B5EF4-FFF2-40B4-BE49-F238E27FC236}">
                  <a16:creationId xmlns:a16="http://schemas.microsoft.com/office/drawing/2014/main" id="{FD7ED33C-A83D-2745-85BA-9C57F4B36C00}"/>
                </a:ext>
              </a:extLst>
            </p:cNvPr>
            <p:cNvCxnSpPr>
              <a:cxnSpLocks/>
            </p:cNvCxnSpPr>
            <p:nvPr/>
          </p:nvCxnSpPr>
          <p:spPr>
            <a:xfrm>
              <a:off x="5642548" y="6755312"/>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uppieren 3">
              <a:extLst>
                <a:ext uri="{FF2B5EF4-FFF2-40B4-BE49-F238E27FC236}">
                  <a16:creationId xmlns:a16="http://schemas.microsoft.com/office/drawing/2014/main" id="{3F6233FF-8470-B74E-91F8-308475F77CB6}"/>
                </a:ext>
              </a:extLst>
            </p:cNvPr>
            <p:cNvGrpSpPr/>
            <p:nvPr/>
          </p:nvGrpSpPr>
          <p:grpSpPr>
            <a:xfrm>
              <a:off x="4157621" y="5402650"/>
              <a:ext cx="2361309" cy="1680391"/>
              <a:chOff x="4157621" y="5402650"/>
              <a:chExt cx="2361309" cy="1680391"/>
            </a:xfrm>
          </p:grpSpPr>
          <p:sp>
            <p:nvSpPr>
              <p:cNvPr id="98" name="Textfeld 97">
                <a:extLst>
                  <a:ext uri="{FF2B5EF4-FFF2-40B4-BE49-F238E27FC236}">
                    <a16:creationId xmlns:a16="http://schemas.microsoft.com/office/drawing/2014/main" id="{2EB6CD9A-8158-B544-8398-7D4CEFCE2846}"/>
                  </a:ext>
                </a:extLst>
              </p:cNvPr>
              <p:cNvSpPr txBox="1"/>
              <p:nvPr/>
            </p:nvSpPr>
            <p:spPr>
              <a:xfrm>
                <a:off x="5196015" y="6752892"/>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sp>
            <p:nvSpPr>
              <p:cNvPr id="99" name="Textfeld 98">
                <a:extLst>
                  <a:ext uri="{FF2B5EF4-FFF2-40B4-BE49-F238E27FC236}">
                    <a16:creationId xmlns:a16="http://schemas.microsoft.com/office/drawing/2014/main" id="{F212A3EA-90B2-6942-BA43-9CE02469EC3E}"/>
                  </a:ext>
                </a:extLst>
              </p:cNvPr>
              <p:cNvSpPr txBox="1"/>
              <p:nvPr/>
            </p:nvSpPr>
            <p:spPr>
              <a:xfrm>
                <a:off x="5645102" y="67494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137" name="Textfeld 136">
                <a:extLst>
                  <a:ext uri="{FF2B5EF4-FFF2-40B4-BE49-F238E27FC236}">
                    <a16:creationId xmlns:a16="http://schemas.microsoft.com/office/drawing/2014/main" id="{DF7FFEF3-DD94-204D-BF3D-94B989381398}"/>
                  </a:ext>
                </a:extLst>
              </p:cNvPr>
              <p:cNvSpPr txBox="1"/>
              <p:nvPr/>
            </p:nvSpPr>
            <p:spPr>
              <a:xfrm>
                <a:off x="5077453" y="5402650"/>
                <a:ext cx="532813" cy="323165"/>
              </a:xfrm>
              <a:prstGeom prst="rect">
                <a:avLst/>
              </a:prstGeom>
              <a:noFill/>
              <a:ln>
                <a:noFill/>
              </a:ln>
            </p:spPr>
            <p:txBody>
              <a:bodyPr wrap="square" rtlCol="0">
                <a:spAutoFit/>
              </a:bodyPr>
              <a:lstStyle/>
              <a:p>
                <a:r>
                  <a:rPr lang="de-DE" sz="500" dirty="0">
                    <a:solidFill>
                      <a:srgbClr val="48B0F0"/>
                    </a:solidFill>
                    <a:latin typeface="Helvetica" pitchFamily="2" charset="0"/>
                  </a:rPr>
                  <a:t>Reb1_IDR_ 1_420</a:t>
                </a:r>
              </a:p>
              <a:p>
                <a:r>
                  <a:rPr lang="de-DE" sz="500" dirty="0">
                    <a:solidFill>
                      <a:srgbClr val="48B0F0"/>
                    </a:solidFill>
                    <a:latin typeface="Helvetica" pitchFamily="2" charset="0"/>
                  </a:rPr>
                  <a:t>1</a:t>
                </a:r>
              </a:p>
            </p:txBody>
          </p:sp>
          <p:sp>
            <p:nvSpPr>
              <p:cNvPr id="138" name="Textfeld 137">
                <a:extLst>
                  <a:ext uri="{FF2B5EF4-FFF2-40B4-BE49-F238E27FC236}">
                    <a16:creationId xmlns:a16="http://schemas.microsoft.com/office/drawing/2014/main" id="{C9499694-A912-244C-AB3A-6A0F12D20DE6}"/>
                  </a:ext>
                </a:extLst>
              </p:cNvPr>
              <p:cNvSpPr txBox="1"/>
              <p:nvPr/>
            </p:nvSpPr>
            <p:spPr>
              <a:xfrm>
                <a:off x="5546619" y="5402650"/>
                <a:ext cx="532813" cy="323165"/>
              </a:xfrm>
              <a:prstGeom prst="rect">
                <a:avLst/>
              </a:prstGeom>
              <a:noFill/>
              <a:ln>
                <a:noFill/>
              </a:ln>
            </p:spPr>
            <p:txBody>
              <a:bodyPr wrap="square" rtlCol="0">
                <a:spAutoFit/>
              </a:bodyPr>
              <a:lstStyle/>
              <a:p>
                <a:r>
                  <a:rPr lang="de-DE" sz="500" dirty="0">
                    <a:solidFill>
                      <a:srgbClr val="48B0F0"/>
                    </a:solidFill>
                    <a:latin typeface="Helvetica" pitchFamily="2" charset="0"/>
                  </a:rPr>
                  <a:t>Reb1_IDR_ 1_420</a:t>
                </a:r>
              </a:p>
              <a:p>
                <a:r>
                  <a:rPr lang="de-DE" sz="500" dirty="0">
                    <a:solidFill>
                      <a:srgbClr val="48B0F0"/>
                    </a:solidFill>
                    <a:latin typeface="Helvetica" pitchFamily="2" charset="0"/>
                  </a:rPr>
                  <a:t>2</a:t>
                </a:r>
              </a:p>
            </p:txBody>
          </p:sp>
          <p:sp>
            <p:nvSpPr>
              <p:cNvPr id="139" name="Textfeld 138">
                <a:extLst>
                  <a:ext uri="{FF2B5EF4-FFF2-40B4-BE49-F238E27FC236}">
                    <a16:creationId xmlns:a16="http://schemas.microsoft.com/office/drawing/2014/main" id="{48E08A28-6CD6-B947-B092-259228CD1BB8}"/>
                  </a:ext>
                </a:extLst>
              </p:cNvPr>
              <p:cNvSpPr txBox="1"/>
              <p:nvPr/>
            </p:nvSpPr>
            <p:spPr>
              <a:xfrm>
                <a:off x="5986117" y="5402650"/>
                <a:ext cx="532813" cy="323165"/>
              </a:xfrm>
              <a:prstGeom prst="rect">
                <a:avLst/>
              </a:prstGeom>
              <a:noFill/>
              <a:ln>
                <a:noFill/>
              </a:ln>
            </p:spPr>
            <p:txBody>
              <a:bodyPr wrap="square" rtlCol="0">
                <a:spAutoFit/>
              </a:bodyPr>
              <a:lstStyle/>
              <a:p>
                <a:r>
                  <a:rPr lang="de-DE" sz="500" dirty="0">
                    <a:solidFill>
                      <a:srgbClr val="48B0F0"/>
                    </a:solidFill>
                    <a:latin typeface="Helvetica" pitchFamily="2" charset="0"/>
                  </a:rPr>
                  <a:t>Reb1_IDR_ 1_420</a:t>
                </a:r>
              </a:p>
              <a:p>
                <a:r>
                  <a:rPr lang="de-DE" sz="500" dirty="0">
                    <a:solidFill>
                      <a:srgbClr val="48B0F0"/>
                    </a:solidFill>
                    <a:latin typeface="Helvetica" pitchFamily="2" charset="0"/>
                  </a:rPr>
                  <a:t>3</a:t>
                </a:r>
              </a:p>
            </p:txBody>
          </p:sp>
          <p:sp>
            <p:nvSpPr>
              <p:cNvPr id="140" name="Textfeld 139">
                <a:extLst>
                  <a:ext uri="{FF2B5EF4-FFF2-40B4-BE49-F238E27FC236}">
                    <a16:creationId xmlns:a16="http://schemas.microsoft.com/office/drawing/2014/main" id="{84251CD6-DDDA-2247-AE12-FDABDDBAC01E}"/>
                  </a:ext>
                </a:extLst>
              </p:cNvPr>
              <p:cNvSpPr txBox="1"/>
              <p:nvPr/>
            </p:nvSpPr>
            <p:spPr>
              <a:xfrm>
                <a:off x="4157621" y="5731547"/>
                <a:ext cx="532813" cy="323165"/>
              </a:xfrm>
              <a:prstGeom prst="rect">
                <a:avLst/>
              </a:prstGeom>
              <a:noFill/>
              <a:ln>
                <a:noFill/>
              </a:ln>
            </p:spPr>
            <p:txBody>
              <a:bodyPr wrap="square" rtlCol="0">
                <a:spAutoFit/>
              </a:bodyPr>
              <a:lstStyle/>
              <a:p>
                <a:r>
                  <a:rPr lang="de-DE" sz="500" dirty="0">
                    <a:solidFill>
                      <a:srgbClr val="48B0F0"/>
                    </a:solidFill>
                    <a:latin typeface="Helvetica" pitchFamily="2" charset="0"/>
                  </a:rPr>
                  <a:t>Reb1_IDR_ 1_420</a:t>
                </a:r>
              </a:p>
              <a:p>
                <a:r>
                  <a:rPr lang="de-DE" sz="500" dirty="0">
                    <a:solidFill>
                      <a:srgbClr val="48B0F0"/>
                    </a:solidFill>
                    <a:latin typeface="Helvetica" pitchFamily="2" charset="0"/>
                  </a:rPr>
                  <a:t>4</a:t>
                </a:r>
              </a:p>
            </p:txBody>
          </p:sp>
          <p:sp>
            <p:nvSpPr>
              <p:cNvPr id="141" name="Textfeld 140">
                <a:extLst>
                  <a:ext uri="{FF2B5EF4-FFF2-40B4-BE49-F238E27FC236}">
                    <a16:creationId xmlns:a16="http://schemas.microsoft.com/office/drawing/2014/main" id="{42EA0193-40C7-194C-B1E0-2231CB10C75B}"/>
                  </a:ext>
                </a:extLst>
              </p:cNvPr>
              <p:cNvSpPr txBox="1"/>
              <p:nvPr/>
            </p:nvSpPr>
            <p:spPr>
              <a:xfrm>
                <a:off x="4637353" y="5731547"/>
                <a:ext cx="532813" cy="323165"/>
              </a:xfrm>
              <a:prstGeom prst="rect">
                <a:avLst/>
              </a:prstGeom>
              <a:noFill/>
              <a:ln>
                <a:noFill/>
              </a:ln>
            </p:spPr>
            <p:txBody>
              <a:bodyPr wrap="square" rtlCol="0">
                <a:spAutoFit/>
              </a:bodyPr>
              <a:lstStyle/>
              <a:p>
                <a:r>
                  <a:rPr lang="de-DE" sz="500" dirty="0">
                    <a:solidFill>
                      <a:srgbClr val="48B0F0"/>
                    </a:solidFill>
                    <a:latin typeface="Helvetica" pitchFamily="2" charset="0"/>
                  </a:rPr>
                  <a:t>Reb1_IDR_ 1_420</a:t>
                </a:r>
              </a:p>
              <a:p>
                <a:r>
                  <a:rPr lang="de-DE" sz="500" dirty="0">
                    <a:solidFill>
                      <a:srgbClr val="48B0F0"/>
                    </a:solidFill>
                    <a:latin typeface="Helvetica" pitchFamily="2" charset="0"/>
                  </a:rPr>
                  <a:t>5</a:t>
                </a:r>
              </a:p>
            </p:txBody>
          </p:sp>
          <p:sp>
            <p:nvSpPr>
              <p:cNvPr id="142" name="Textfeld 141">
                <a:extLst>
                  <a:ext uri="{FF2B5EF4-FFF2-40B4-BE49-F238E27FC236}">
                    <a16:creationId xmlns:a16="http://schemas.microsoft.com/office/drawing/2014/main" id="{30ABC110-610F-7444-B668-105E0E52B5E1}"/>
                  </a:ext>
                </a:extLst>
              </p:cNvPr>
              <p:cNvSpPr txBox="1"/>
              <p:nvPr/>
            </p:nvSpPr>
            <p:spPr>
              <a:xfrm>
                <a:off x="5077453" y="5731547"/>
                <a:ext cx="532813" cy="323165"/>
              </a:xfrm>
              <a:prstGeom prst="rect">
                <a:avLst/>
              </a:prstGeom>
              <a:noFill/>
              <a:ln>
                <a:noFill/>
              </a:ln>
            </p:spPr>
            <p:txBody>
              <a:bodyPr wrap="square" rtlCol="0">
                <a:spAutoFit/>
              </a:bodyPr>
              <a:lstStyle/>
              <a:p>
                <a:r>
                  <a:rPr lang="de-DE" sz="500" dirty="0">
                    <a:solidFill>
                      <a:srgbClr val="48B0F0"/>
                    </a:solidFill>
                    <a:latin typeface="Helvetica" pitchFamily="2" charset="0"/>
                  </a:rPr>
                  <a:t>Reb1_IDR_ 1_420</a:t>
                </a:r>
              </a:p>
              <a:p>
                <a:r>
                  <a:rPr lang="de-DE" sz="500" dirty="0">
                    <a:solidFill>
                      <a:srgbClr val="48B0F0"/>
                    </a:solidFill>
                    <a:latin typeface="Helvetica" pitchFamily="2" charset="0"/>
                  </a:rPr>
                  <a:t>6</a:t>
                </a:r>
              </a:p>
            </p:txBody>
          </p:sp>
          <p:sp>
            <p:nvSpPr>
              <p:cNvPr id="143" name="Textfeld 142">
                <a:extLst>
                  <a:ext uri="{FF2B5EF4-FFF2-40B4-BE49-F238E27FC236}">
                    <a16:creationId xmlns:a16="http://schemas.microsoft.com/office/drawing/2014/main" id="{0406C362-5791-274C-9606-85B4626613AF}"/>
                  </a:ext>
                </a:extLst>
              </p:cNvPr>
              <p:cNvSpPr txBox="1"/>
              <p:nvPr/>
            </p:nvSpPr>
            <p:spPr>
              <a:xfrm>
                <a:off x="5546619" y="5731547"/>
                <a:ext cx="532813" cy="276999"/>
              </a:xfrm>
              <a:prstGeom prst="rect">
                <a:avLst/>
              </a:prstGeom>
              <a:noFill/>
              <a:ln>
                <a:noFill/>
              </a:ln>
            </p:spPr>
            <p:txBody>
              <a:bodyPr wrap="square" rtlCol="0">
                <a:spAutoFit/>
              </a:bodyPr>
              <a:lstStyle/>
              <a:p>
                <a:r>
                  <a:rPr lang="de-DE" sz="500" dirty="0" err="1">
                    <a:latin typeface="Helvetica" pitchFamily="2" charset="0"/>
                  </a:rPr>
                  <a:t>T.blattae</a:t>
                </a:r>
                <a:r>
                  <a:rPr lang="de-DE" sz="500" dirty="0">
                    <a:latin typeface="Helvetica" pitchFamily="2" charset="0"/>
                  </a:rPr>
                  <a:t> </a:t>
                </a:r>
              </a:p>
              <a:p>
                <a:r>
                  <a:rPr lang="de-DE" sz="500" dirty="0">
                    <a:latin typeface="Helvetica" pitchFamily="2" charset="0"/>
                  </a:rPr>
                  <a:t>1</a:t>
                </a:r>
              </a:p>
            </p:txBody>
          </p:sp>
          <p:sp>
            <p:nvSpPr>
              <p:cNvPr id="144" name="Textfeld 143">
                <a:extLst>
                  <a:ext uri="{FF2B5EF4-FFF2-40B4-BE49-F238E27FC236}">
                    <a16:creationId xmlns:a16="http://schemas.microsoft.com/office/drawing/2014/main" id="{97F2347C-1952-D943-AD71-6CCCE485BEFF}"/>
                  </a:ext>
                </a:extLst>
              </p:cNvPr>
              <p:cNvSpPr txBox="1"/>
              <p:nvPr/>
            </p:nvSpPr>
            <p:spPr>
              <a:xfrm>
                <a:off x="5986117" y="5731547"/>
                <a:ext cx="532813" cy="276999"/>
              </a:xfrm>
              <a:prstGeom prst="rect">
                <a:avLst/>
              </a:prstGeom>
              <a:noFill/>
              <a:ln>
                <a:noFill/>
              </a:ln>
            </p:spPr>
            <p:txBody>
              <a:bodyPr wrap="square" rtlCol="0">
                <a:spAutoFit/>
              </a:bodyPr>
              <a:lstStyle/>
              <a:p>
                <a:r>
                  <a:rPr lang="de-DE" sz="500" dirty="0" err="1">
                    <a:latin typeface="Helvetica" pitchFamily="2" charset="0"/>
                  </a:rPr>
                  <a:t>T.blattae</a:t>
                </a:r>
                <a:r>
                  <a:rPr lang="de-DE" sz="500" dirty="0">
                    <a:latin typeface="Helvetica" pitchFamily="2" charset="0"/>
                  </a:rPr>
                  <a:t> </a:t>
                </a:r>
              </a:p>
              <a:p>
                <a:r>
                  <a:rPr lang="de-DE" sz="500" dirty="0">
                    <a:latin typeface="Helvetica" pitchFamily="2" charset="0"/>
                  </a:rPr>
                  <a:t>2</a:t>
                </a:r>
              </a:p>
            </p:txBody>
          </p:sp>
          <p:sp>
            <p:nvSpPr>
              <p:cNvPr id="145" name="Textfeld 144">
                <a:extLst>
                  <a:ext uri="{FF2B5EF4-FFF2-40B4-BE49-F238E27FC236}">
                    <a16:creationId xmlns:a16="http://schemas.microsoft.com/office/drawing/2014/main" id="{82AE5DBF-6381-894F-9368-4BE13C18940E}"/>
                  </a:ext>
                </a:extLst>
              </p:cNvPr>
              <p:cNvSpPr txBox="1"/>
              <p:nvPr/>
            </p:nvSpPr>
            <p:spPr>
              <a:xfrm>
                <a:off x="4157621" y="6058630"/>
                <a:ext cx="532813" cy="276999"/>
              </a:xfrm>
              <a:prstGeom prst="rect">
                <a:avLst/>
              </a:prstGeom>
              <a:noFill/>
              <a:ln>
                <a:noFill/>
              </a:ln>
            </p:spPr>
            <p:txBody>
              <a:bodyPr wrap="square" rtlCol="0">
                <a:spAutoFit/>
              </a:bodyPr>
              <a:lstStyle/>
              <a:p>
                <a:r>
                  <a:rPr lang="de-DE" sz="500" dirty="0" err="1">
                    <a:latin typeface="Helvetica" pitchFamily="2" charset="0"/>
                  </a:rPr>
                  <a:t>T.blattae</a:t>
                </a:r>
                <a:r>
                  <a:rPr lang="de-DE" sz="500" dirty="0">
                    <a:latin typeface="Helvetica" pitchFamily="2" charset="0"/>
                  </a:rPr>
                  <a:t> </a:t>
                </a:r>
              </a:p>
              <a:p>
                <a:r>
                  <a:rPr lang="de-DE" sz="500" dirty="0">
                    <a:latin typeface="Helvetica" pitchFamily="2" charset="0"/>
                  </a:rPr>
                  <a:t>3</a:t>
                </a:r>
              </a:p>
            </p:txBody>
          </p:sp>
          <p:sp>
            <p:nvSpPr>
              <p:cNvPr id="146" name="Textfeld 145">
                <a:extLst>
                  <a:ext uri="{FF2B5EF4-FFF2-40B4-BE49-F238E27FC236}">
                    <a16:creationId xmlns:a16="http://schemas.microsoft.com/office/drawing/2014/main" id="{F04D6E63-B90A-B94A-B2F6-62908A7EB1DD}"/>
                  </a:ext>
                </a:extLst>
              </p:cNvPr>
              <p:cNvSpPr txBox="1"/>
              <p:nvPr/>
            </p:nvSpPr>
            <p:spPr>
              <a:xfrm>
                <a:off x="4637353" y="6058630"/>
                <a:ext cx="532813" cy="276999"/>
              </a:xfrm>
              <a:prstGeom prst="rect">
                <a:avLst/>
              </a:prstGeom>
              <a:noFill/>
              <a:ln>
                <a:noFill/>
              </a:ln>
            </p:spPr>
            <p:txBody>
              <a:bodyPr wrap="square" rtlCol="0">
                <a:spAutoFit/>
              </a:bodyPr>
              <a:lstStyle/>
              <a:p>
                <a:r>
                  <a:rPr lang="de-DE" sz="500" dirty="0" err="1">
                    <a:latin typeface="Helvetica" pitchFamily="2" charset="0"/>
                  </a:rPr>
                  <a:t>T.blattae</a:t>
                </a:r>
                <a:r>
                  <a:rPr lang="de-DE" sz="500" dirty="0">
                    <a:latin typeface="Helvetica" pitchFamily="2" charset="0"/>
                  </a:rPr>
                  <a:t> </a:t>
                </a:r>
              </a:p>
              <a:p>
                <a:r>
                  <a:rPr lang="de-DE" sz="500" dirty="0">
                    <a:latin typeface="Helvetica" pitchFamily="2" charset="0"/>
                  </a:rPr>
                  <a:t>4</a:t>
                </a:r>
              </a:p>
            </p:txBody>
          </p:sp>
          <p:sp>
            <p:nvSpPr>
              <p:cNvPr id="147" name="Textfeld 146">
                <a:extLst>
                  <a:ext uri="{FF2B5EF4-FFF2-40B4-BE49-F238E27FC236}">
                    <a16:creationId xmlns:a16="http://schemas.microsoft.com/office/drawing/2014/main" id="{606D7451-8391-834A-BB62-32CC36049DC5}"/>
                  </a:ext>
                </a:extLst>
              </p:cNvPr>
              <p:cNvSpPr txBox="1"/>
              <p:nvPr/>
            </p:nvSpPr>
            <p:spPr>
              <a:xfrm>
                <a:off x="5077453" y="6058630"/>
                <a:ext cx="532813" cy="276999"/>
              </a:xfrm>
              <a:prstGeom prst="rect">
                <a:avLst/>
              </a:prstGeom>
              <a:noFill/>
              <a:ln>
                <a:noFill/>
              </a:ln>
            </p:spPr>
            <p:txBody>
              <a:bodyPr wrap="square" rtlCol="0">
                <a:spAutoFit/>
              </a:bodyPr>
              <a:lstStyle/>
              <a:p>
                <a:r>
                  <a:rPr lang="de-DE" sz="500" dirty="0" err="1">
                    <a:latin typeface="Helvetica" pitchFamily="2" charset="0"/>
                  </a:rPr>
                  <a:t>T.blattae</a:t>
                </a:r>
                <a:r>
                  <a:rPr lang="de-DE" sz="500" dirty="0">
                    <a:latin typeface="Helvetica" pitchFamily="2" charset="0"/>
                  </a:rPr>
                  <a:t> </a:t>
                </a:r>
              </a:p>
              <a:p>
                <a:r>
                  <a:rPr lang="de-DE" sz="500" dirty="0">
                    <a:latin typeface="Helvetica" pitchFamily="2" charset="0"/>
                  </a:rPr>
                  <a:t>5</a:t>
                </a:r>
              </a:p>
            </p:txBody>
          </p:sp>
          <p:sp>
            <p:nvSpPr>
              <p:cNvPr id="149" name="Textfeld 148">
                <a:extLst>
                  <a:ext uri="{FF2B5EF4-FFF2-40B4-BE49-F238E27FC236}">
                    <a16:creationId xmlns:a16="http://schemas.microsoft.com/office/drawing/2014/main" id="{24F01CCD-C8CD-2D47-B621-CAA5A3CBAA5D}"/>
                  </a:ext>
                </a:extLst>
              </p:cNvPr>
              <p:cNvSpPr txBox="1"/>
              <p:nvPr/>
            </p:nvSpPr>
            <p:spPr>
              <a:xfrm>
                <a:off x="5546619" y="6058630"/>
                <a:ext cx="532813" cy="276999"/>
              </a:xfrm>
              <a:prstGeom prst="rect">
                <a:avLst/>
              </a:prstGeom>
              <a:noFill/>
              <a:ln>
                <a:noFill/>
              </a:ln>
            </p:spPr>
            <p:txBody>
              <a:bodyPr wrap="square" rtlCol="0">
                <a:spAutoFit/>
              </a:bodyPr>
              <a:lstStyle/>
              <a:p>
                <a:r>
                  <a:rPr lang="de-DE" sz="500" dirty="0" err="1">
                    <a:latin typeface="Helvetica" pitchFamily="2" charset="0"/>
                  </a:rPr>
                  <a:t>T.blattae</a:t>
                </a:r>
                <a:r>
                  <a:rPr lang="de-DE" sz="500" dirty="0">
                    <a:latin typeface="Helvetica" pitchFamily="2" charset="0"/>
                  </a:rPr>
                  <a:t> </a:t>
                </a:r>
              </a:p>
              <a:p>
                <a:r>
                  <a:rPr lang="de-DE" sz="500" dirty="0">
                    <a:latin typeface="Helvetica" pitchFamily="2" charset="0"/>
                  </a:rPr>
                  <a:t>6</a:t>
                </a:r>
              </a:p>
            </p:txBody>
          </p:sp>
          <p:cxnSp>
            <p:nvCxnSpPr>
              <p:cNvPr id="157" name="Gerade Verbindung 156">
                <a:extLst>
                  <a:ext uri="{FF2B5EF4-FFF2-40B4-BE49-F238E27FC236}">
                    <a16:creationId xmlns:a16="http://schemas.microsoft.com/office/drawing/2014/main" id="{D3899A95-E168-454C-906D-7430755C7F62}"/>
                  </a:ext>
                </a:extLst>
              </p:cNvPr>
              <p:cNvCxnSpPr>
                <a:cxnSpLocks/>
              </p:cNvCxnSpPr>
              <p:nvPr/>
            </p:nvCxnSpPr>
            <p:spPr>
              <a:xfrm>
                <a:off x="6061347" y="675456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Gruppieren 2">
            <a:extLst>
              <a:ext uri="{FF2B5EF4-FFF2-40B4-BE49-F238E27FC236}">
                <a16:creationId xmlns:a16="http://schemas.microsoft.com/office/drawing/2014/main" id="{F85C62E7-9985-B143-9AE6-1892D21D2836}"/>
              </a:ext>
            </a:extLst>
          </p:cNvPr>
          <p:cNvGrpSpPr/>
          <p:nvPr/>
        </p:nvGrpSpPr>
        <p:grpSpPr>
          <a:xfrm>
            <a:off x="3959579" y="439328"/>
            <a:ext cx="2891791" cy="2838483"/>
            <a:chOff x="3959579" y="439328"/>
            <a:chExt cx="2891791" cy="2838483"/>
          </a:xfrm>
        </p:grpSpPr>
        <p:grpSp>
          <p:nvGrpSpPr>
            <p:cNvPr id="10" name="Group 9">
              <a:extLst>
                <a:ext uri="{FF2B5EF4-FFF2-40B4-BE49-F238E27FC236}">
                  <a16:creationId xmlns:a16="http://schemas.microsoft.com/office/drawing/2014/main" id="{5BD10295-CC28-434E-88E0-8EE4C04D54A3}"/>
                </a:ext>
              </a:extLst>
            </p:cNvPr>
            <p:cNvGrpSpPr/>
            <p:nvPr/>
          </p:nvGrpSpPr>
          <p:grpSpPr>
            <a:xfrm>
              <a:off x="3959579" y="439328"/>
              <a:ext cx="2891791" cy="2838483"/>
              <a:chOff x="3959579" y="439328"/>
              <a:chExt cx="2891791" cy="2838483"/>
            </a:xfrm>
          </p:grpSpPr>
          <p:grpSp>
            <p:nvGrpSpPr>
              <p:cNvPr id="11" name="Gruppieren 10">
                <a:extLst>
                  <a:ext uri="{FF2B5EF4-FFF2-40B4-BE49-F238E27FC236}">
                    <a16:creationId xmlns:a16="http://schemas.microsoft.com/office/drawing/2014/main" id="{C41048B0-0C98-CE48-A5C7-4BC90B963F11}"/>
                  </a:ext>
                </a:extLst>
              </p:cNvPr>
              <p:cNvGrpSpPr/>
              <p:nvPr/>
            </p:nvGrpSpPr>
            <p:grpSpPr>
              <a:xfrm>
                <a:off x="3959579" y="439328"/>
                <a:ext cx="2891791" cy="2838483"/>
                <a:chOff x="4704079" y="1994688"/>
                <a:chExt cx="4053841" cy="4040352"/>
              </a:xfrm>
            </p:grpSpPr>
            <p:sp>
              <p:nvSpPr>
                <p:cNvPr id="18" name="Oval 17">
                  <a:extLst>
                    <a:ext uri="{FF2B5EF4-FFF2-40B4-BE49-F238E27FC236}">
                      <a16:creationId xmlns:a16="http://schemas.microsoft.com/office/drawing/2014/main" id="{DBB2C754-5A3C-6642-86FB-8A66860C19C4}"/>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19" name="Gerade Verbindung 18">
                  <a:extLst>
                    <a:ext uri="{FF2B5EF4-FFF2-40B4-BE49-F238E27FC236}">
                      <a16:creationId xmlns:a16="http://schemas.microsoft.com/office/drawing/2014/main" id="{8A66EBBB-9DD6-B449-979E-A1ECE8A4A49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447969C8-0E1F-2749-9F5A-0CB6AC672DAD}"/>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a:extLst>
                    <a:ext uri="{FF2B5EF4-FFF2-40B4-BE49-F238E27FC236}">
                      <a16:creationId xmlns:a16="http://schemas.microsoft.com/office/drawing/2014/main" id="{42DF63AF-1533-BB44-A5F4-95ADDA0D68F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87F506EB-DC47-9547-9C00-FEF2B57E1795}"/>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a:extLst>
                    <a:ext uri="{FF2B5EF4-FFF2-40B4-BE49-F238E27FC236}">
                      <a16:creationId xmlns:a16="http://schemas.microsoft.com/office/drawing/2014/main" id="{51FBDCB3-E86A-844B-BB77-12960B9DD5BC}"/>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a:extLst>
                    <a:ext uri="{FF2B5EF4-FFF2-40B4-BE49-F238E27FC236}">
                      <a16:creationId xmlns:a16="http://schemas.microsoft.com/office/drawing/2014/main" id="{57A45A50-2419-674B-9E5C-F8CFF717463C}"/>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77166DB7-4FF3-E749-9E26-229E4BAD7A66}"/>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EBFA67FD-BCE6-2B40-9411-9760EE5A2296}"/>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a:extLst>
                    <a:ext uri="{FF2B5EF4-FFF2-40B4-BE49-F238E27FC236}">
                      <a16:creationId xmlns:a16="http://schemas.microsoft.com/office/drawing/2014/main" id="{C9408FC4-BC61-634A-93F8-94061F871C33}"/>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a:extLst>
                    <a:ext uri="{FF2B5EF4-FFF2-40B4-BE49-F238E27FC236}">
                      <a16:creationId xmlns:a16="http://schemas.microsoft.com/office/drawing/2014/main" id="{0064DC2F-F38A-D340-852E-F2B67EFF575B}"/>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a:extLst>
                    <a:ext uri="{FF2B5EF4-FFF2-40B4-BE49-F238E27FC236}">
                      <a16:creationId xmlns:a16="http://schemas.microsoft.com/office/drawing/2014/main" id="{B83F94FF-B62E-1F46-AF1B-A9B328E58DBB}"/>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7F662337-12EE-5446-9F11-FC2756DBFEB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A45803B2-5214-EB48-8F02-93E3859FABB4}"/>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6C1CF91D-8A43-804B-BA9D-CBA19A4F8B58}"/>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EC92DF03-2CAD-DB4B-A461-4D4E47E3AFD9}"/>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B0799A4C-3E52-794A-8FD7-79252B4B394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8C9377D1-EB96-0D4E-9F35-D1253D712C43}"/>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a:extLst>
                    <a:ext uri="{FF2B5EF4-FFF2-40B4-BE49-F238E27FC236}">
                      <a16:creationId xmlns:a16="http://schemas.microsoft.com/office/drawing/2014/main" id="{0E40F4C2-41F5-5443-92B3-678F6C2E121D}"/>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5163B08-047E-0D48-9DD0-0536084617E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F59B0828-1C21-D642-AE15-D7D7C7F96096}"/>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10A8EC60-F750-154B-91B8-0E84C22C9D6D}"/>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D2189F3F-CEE4-C448-9B5C-7D2CE79FF62F}"/>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5D784E35-01C0-F246-B5BD-CC0E15354963}"/>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8F61AC1A-94A7-D04F-9996-E66A2E12AB00}"/>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8024F409-7AC7-8345-B8FC-7AF49CFC41C9}"/>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8549C758-4C75-E847-BC07-B72C15EE19A1}"/>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42F6E704-ED6E-E64F-9BF3-E79775EBC341}"/>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Textfeld 99">
                <a:extLst>
                  <a:ext uri="{FF2B5EF4-FFF2-40B4-BE49-F238E27FC236}">
                    <a16:creationId xmlns:a16="http://schemas.microsoft.com/office/drawing/2014/main" id="{334CE329-CD13-A04F-8B2B-9C4FFD3F4FEC}"/>
                  </a:ext>
                </a:extLst>
              </p:cNvPr>
              <p:cNvSpPr txBox="1"/>
              <p:nvPr/>
            </p:nvSpPr>
            <p:spPr>
              <a:xfrm>
                <a:off x="5188186" y="2621653"/>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01" name="Textfeld 100">
                <a:extLst>
                  <a:ext uri="{FF2B5EF4-FFF2-40B4-BE49-F238E27FC236}">
                    <a16:creationId xmlns:a16="http://schemas.microsoft.com/office/drawing/2014/main" id="{DB778558-D93E-CA4C-8C04-32ACCA7B2870}"/>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123" name="Textfeld 122">
                <a:extLst>
                  <a:ext uri="{FF2B5EF4-FFF2-40B4-BE49-F238E27FC236}">
                    <a16:creationId xmlns:a16="http://schemas.microsoft.com/office/drawing/2014/main" id="{485E4DA9-3030-C648-964C-FF2D84BBC6D9}"/>
                  </a:ext>
                </a:extLst>
              </p:cNvPr>
              <p:cNvSpPr txBox="1"/>
              <p:nvPr/>
            </p:nvSpPr>
            <p:spPr>
              <a:xfrm>
                <a:off x="6003685" y="1929945"/>
                <a:ext cx="613335" cy="369332"/>
              </a:xfrm>
              <a:prstGeom prst="rect">
                <a:avLst/>
              </a:prstGeom>
              <a:noFill/>
              <a:ln>
                <a:noFill/>
              </a:ln>
            </p:spPr>
            <p:txBody>
              <a:bodyPr wrap="square" rtlCol="0">
                <a:spAutoFit/>
              </a:bodyPr>
              <a:lstStyle/>
              <a:p>
                <a:r>
                  <a:rPr lang="de-DE" sz="600" dirty="0">
                    <a:solidFill>
                      <a:srgbClr val="48B0F0"/>
                    </a:solidFill>
                    <a:latin typeface="Helvetica" pitchFamily="2" charset="0"/>
                  </a:rPr>
                  <a:t>Sup35 1-131 + p65</a:t>
                </a:r>
              </a:p>
              <a:p>
                <a:r>
                  <a:rPr lang="de-DE" sz="600" dirty="0">
                    <a:solidFill>
                      <a:srgbClr val="48B0F0"/>
                    </a:solidFill>
                    <a:latin typeface="Helvetica" pitchFamily="2" charset="0"/>
                  </a:rPr>
                  <a:t>1</a:t>
                </a:r>
              </a:p>
            </p:txBody>
          </p:sp>
          <p:sp>
            <p:nvSpPr>
              <p:cNvPr id="124" name="Textfeld 123">
                <a:extLst>
                  <a:ext uri="{FF2B5EF4-FFF2-40B4-BE49-F238E27FC236}">
                    <a16:creationId xmlns:a16="http://schemas.microsoft.com/office/drawing/2014/main" id="{9A08A4CF-61C0-E24D-A6E1-8155C31ED236}"/>
                  </a:ext>
                </a:extLst>
              </p:cNvPr>
              <p:cNvSpPr txBox="1"/>
              <p:nvPr/>
            </p:nvSpPr>
            <p:spPr>
              <a:xfrm>
                <a:off x="4446183" y="2262833"/>
                <a:ext cx="613335" cy="369332"/>
              </a:xfrm>
              <a:prstGeom prst="rect">
                <a:avLst/>
              </a:prstGeom>
              <a:noFill/>
              <a:ln>
                <a:noFill/>
              </a:ln>
            </p:spPr>
            <p:txBody>
              <a:bodyPr wrap="square" rtlCol="0">
                <a:spAutoFit/>
              </a:bodyPr>
              <a:lstStyle/>
              <a:p>
                <a:r>
                  <a:rPr lang="de-DE" sz="600" dirty="0">
                    <a:solidFill>
                      <a:srgbClr val="48B0F0"/>
                    </a:solidFill>
                    <a:latin typeface="Helvetica" pitchFamily="2" charset="0"/>
                  </a:rPr>
                  <a:t>Sup35 1-131 + p65</a:t>
                </a:r>
              </a:p>
              <a:p>
                <a:r>
                  <a:rPr lang="de-DE" sz="600" dirty="0">
                    <a:solidFill>
                      <a:srgbClr val="48B0F0"/>
                    </a:solidFill>
                    <a:latin typeface="Helvetica" pitchFamily="2" charset="0"/>
                  </a:rPr>
                  <a:t>2</a:t>
                </a:r>
              </a:p>
            </p:txBody>
          </p:sp>
          <p:sp>
            <p:nvSpPr>
              <p:cNvPr id="125" name="Textfeld 124">
                <a:extLst>
                  <a:ext uri="{FF2B5EF4-FFF2-40B4-BE49-F238E27FC236}">
                    <a16:creationId xmlns:a16="http://schemas.microsoft.com/office/drawing/2014/main" id="{109CD0D4-9538-AA44-BA44-DBEFFCC3187F}"/>
                  </a:ext>
                </a:extLst>
              </p:cNvPr>
              <p:cNvSpPr txBox="1"/>
              <p:nvPr/>
            </p:nvSpPr>
            <p:spPr>
              <a:xfrm>
                <a:off x="4893391" y="2262833"/>
                <a:ext cx="613335" cy="369332"/>
              </a:xfrm>
              <a:prstGeom prst="rect">
                <a:avLst/>
              </a:prstGeom>
              <a:noFill/>
              <a:ln>
                <a:noFill/>
              </a:ln>
            </p:spPr>
            <p:txBody>
              <a:bodyPr wrap="square" rtlCol="0">
                <a:spAutoFit/>
              </a:bodyPr>
              <a:lstStyle/>
              <a:p>
                <a:r>
                  <a:rPr lang="de-DE" sz="600" dirty="0">
                    <a:solidFill>
                      <a:srgbClr val="48B0F0"/>
                    </a:solidFill>
                    <a:latin typeface="Helvetica" pitchFamily="2" charset="0"/>
                  </a:rPr>
                  <a:t>Sup35 1-131 + p65</a:t>
                </a:r>
              </a:p>
              <a:p>
                <a:r>
                  <a:rPr lang="de-DE" sz="600" dirty="0">
                    <a:solidFill>
                      <a:srgbClr val="48B0F0"/>
                    </a:solidFill>
                    <a:latin typeface="Helvetica" pitchFamily="2" charset="0"/>
                  </a:rPr>
                  <a:t>3</a:t>
                </a:r>
              </a:p>
            </p:txBody>
          </p:sp>
        </p:grpSp>
        <p:sp>
          <p:nvSpPr>
            <p:cNvPr id="94" name="Textfeld 93">
              <a:extLst>
                <a:ext uri="{FF2B5EF4-FFF2-40B4-BE49-F238E27FC236}">
                  <a16:creationId xmlns:a16="http://schemas.microsoft.com/office/drawing/2014/main" id="{CA7794CD-6037-4A49-8EA7-52D99CCE86C6}"/>
                </a:ext>
              </a:extLst>
            </p:cNvPr>
            <p:cNvSpPr txBox="1"/>
            <p:nvPr/>
          </p:nvSpPr>
          <p:spPr>
            <a:xfrm>
              <a:off x="5346061" y="921635"/>
              <a:ext cx="613335" cy="276999"/>
            </a:xfrm>
            <a:prstGeom prst="rect">
              <a:avLst/>
            </a:prstGeom>
            <a:noFill/>
            <a:ln>
              <a:noFill/>
            </a:ln>
          </p:spPr>
          <p:txBody>
            <a:bodyPr wrap="square" rtlCol="0">
              <a:spAutoFit/>
            </a:bodyPr>
            <a:lstStyle/>
            <a:p>
              <a:r>
                <a:rPr lang="de-DE" sz="600" smtClean="0">
                  <a:solidFill>
                    <a:srgbClr val="48B0F0"/>
                  </a:solidFill>
                  <a:latin typeface="Helvetica" pitchFamily="2" charset="0"/>
                </a:rPr>
                <a:t>Synthetic 2_3</a:t>
              </a:r>
              <a:endParaRPr lang="de-DE" sz="600" dirty="0">
                <a:solidFill>
                  <a:srgbClr val="48B0F0"/>
                </a:solidFill>
                <a:latin typeface="Helvetica" pitchFamily="2" charset="0"/>
              </a:endParaRPr>
            </a:p>
          </p:txBody>
        </p:sp>
      </p:grpSp>
      <p:sp>
        <p:nvSpPr>
          <p:cNvPr id="5" name="Foliennummernplatzhalter 4"/>
          <p:cNvSpPr>
            <a:spLocks noGrp="1"/>
          </p:cNvSpPr>
          <p:nvPr>
            <p:ph type="sldNum" sz="quarter" idx="12"/>
          </p:nvPr>
        </p:nvSpPr>
        <p:spPr/>
        <p:txBody>
          <a:bodyPr/>
          <a:lstStyle/>
          <a:p>
            <a:fld id="{D1518DB2-8BF5-BB49-AB6F-F59199DF38B5}" type="slidenum">
              <a:rPr lang="de-DE" smtClean="0"/>
              <a:t>20</a:t>
            </a:fld>
            <a:endParaRPr lang="de-DE"/>
          </a:p>
        </p:txBody>
      </p:sp>
      <p:sp>
        <p:nvSpPr>
          <p:cNvPr id="105" name="Textfeld 104">
            <a:extLst>
              <a:ext uri="{FF2B5EF4-FFF2-40B4-BE49-F238E27FC236}">
                <a16:creationId xmlns:a16="http://schemas.microsoft.com/office/drawing/2014/main" id="{E81EFA62-5328-3A44-AC2C-658810A52109}"/>
              </a:ext>
            </a:extLst>
          </p:cNvPr>
          <p:cNvSpPr txBox="1"/>
          <p:nvPr/>
        </p:nvSpPr>
        <p:spPr>
          <a:xfrm>
            <a:off x="4462745" y="940343"/>
            <a:ext cx="521328" cy="246221"/>
          </a:xfrm>
          <a:prstGeom prst="rect">
            <a:avLst/>
          </a:prstGeom>
          <a:noFill/>
          <a:ln>
            <a:noFill/>
          </a:ln>
        </p:spPr>
        <p:txBody>
          <a:bodyPr wrap="square" rtlCol="0">
            <a:spAutoFit/>
          </a:bodyPr>
          <a:lstStyle/>
          <a:p>
            <a:pPr fontAlgn="b"/>
            <a:r>
              <a:rPr lang="de-DE" sz="500" smtClean="0">
                <a:latin typeface="Helvetica" pitchFamily="2" charset="0"/>
              </a:rPr>
              <a:t>Synthethic 2_1</a:t>
            </a:r>
            <a:endParaRPr lang="de-DE" sz="500" dirty="0">
              <a:latin typeface="Helvetica" pitchFamily="2" charset="0"/>
            </a:endParaRPr>
          </a:p>
        </p:txBody>
      </p:sp>
      <p:sp>
        <p:nvSpPr>
          <p:cNvPr id="106" name="Textfeld 105">
            <a:extLst>
              <a:ext uri="{FF2B5EF4-FFF2-40B4-BE49-F238E27FC236}">
                <a16:creationId xmlns:a16="http://schemas.microsoft.com/office/drawing/2014/main" id="{E81EFA62-5328-3A44-AC2C-658810A52109}"/>
              </a:ext>
            </a:extLst>
          </p:cNvPr>
          <p:cNvSpPr txBox="1"/>
          <p:nvPr/>
        </p:nvSpPr>
        <p:spPr>
          <a:xfrm>
            <a:off x="4889330" y="948448"/>
            <a:ext cx="521328" cy="246221"/>
          </a:xfrm>
          <a:prstGeom prst="rect">
            <a:avLst/>
          </a:prstGeom>
          <a:noFill/>
          <a:ln>
            <a:noFill/>
          </a:ln>
        </p:spPr>
        <p:txBody>
          <a:bodyPr wrap="square" rtlCol="0">
            <a:spAutoFit/>
          </a:bodyPr>
          <a:lstStyle/>
          <a:p>
            <a:pPr fontAlgn="b"/>
            <a:r>
              <a:rPr lang="de-DE" sz="500" smtClean="0">
                <a:latin typeface="Helvetica" pitchFamily="2" charset="0"/>
              </a:rPr>
              <a:t>Synthethic 2_</a:t>
            </a:r>
            <a:r>
              <a:rPr lang="de-DE" sz="500">
                <a:latin typeface="Helvetica" pitchFamily="2" charset="0"/>
              </a:rPr>
              <a:t>2</a:t>
            </a:r>
            <a:endParaRPr lang="de-DE" sz="500" dirty="0">
              <a:latin typeface="Helvetica" pitchFamily="2" charset="0"/>
            </a:endParaRPr>
          </a:p>
        </p:txBody>
      </p:sp>
      <p:sp>
        <p:nvSpPr>
          <p:cNvPr id="107" name="Textfeld 106">
            <a:extLst>
              <a:ext uri="{FF2B5EF4-FFF2-40B4-BE49-F238E27FC236}">
                <a16:creationId xmlns:a16="http://schemas.microsoft.com/office/drawing/2014/main" id="{E81EFA62-5328-3A44-AC2C-658810A52109}"/>
              </a:ext>
            </a:extLst>
          </p:cNvPr>
          <p:cNvSpPr txBox="1"/>
          <p:nvPr/>
        </p:nvSpPr>
        <p:spPr>
          <a:xfrm>
            <a:off x="5835388" y="965269"/>
            <a:ext cx="521328" cy="246221"/>
          </a:xfrm>
          <a:prstGeom prst="rect">
            <a:avLst/>
          </a:prstGeom>
          <a:noFill/>
          <a:ln>
            <a:noFill/>
          </a:ln>
        </p:spPr>
        <p:txBody>
          <a:bodyPr wrap="square" rtlCol="0">
            <a:spAutoFit/>
          </a:bodyPr>
          <a:lstStyle/>
          <a:p>
            <a:pPr fontAlgn="b"/>
            <a:r>
              <a:rPr lang="de-DE" sz="500" smtClean="0">
                <a:latin typeface="Helvetica" pitchFamily="2" charset="0"/>
              </a:rPr>
              <a:t>Synthethic 2_</a:t>
            </a:r>
            <a:r>
              <a:rPr lang="de-DE" sz="500">
                <a:latin typeface="Helvetica" pitchFamily="2" charset="0"/>
              </a:rPr>
              <a:t>4</a:t>
            </a:r>
            <a:endParaRPr lang="de-DE" sz="500" dirty="0">
              <a:latin typeface="Helvetica" pitchFamily="2" charset="0"/>
            </a:endParaRPr>
          </a:p>
        </p:txBody>
      </p:sp>
      <p:sp>
        <p:nvSpPr>
          <p:cNvPr id="108" name="Textfeld 107">
            <a:extLst>
              <a:ext uri="{FF2B5EF4-FFF2-40B4-BE49-F238E27FC236}">
                <a16:creationId xmlns:a16="http://schemas.microsoft.com/office/drawing/2014/main" id="{E81EFA62-5328-3A44-AC2C-658810A52109}"/>
              </a:ext>
            </a:extLst>
          </p:cNvPr>
          <p:cNvSpPr txBox="1"/>
          <p:nvPr/>
        </p:nvSpPr>
        <p:spPr>
          <a:xfrm>
            <a:off x="4659618" y="1284589"/>
            <a:ext cx="521328" cy="246221"/>
          </a:xfrm>
          <a:prstGeom prst="rect">
            <a:avLst/>
          </a:prstGeom>
          <a:noFill/>
          <a:ln>
            <a:noFill/>
          </a:ln>
        </p:spPr>
        <p:txBody>
          <a:bodyPr wrap="square" rtlCol="0">
            <a:spAutoFit/>
          </a:bodyPr>
          <a:lstStyle/>
          <a:p>
            <a:pPr fontAlgn="b"/>
            <a:r>
              <a:rPr lang="de-DE" sz="500" smtClean="0">
                <a:latin typeface="Helvetica" pitchFamily="2" charset="0"/>
              </a:rPr>
              <a:t>Synthethic 2_</a:t>
            </a:r>
            <a:r>
              <a:rPr lang="de-DE" sz="500">
                <a:latin typeface="Helvetica" pitchFamily="2" charset="0"/>
              </a:rPr>
              <a:t>6</a:t>
            </a:r>
            <a:endParaRPr lang="de-DE" sz="500" dirty="0">
              <a:latin typeface="Helvetica" pitchFamily="2" charset="0"/>
            </a:endParaRPr>
          </a:p>
        </p:txBody>
      </p:sp>
      <p:sp>
        <p:nvSpPr>
          <p:cNvPr id="109" name="Textfeld 108">
            <a:extLst>
              <a:ext uri="{FF2B5EF4-FFF2-40B4-BE49-F238E27FC236}">
                <a16:creationId xmlns:a16="http://schemas.microsoft.com/office/drawing/2014/main" id="{CA7794CD-6037-4A49-8EA7-52D99CCE86C6}"/>
              </a:ext>
            </a:extLst>
          </p:cNvPr>
          <p:cNvSpPr txBox="1"/>
          <p:nvPr/>
        </p:nvSpPr>
        <p:spPr>
          <a:xfrm>
            <a:off x="4210523" y="1258925"/>
            <a:ext cx="613335" cy="276999"/>
          </a:xfrm>
          <a:prstGeom prst="rect">
            <a:avLst/>
          </a:prstGeom>
          <a:noFill/>
          <a:ln>
            <a:noFill/>
          </a:ln>
        </p:spPr>
        <p:txBody>
          <a:bodyPr wrap="square" rtlCol="0">
            <a:spAutoFit/>
          </a:bodyPr>
          <a:lstStyle/>
          <a:p>
            <a:r>
              <a:rPr lang="de-DE" sz="600" smtClean="0">
                <a:solidFill>
                  <a:srgbClr val="48B0F0"/>
                </a:solidFill>
                <a:latin typeface="Helvetica" pitchFamily="2" charset="0"/>
              </a:rPr>
              <a:t>Synthetic 2_5</a:t>
            </a:r>
            <a:endParaRPr lang="de-DE" sz="600" dirty="0">
              <a:solidFill>
                <a:srgbClr val="48B0F0"/>
              </a:solidFill>
              <a:latin typeface="Helvetica" pitchFamily="2" charset="0"/>
            </a:endParaRPr>
          </a:p>
        </p:txBody>
      </p:sp>
    </p:spTree>
    <p:extLst>
      <p:ext uri="{BB962C8B-B14F-4D97-AF65-F5344CB8AC3E}">
        <p14:creationId xmlns:p14="http://schemas.microsoft.com/office/powerpoint/2010/main" val="2538076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87C86CDB-42EE-A749-86B1-BCDC6C687BBA}"/>
              </a:ext>
            </a:extLst>
          </p:cNvPr>
          <p:cNvSpPr/>
          <p:nvPr/>
        </p:nvSpPr>
        <p:spPr>
          <a:xfrm>
            <a:off x="273716" y="2410553"/>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1446835534"/>
              </p:ext>
            </p:extLst>
          </p:nvPr>
        </p:nvGraphicFramePr>
        <p:xfrm>
          <a:off x="368301" y="2696080"/>
          <a:ext cx="3781426" cy="590548"/>
        </p:xfrm>
        <a:graphic>
          <a:graphicData uri="http://schemas.openxmlformats.org/drawingml/2006/table">
            <a:tbl>
              <a:tblPr firstRow="1" bandRow="1">
                <a:tableStyleId>{5940675A-B579-460E-94D1-54222C63F5DA}</a:tableStyleId>
              </a:tblPr>
              <a:tblGrid>
                <a:gridCol w="1295399">
                  <a:extLst>
                    <a:ext uri="{9D8B030D-6E8A-4147-A177-3AD203B41FA5}">
                      <a16:colId xmlns:a16="http://schemas.microsoft.com/office/drawing/2014/main" val="2481558110"/>
                    </a:ext>
                  </a:extLst>
                </a:gridCol>
                <a:gridCol w="1010389">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smtClean="0">
                          <a:solidFill>
                            <a:schemeClr val="tx1"/>
                          </a:solidFill>
                          <a:latin typeface="Helvetica" pitchFamily="2" charset="0"/>
                          <a:ea typeface="+mn-ea"/>
                          <a:cs typeface="+mn-cs"/>
                        </a:rPr>
                        <a:t>Rap1</a:t>
                      </a:r>
                      <a:r>
                        <a:rPr lang="de-DE" sz="800" kern="1200" baseline="30000" smtClean="0">
                          <a:solidFill>
                            <a:schemeClr val="tx1"/>
                          </a:solidFill>
                          <a:latin typeface="Helvetica" pitchFamily="2" charset="0"/>
                          <a:ea typeface="+mn-ea"/>
                          <a:cs typeface="+mn-cs"/>
                        </a:rPr>
                        <a:t>1-120 &amp; 230-361</a:t>
                      </a:r>
                      <a:endParaRPr lang="de-DE" sz="800" kern="1200" baseline="300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p>
                      <a:pPr marL="0" algn="l" defTabSz="685800" rtl="0" eaLnBrk="1" latinLnBrk="0" hangingPunct="1"/>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1</a:t>
                      </a:r>
                      <a:r>
                        <a:rPr lang="de-DE" sz="800" kern="1200" smtClean="0">
                          <a:solidFill>
                            <a:schemeClr val="tx1"/>
                          </a:solidFill>
                          <a:latin typeface="Helvetica" pitchFamily="2" charset="0"/>
                          <a:ea typeface="+mn-ea"/>
                          <a:cs typeface="+mn-cs"/>
                        </a:rPr>
                        <a:t> </a:t>
                      </a:r>
                      <a:r>
                        <a:rPr lang="de-DE" sz="800" kern="1200" dirty="0">
                          <a:solidFill>
                            <a:schemeClr val="tx1"/>
                          </a:solidFill>
                          <a:latin typeface="Helvetica" pitchFamily="2" charset="0"/>
                          <a:ea typeface="+mn-ea"/>
                          <a:cs typeface="+mn-cs"/>
                        </a:rPr>
                        <a:t>out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smtClean="0">
                          <a:solidFill>
                            <a:schemeClr val="tx1"/>
                          </a:solidFill>
                          <a:latin typeface="Helvetica" pitchFamily="2" charset="0"/>
                          <a:ea typeface="+mn-ea"/>
                          <a:cs typeface="+mn-cs"/>
                        </a:rPr>
                        <a:t>2</a:t>
                      </a:r>
                      <a:r>
                        <a:rPr lang="de-DE" sz="800" kern="1200" baseline="0" smtClean="0">
                          <a:solidFill>
                            <a:schemeClr val="tx1"/>
                          </a:solidFill>
                          <a:latin typeface="Helvetica" pitchFamily="2" charset="0"/>
                          <a:ea typeface="+mn-ea"/>
                          <a:cs typeface="+mn-cs"/>
                        </a:rPr>
                        <a:t> (in total 7 out of 8, see also slide 39)</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bl>
          </a:graphicData>
        </a:graphic>
      </p:graphicFrame>
      <p:pic>
        <p:nvPicPr>
          <p:cNvPr id="101" name="Grafik 100">
            <a:extLst>
              <a:ext uri="{FF2B5EF4-FFF2-40B4-BE49-F238E27FC236}">
                <a16:creationId xmlns:a16="http://schemas.microsoft.com/office/drawing/2014/main" id="{273AA38B-A444-A341-AC15-F5C6935A237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4686" r="21295" b="16535"/>
          <a:stretch/>
        </p:blipFill>
        <p:spPr>
          <a:xfrm>
            <a:off x="375478" y="431800"/>
            <a:ext cx="1476016" cy="1824481"/>
          </a:xfrm>
          <a:prstGeom prst="rect">
            <a:avLst/>
          </a:prstGeom>
        </p:spPr>
      </p:pic>
      <p:graphicFrame>
        <p:nvGraphicFramePr>
          <p:cNvPr id="110" name="Tabelle 5">
            <a:extLst>
              <a:ext uri="{FF2B5EF4-FFF2-40B4-BE49-F238E27FC236}">
                <a16:creationId xmlns:a16="http://schemas.microsoft.com/office/drawing/2014/main" id="{10265BB9-CCC4-954D-949F-98024167DDDB}"/>
              </a:ext>
            </a:extLst>
          </p:cNvPr>
          <p:cNvGraphicFramePr>
            <a:graphicFrameLocks noGrp="1"/>
          </p:cNvGraphicFramePr>
          <p:nvPr>
            <p:extLst>
              <p:ext uri="{D42A27DB-BD31-4B8C-83A1-F6EECF244321}">
                <p14:modId xmlns:p14="http://schemas.microsoft.com/office/powerpoint/2010/main" val="1275495293"/>
              </p:ext>
            </p:extLst>
          </p:nvPr>
        </p:nvGraphicFramePr>
        <p:xfrm>
          <a:off x="373085" y="6843984"/>
          <a:ext cx="3767358" cy="815336"/>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latin typeface="Helvetica" pitchFamily="2" charset="0"/>
                        </a:rPr>
                        <a:t>FUS</a:t>
                      </a:r>
                      <a:r>
                        <a:rPr lang="de-DE" sz="800" baseline="30000" smtClean="0">
                          <a:latin typeface="Helvetica" pitchFamily="2" charset="0"/>
                        </a:rPr>
                        <a:t>1-163</a:t>
                      </a:r>
                      <a:r>
                        <a:rPr lang="de-DE" sz="800" smtClean="0">
                          <a:latin typeface="Helvetica" pitchFamily="2" charset="0"/>
                        </a:rPr>
                        <a:t>12E </a:t>
                      </a:r>
                      <a:r>
                        <a:rPr lang="de-DE" sz="800">
                          <a:latin typeface="Helvetica" pitchFamily="2" charset="0"/>
                        </a:rPr>
                        <a:t>+ </a:t>
                      </a:r>
                      <a:r>
                        <a:rPr lang="de-DE" sz="800" smtClean="0">
                          <a:latin typeface="Helvetica" pitchFamily="2" charset="0"/>
                        </a:rPr>
                        <a:t>EM distr.</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r>
                        <a:rPr lang="de-DE" sz="800" kern="1200" smtClean="0">
                          <a:solidFill>
                            <a:schemeClr val="tx1"/>
                          </a:solidFill>
                          <a:latin typeface="Helvetica" pitchFamily="2" charset="0"/>
                          <a:ea typeface="+mn-ea"/>
                          <a:cs typeface="+mn-cs"/>
                        </a:rPr>
                        <a:t>Rap1</a:t>
                      </a:r>
                      <a:r>
                        <a:rPr lang="de-DE" sz="800" kern="1200" baseline="30000" smtClean="0">
                          <a:solidFill>
                            <a:schemeClr val="tx1"/>
                          </a:solidFill>
                          <a:latin typeface="Helvetica" pitchFamily="2" charset="0"/>
                          <a:ea typeface="+mn-ea"/>
                          <a:cs typeface="+mn-cs"/>
                        </a:rPr>
                        <a:t>1-120</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03029"/>
                  </a:ext>
                </a:extLst>
              </a:tr>
              <a:tr h="161673">
                <a:tc>
                  <a:txBody>
                    <a:bodyPr/>
                    <a:lstStyle/>
                    <a:p>
                      <a:r>
                        <a:rPr lang="de-DE" sz="800" smtClean="0">
                          <a:latin typeface="Helvetica" pitchFamily="2" charset="0"/>
                        </a:rPr>
                        <a:t>Sup35</a:t>
                      </a:r>
                      <a:r>
                        <a:rPr lang="de-DE" sz="800" baseline="30000" smtClean="0">
                          <a:latin typeface="Helvetica" pitchFamily="2" charset="0"/>
                        </a:rPr>
                        <a:t>1-131</a:t>
                      </a:r>
                      <a:r>
                        <a:rPr lang="de-DE" sz="800" smtClean="0">
                          <a:latin typeface="Helvetica" pitchFamily="2" charset="0"/>
                        </a:rPr>
                        <a:t> </a:t>
                      </a:r>
                      <a:r>
                        <a:rPr lang="de-DE" sz="800">
                          <a:latin typeface="Helvetica" pitchFamily="2" charset="0"/>
                        </a:rPr>
                        <a:t>+ </a:t>
                      </a:r>
                      <a:r>
                        <a:rPr lang="de-DE" sz="800" smtClean="0">
                          <a:latin typeface="Helvetica" pitchFamily="2" charset="0"/>
                        </a:rPr>
                        <a:t>EM distr.</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9396031"/>
                  </a:ext>
                </a:extLst>
              </a:tr>
            </a:tbl>
          </a:graphicData>
        </a:graphic>
      </p:graphicFrame>
      <p:sp>
        <p:nvSpPr>
          <p:cNvPr id="111" name="Rechteck 6">
            <a:extLst>
              <a:ext uri="{FF2B5EF4-FFF2-40B4-BE49-F238E27FC236}">
                <a16:creationId xmlns:a16="http://schemas.microsoft.com/office/drawing/2014/main" id="{20F4BE7C-A737-264A-A4F2-CBBD6B2B2558}"/>
              </a:ext>
            </a:extLst>
          </p:cNvPr>
          <p:cNvSpPr/>
          <p:nvPr/>
        </p:nvSpPr>
        <p:spPr>
          <a:xfrm>
            <a:off x="273715"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112" name="Grafik 99">
            <a:extLst>
              <a:ext uri="{FF2B5EF4-FFF2-40B4-BE49-F238E27FC236}">
                <a16:creationId xmlns:a16="http://schemas.microsoft.com/office/drawing/2014/main" id="{97480D4C-36C6-2649-8A9C-07B58E7FC55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0583" r="25343" b="14026"/>
          <a:stretch/>
        </p:blipFill>
        <p:spPr>
          <a:xfrm>
            <a:off x="376568" y="4572000"/>
            <a:ext cx="1600908" cy="2036243"/>
          </a:xfrm>
          <a:prstGeom prst="rect">
            <a:avLst/>
          </a:prstGeom>
        </p:spPr>
      </p:pic>
      <p:grpSp>
        <p:nvGrpSpPr>
          <p:cNvPr id="113" name="Group 112">
            <a:extLst>
              <a:ext uri="{FF2B5EF4-FFF2-40B4-BE49-F238E27FC236}">
                <a16:creationId xmlns:a16="http://schemas.microsoft.com/office/drawing/2014/main" id="{A41DBA26-3210-3D46-A301-8D4D5153CADA}"/>
              </a:ext>
            </a:extLst>
          </p:cNvPr>
          <p:cNvGrpSpPr/>
          <p:nvPr/>
        </p:nvGrpSpPr>
        <p:grpSpPr>
          <a:xfrm>
            <a:off x="3959579" y="4579528"/>
            <a:ext cx="2891791" cy="2838483"/>
            <a:chOff x="3959579" y="439328"/>
            <a:chExt cx="2891791" cy="2838483"/>
          </a:xfrm>
        </p:grpSpPr>
        <p:grpSp>
          <p:nvGrpSpPr>
            <p:cNvPr id="114" name="Gruppieren 10">
              <a:extLst>
                <a:ext uri="{FF2B5EF4-FFF2-40B4-BE49-F238E27FC236}">
                  <a16:creationId xmlns:a16="http://schemas.microsoft.com/office/drawing/2014/main" id="{52B3994A-2CE4-3C43-80D4-1F6A7DD59360}"/>
                </a:ext>
              </a:extLst>
            </p:cNvPr>
            <p:cNvGrpSpPr/>
            <p:nvPr/>
          </p:nvGrpSpPr>
          <p:grpSpPr>
            <a:xfrm>
              <a:off x="3959579" y="439328"/>
              <a:ext cx="2891791" cy="2838483"/>
              <a:chOff x="4704079" y="1994688"/>
              <a:chExt cx="4053841" cy="4040352"/>
            </a:xfrm>
          </p:grpSpPr>
          <p:sp>
            <p:nvSpPr>
              <p:cNvPr id="165" name="Oval 164">
                <a:extLst>
                  <a:ext uri="{FF2B5EF4-FFF2-40B4-BE49-F238E27FC236}">
                    <a16:creationId xmlns:a16="http://schemas.microsoft.com/office/drawing/2014/main" id="{27565D3E-4057-DF40-A8CB-80C9BB06DAE4}"/>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166" name="Gerade Verbindung 18">
                <a:extLst>
                  <a:ext uri="{FF2B5EF4-FFF2-40B4-BE49-F238E27FC236}">
                    <a16:creationId xmlns:a16="http://schemas.microsoft.com/office/drawing/2014/main" id="{82524AF7-773F-6B40-B149-2CAF293D6952}"/>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9">
                <a:extLst>
                  <a:ext uri="{FF2B5EF4-FFF2-40B4-BE49-F238E27FC236}">
                    <a16:creationId xmlns:a16="http://schemas.microsoft.com/office/drawing/2014/main" id="{8C21ABF4-C80D-2B42-AE15-78228538A38F}"/>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20">
                <a:extLst>
                  <a:ext uri="{FF2B5EF4-FFF2-40B4-BE49-F238E27FC236}">
                    <a16:creationId xmlns:a16="http://schemas.microsoft.com/office/drawing/2014/main" id="{EA7839F6-E594-BF42-8F72-6F22DFCD95ED}"/>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21">
                <a:extLst>
                  <a:ext uri="{FF2B5EF4-FFF2-40B4-BE49-F238E27FC236}">
                    <a16:creationId xmlns:a16="http://schemas.microsoft.com/office/drawing/2014/main" id="{FDD8AC26-8F91-D641-A669-386D9A2D31BB}"/>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22">
                <a:extLst>
                  <a:ext uri="{FF2B5EF4-FFF2-40B4-BE49-F238E27FC236}">
                    <a16:creationId xmlns:a16="http://schemas.microsoft.com/office/drawing/2014/main" id="{BDAF53E3-C258-C544-B5E3-941511D6ECA2}"/>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23">
                <a:extLst>
                  <a:ext uri="{FF2B5EF4-FFF2-40B4-BE49-F238E27FC236}">
                    <a16:creationId xmlns:a16="http://schemas.microsoft.com/office/drawing/2014/main" id="{130FBF9B-9458-5148-8141-CBAF21A8036E}"/>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24">
                <a:extLst>
                  <a:ext uri="{FF2B5EF4-FFF2-40B4-BE49-F238E27FC236}">
                    <a16:creationId xmlns:a16="http://schemas.microsoft.com/office/drawing/2014/main" id="{CDAD4CD5-5CE1-6A43-8E94-477EC2EFAF04}"/>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25">
                <a:extLst>
                  <a:ext uri="{FF2B5EF4-FFF2-40B4-BE49-F238E27FC236}">
                    <a16:creationId xmlns:a16="http://schemas.microsoft.com/office/drawing/2014/main" id="{AAAFFA15-2427-784D-BD0B-6366A14A81E9}"/>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26">
                <a:extLst>
                  <a:ext uri="{FF2B5EF4-FFF2-40B4-BE49-F238E27FC236}">
                    <a16:creationId xmlns:a16="http://schemas.microsoft.com/office/drawing/2014/main" id="{938F8174-878F-5940-ADF0-F7341E9F1967}"/>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27">
                <a:extLst>
                  <a:ext uri="{FF2B5EF4-FFF2-40B4-BE49-F238E27FC236}">
                    <a16:creationId xmlns:a16="http://schemas.microsoft.com/office/drawing/2014/main" id="{4D696301-6346-4C48-8ADB-D31D7058A62C}"/>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28">
                <a:extLst>
                  <a:ext uri="{FF2B5EF4-FFF2-40B4-BE49-F238E27FC236}">
                    <a16:creationId xmlns:a16="http://schemas.microsoft.com/office/drawing/2014/main" id="{8C3A54C4-626F-DB48-90B6-DC4AAE6FFD47}"/>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29">
                <a:extLst>
                  <a:ext uri="{FF2B5EF4-FFF2-40B4-BE49-F238E27FC236}">
                    <a16:creationId xmlns:a16="http://schemas.microsoft.com/office/drawing/2014/main" id="{820B3F3E-1900-4C43-B18C-0359B008904D}"/>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30">
                <a:extLst>
                  <a:ext uri="{FF2B5EF4-FFF2-40B4-BE49-F238E27FC236}">
                    <a16:creationId xmlns:a16="http://schemas.microsoft.com/office/drawing/2014/main" id="{F43B69B1-31A6-D042-AF9D-4041BF146392}"/>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31">
                <a:extLst>
                  <a:ext uri="{FF2B5EF4-FFF2-40B4-BE49-F238E27FC236}">
                    <a16:creationId xmlns:a16="http://schemas.microsoft.com/office/drawing/2014/main" id="{3B08FED2-BA46-B442-B50D-CE1ACC315F1E}"/>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32">
                <a:extLst>
                  <a:ext uri="{FF2B5EF4-FFF2-40B4-BE49-F238E27FC236}">
                    <a16:creationId xmlns:a16="http://schemas.microsoft.com/office/drawing/2014/main" id="{0D6695A1-7510-6F45-8BF2-DABEA1835D16}"/>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33">
                <a:extLst>
                  <a:ext uri="{FF2B5EF4-FFF2-40B4-BE49-F238E27FC236}">
                    <a16:creationId xmlns:a16="http://schemas.microsoft.com/office/drawing/2014/main" id="{3F1D7A08-611D-9048-8349-2A3ED44D64E1}"/>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34">
                <a:extLst>
                  <a:ext uri="{FF2B5EF4-FFF2-40B4-BE49-F238E27FC236}">
                    <a16:creationId xmlns:a16="http://schemas.microsoft.com/office/drawing/2014/main" id="{2B210299-B5F7-F448-AF8C-68720C6CA8AD}"/>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35">
                <a:extLst>
                  <a:ext uri="{FF2B5EF4-FFF2-40B4-BE49-F238E27FC236}">
                    <a16:creationId xmlns:a16="http://schemas.microsoft.com/office/drawing/2014/main" id="{E6476C85-D79F-4A41-B219-66F28FA3CFAC}"/>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36">
                <a:extLst>
                  <a:ext uri="{FF2B5EF4-FFF2-40B4-BE49-F238E27FC236}">
                    <a16:creationId xmlns:a16="http://schemas.microsoft.com/office/drawing/2014/main" id="{FB8B7A84-C79A-E84F-8C69-81CA806EAD06}"/>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37">
                <a:extLst>
                  <a:ext uri="{FF2B5EF4-FFF2-40B4-BE49-F238E27FC236}">
                    <a16:creationId xmlns:a16="http://schemas.microsoft.com/office/drawing/2014/main" id="{354422EE-A098-EC45-8A1E-8175990FE7C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38">
                <a:extLst>
                  <a:ext uri="{FF2B5EF4-FFF2-40B4-BE49-F238E27FC236}">
                    <a16:creationId xmlns:a16="http://schemas.microsoft.com/office/drawing/2014/main" id="{C8FDFDCB-8523-C440-8A55-4EF4D0BC90E3}"/>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39">
                <a:extLst>
                  <a:ext uri="{FF2B5EF4-FFF2-40B4-BE49-F238E27FC236}">
                    <a16:creationId xmlns:a16="http://schemas.microsoft.com/office/drawing/2014/main" id="{8ED6CACA-7E1A-4042-BF18-32664335F7F3}"/>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40">
                <a:extLst>
                  <a:ext uri="{FF2B5EF4-FFF2-40B4-BE49-F238E27FC236}">
                    <a16:creationId xmlns:a16="http://schemas.microsoft.com/office/drawing/2014/main" id="{3952BD26-ACE7-8742-9F29-88DD84B9E4A1}"/>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41">
                <a:extLst>
                  <a:ext uri="{FF2B5EF4-FFF2-40B4-BE49-F238E27FC236}">
                    <a16:creationId xmlns:a16="http://schemas.microsoft.com/office/drawing/2014/main" id="{2050E2C9-B62A-F643-80A7-3B66DD9CA5E9}"/>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42">
                <a:extLst>
                  <a:ext uri="{FF2B5EF4-FFF2-40B4-BE49-F238E27FC236}">
                    <a16:creationId xmlns:a16="http://schemas.microsoft.com/office/drawing/2014/main" id="{69E936C1-5A41-3940-94AB-2A9E4DE52FA7}"/>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43">
                <a:extLst>
                  <a:ext uri="{FF2B5EF4-FFF2-40B4-BE49-F238E27FC236}">
                    <a16:creationId xmlns:a16="http://schemas.microsoft.com/office/drawing/2014/main" id="{3FAAA351-82E0-A64C-BD0F-05665D247699}"/>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44">
                <a:extLst>
                  <a:ext uri="{FF2B5EF4-FFF2-40B4-BE49-F238E27FC236}">
                    <a16:creationId xmlns:a16="http://schemas.microsoft.com/office/drawing/2014/main" id="{38B6CD8B-F6B5-8A47-96FD-426430E34C90}"/>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Textfeld 11">
              <a:extLst>
                <a:ext uri="{FF2B5EF4-FFF2-40B4-BE49-F238E27FC236}">
                  <a16:creationId xmlns:a16="http://schemas.microsoft.com/office/drawing/2014/main" id="{2F7AE81C-7C2E-4944-A67A-5F101CB775C9}"/>
                </a:ext>
              </a:extLst>
            </p:cNvPr>
            <p:cNvSpPr txBox="1"/>
            <p:nvPr/>
          </p:nvSpPr>
          <p:spPr>
            <a:xfrm>
              <a:off x="4423034" y="918923"/>
              <a:ext cx="613335" cy="400110"/>
            </a:xfrm>
            <a:prstGeom prst="rect">
              <a:avLst/>
            </a:prstGeom>
            <a:noFill/>
            <a:ln>
              <a:noFill/>
            </a:ln>
          </p:spPr>
          <p:txBody>
            <a:bodyPr wrap="square" rtlCol="0">
              <a:spAutoFit/>
            </a:bodyPr>
            <a:lstStyle/>
            <a:p>
              <a:r>
                <a:rPr lang="de-DE" sz="500" dirty="0">
                  <a:latin typeface="Helvetica" pitchFamily="2" charset="0"/>
                </a:rPr>
                <a:t>FUS 1-163 12E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1 </a:t>
              </a:r>
            </a:p>
          </p:txBody>
        </p:sp>
        <p:sp>
          <p:nvSpPr>
            <p:cNvPr id="116" name="Textfeld 97">
              <a:extLst>
                <a:ext uri="{FF2B5EF4-FFF2-40B4-BE49-F238E27FC236}">
                  <a16:creationId xmlns:a16="http://schemas.microsoft.com/office/drawing/2014/main" id="{9D9BBDE3-932A-E44A-88FF-6C6B53041221}"/>
                </a:ext>
              </a:extLst>
            </p:cNvPr>
            <p:cNvSpPr txBox="1"/>
            <p:nvPr/>
          </p:nvSpPr>
          <p:spPr>
            <a:xfrm>
              <a:off x="5188186" y="2621653"/>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sp>
          <p:nvSpPr>
            <p:cNvPr id="117" name="Textfeld 98">
              <a:extLst>
                <a:ext uri="{FF2B5EF4-FFF2-40B4-BE49-F238E27FC236}">
                  <a16:creationId xmlns:a16="http://schemas.microsoft.com/office/drawing/2014/main" id="{045AD5DA-9796-3F47-825C-77B3F6B923B7}"/>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123" name="Textfeld 104">
              <a:extLst>
                <a:ext uri="{FF2B5EF4-FFF2-40B4-BE49-F238E27FC236}">
                  <a16:creationId xmlns:a16="http://schemas.microsoft.com/office/drawing/2014/main" id="{E61FE0EE-C5B4-EF4F-94E5-0FB0E33902D6}"/>
                </a:ext>
              </a:extLst>
            </p:cNvPr>
            <p:cNvSpPr txBox="1"/>
            <p:nvPr/>
          </p:nvSpPr>
          <p:spPr>
            <a:xfrm>
              <a:off x="4878008" y="918923"/>
              <a:ext cx="613335" cy="400110"/>
            </a:xfrm>
            <a:prstGeom prst="rect">
              <a:avLst/>
            </a:prstGeom>
            <a:noFill/>
            <a:ln>
              <a:noFill/>
            </a:ln>
          </p:spPr>
          <p:txBody>
            <a:bodyPr wrap="square" rtlCol="0">
              <a:spAutoFit/>
            </a:bodyPr>
            <a:lstStyle/>
            <a:p>
              <a:r>
                <a:rPr lang="de-DE" sz="500" dirty="0">
                  <a:latin typeface="Helvetica" pitchFamily="2" charset="0"/>
                </a:rPr>
                <a:t>FUS 1-163 12E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2 </a:t>
              </a:r>
            </a:p>
          </p:txBody>
        </p:sp>
        <p:sp>
          <p:nvSpPr>
            <p:cNvPr id="149" name="Textfeld 105">
              <a:extLst>
                <a:ext uri="{FF2B5EF4-FFF2-40B4-BE49-F238E27FC236}">
                  <a16:creationId xmlns:a16="http://schemas.microsoft.com/office/drawing/2014/main" id="{1C2032FC-348F-8046-8C53-D7AB74EA7FD6}"/>
                </a:ext>
              </a:extLst>
            </p:cNvPr>
            <p:cNvSpPr txBox="1"/>
            <p:nvPr/>
          </p:nvSpPr>
          <p:spPr>
            <a:xfrm>
              <a:off x="5338639" y="918923"/>
              <a:ext cx="613335" cy="400110"/>
            </a:xfrm>
            <a:prstGeom prst="rect">
              <a:avLst/>
            </a:prstGeom>
            <a:noFill/>
            <a:ln>
              <a:noFill/>
            </a:ln>
          </p:spPr>
          <p:txBody>
            <a:bodyPr wrap="square" rtlCol="0">
              <a:spAutoFit/>
            </a:bodyPr>
            <a:lstStyle/>
            <a:p>
              <a:r>
                <a:rPr lang="de-DE" sz="500" dirty="0">
                  <a:latin typeface="Helvetica" pitchFamily="2" charset="0"/>
                </a:rPr>
                <a:t>FUS 1-163 12E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3 </a:t>
              </a:r>
            </a:p>
          </p:txBody>
        </p:sp>
        <p:sp>
          <p:nvSpPr>
            <p:cNvPr id="150" name="Textfeld 106">
              <a:extLst>
                <a:ext uri="{FF2B5EF4-FFF2-40B4-BE49-F238E27FC236}">
                  <a16:creationId xmlns:a16="http://schemas.microsoft.com/office/drawing/2014/main" id="{253D1229-C4B3-0849-84B7-3553F2E901F3}"/>
                </a:ext>
              </a:extLst>
            </p:cNvPr>
            <p:cNvSpPr txBox="1"/>
            <p:nvPr/>
          </p:nvSpPr>
          <p:spPr>
            <a:xfrm>
              <a:off x="5791880" y="918923"/>
              <a:ext cx="613335" cy="400110"/>
            </a:xfrm>
            <a:prstGeom prst="rect">
              <a:avLst/>
            </a:prstGeom>
            <a:noFill/>
            <a:ln>
              <a:noFill/>
            </a:ln>
          </p:spPr>
          <p:txBody>
            <a:bodyPr wrap="square" rtlCol="0">
              <a:spAutoFit/>
            </a:bodyPr>
            <a:lstStyle/>
            <a:p>
              <a:r>
                <a:rPr lang="de-DE" sz="500" dirty="0">
                  <a:latin typeface="Helvetica" pitchFamily="2" charset="0"/>
                </a:rPr>
                <a:t>FUS 1-163 12E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4 </a:t>
              </a:r>
            </a:p>
          </p:txBody>
        </p:sp>
        <p:sp>
          <p:nvSpPr>
            <p:cNvPr id="151" name="Textfeld 107">
              <a:extLst>
                <a:ext uri="{FF2B5EF4-FFF2-40B4-BE49-F238E27FC236}">
                  <a16:creationId xmlns:a16="http://schemas.microsoft.com/office/drawing/2014/main" id="{B84100F6-91BB-5244-92DC-F54CE37378B5}"/>
                </a:ext>
              </a:extLst>
            </p:cNvPr>
            <p:cNvSpPr txBox="1"/>
            <p:nvPr/>
          </p:nvSpPr>
          <p:spPr>
            <a:xfrm>
              <a:off x="4173940" y="1264537"/>
              <a:ext cx="613335" cy="400110"/>
            </a:xfrm>
            <a:prstGeom prst="rect">
              <a:avLst/>
            </a:prstGeom>
            <a:noFill/>
            <a:ln>
              <a:noFill/>
            </a:ln>
          </p:spPr>
          <p:txBody>
            <a:bodyPr wrap="square" rtlCol="0">
              <a:spAutoFit/>
            </a:bodyPr>
            <a:lstStyle/>
            <a:p>
              <a:r>
                <a:rPr lang="de-DE" sz="500" dirty="0">
                  <a:latin typeface="Helvetica" pitchFamily="2" charset="0"/>
                </a:rPr>
                <a:t>FUS 1-163 12E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5 </a:t>
              </a:r>
            </a:p>
          </p:txBody>
        </p:sp>
        <p:sp>
          <p:nvSpPr>
            <p:cNvPr id="152" name="Textfeld 108">
              <a:extLst>
                <a:ext uri="{FF2B5EF4-FFF2-40B4-BE49-F238E27FC236}">
                  <a16:creationId xmlns:a16="http://schemas.microsoft.com/office/drawing/2014/main" id="{61B2800F-921B-7D49-96D1-150CC1453B71}"/>
                </a:ext>
              </a:extLst>
            </p:cNvPr>
            <p:cNvSpPr txBox="1"/>
            <p:nvPr/>
          </p:nvSpPr>
          <p:spPr>
            <a:xfrm>
              <a:off x="4641259" y="1264537"/>
              <a:ext cx="613335" cy="400110"/>
            </a:xfrm>
            <a:prstGeom prst="rect">
              <a:avLst/>
            </a:prstGeom>
            <a:noFill/>
            <a:ln>
              <a:noFill/>
            </a:ln>
          </p:spPr>
          <p:txBody>
            <a:bodyPr wrap="square" rtlCol="0">
              <a:spAutoFit/>
            </a:bodyPr>
            <a:lstStyle/>
            <a:p>
              <a:r>
                <a:rPr lang="de-DE" sz="500" dirty="0">
                  <a:latin typeface="Helvetica" pitchFamily="2" charset="0"/>
                </a:rPr>
                <a:t>FUS 1-163 12E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6 </a:t>
              </a:r>
            </a:p>
          </p:txBody>
        </p:sp>
        <p:sp>
          <p:nvSpPr>
            <p:cNvPr id="153" name="Textfeld 109">
              <a:extLst>
                <a:ext uri="{FF2B5EF4-FFF2-40B4-BE49-F238E27FC236}">
                  <a16:creationId xmlns:a16="http://schemas.microsoft.com/office/drawing/2014/main" id="{ABB6A8E1-A6D1-BC4C-B09E-CEC9D63F28FD}"/>
                </a:ext>
              </a:extLst>
            </p:cNvPr>
            <p:cNvSpPr txBox="1"/>
            <p:nvPr/>
          </p:nvSpPr>
          <p:spPr>
            <a:xfrm>
              <a:off x="5091535" y="1264537"/>
              <a:ext cx="613335" cy="323165"/>
            </a:xfrm>
            <a:prstGeom prst="rect">
              <a:avLst/>
            </a:prstGeom>
            <a:noFill/>
            <a:ln>
              <a:noFill/>
            </a:ln>
          </p:spPr>
          <p:txBody>
            <a:bodyPr wrap="square" rtlCol="0">
              <a:spAutoFit/>
            </a:bodyPr>
            <a:lstStyle/>
            <a:p>
              <a:r>
                <a:rPr lang="de-DE" sz="500" dirty="0">
                  <a:latin typeface="Helvetica" pitchFamily="2" charset="0"/>
                </a:rPr>
                <a:t>Rap1_IDR 1-120</a:t>
              </a:r>
            </a:p>
            <a:p>
              <a:r>
                <a:rPr lang="de-DE" sz="500" dirty="0">
                  <a:latin typeface="Helvetica" pitchFamily="2" charset="0"/>
                </a:rPr>
                <a:t>1 </a:t>
              </a:r>
            </a:p>
          </p:txBody>
        </p:sp>
        <p:sp>
          <p:nvSpPr>
            <p:cNvPr id="154" name="Textfeld 110">
              <a:extLst>
                <a:ext uri="{FF2B5EF4-FFF2-40B4-BE49-F238E27FC236}">
                  <a16:creationId xmlns:a16="http://schemas.microsoft.com/office/drawing/2014/main" id="{C0AD8F9D-DF8A-9E4C-B7B6-6C38E1037AA0}"/>
                </a:ext>
              </a:extLst>
            </p:cNvPr>
            <p:cNvSpPr txBox="1"/>
            <p:nvPr/>
          </p:nvSpPr>
          <p:spPr>
            <a:xfrm>
              <a:off x="5539418" y="1264537"/>
              <a:ext cx="613335" cy="323165"/>
            </a:xfrm>
            <a:prstGeom prst="rect">
              <a:avLst/>
            </a:prstGeom>
            <a:noFill/>
            <a:ln>
              <a:noFill/>
            </a:ln>
          </p:spPr>
          <p:txBody>
            <a:bodyPr wrap="square" rtlCol="0">
              <a:spAutoFit/>
            </a:bodyPr>
            <a:lstStyle/>
            <a:p>
              <a:r>
                <a:rPr lang="de-DE" sz="500" dirty="0">
                  <a:latin typeface="Helvetica" pitchFamily="2" charset="0"/>
                </a:rPr>
                <a:t>Rap1_IDR 1-120</a:t>
              </a:r>
            </a:p>
            <a:p>
              <a:r>
                <a:rPr lang="de-DE" sz="500" dirty="0">
                  <a:latin typeface="Helvetica" pitchFamily="2" charset="0"/>
                </a:rPr>
                <a:t>2  </a:t>
              </a:r>
            </a:p>
          </p:txBody>
        </p:sp>
        <p:sp>
          <p:nvSpPr>
            <p:cNvPr id="155" name="Textfeld 111">
              <a:extLst>
                <a:ext uri="{FF2B5EF4-FFF2-40B4-BE49-F238E27FC236}">
                  <a16:creationId xmlns:a16="http://schemas.microsoft.com/office/drawing/2014/main" id="{547AD015-756F-B945-8242-75C242129D2F}"/>
                </a:ext>
              </a:extLst>
            </p:cNvPr>
            <p:cNvSpPr txBox="1"/>
            <p:nvPr/>
          </p:nvSpPr>
          <p:spPr>
            <a:xfrm>
              <a:off x="6009524" y="1264537"/>
              <a:ext cx="613335" cy="323165"/>
            </a:xfrm>
            <a:prstGeom prst="rect">
              <a:avLst/>
            </a:prstGeom>
            <a:noFill/>
            <a:ln>
              <a:noFill/>
            </a:ln>
          </p:spPr>
          <p:txBody>
            <a:bodyPr wrap="square" rtlCol="0">
              <a:spAutoFit/>
            </a:bodyPr>
            <a:lstStyle/>
            <a:p>
              <a:r>
                <a:rPr lang="de-DE" sz="500" dirty="0">
                  <a:latin typeface="Helvetica" pitchFamily="2" charset="0"/>
                </a:rPr>
                <a:t>Rap1_IDR 1-120</a:t>
              </a:r>
            </a:p>
            <a:p>
              <a:r>
                <a:rPr lang="de-DE" sz="500" dirty="0">
                  <a:latin typeface="Helvetica" pitchFamily="2" charset="0"/>
                </a:rPr>
                <a:t>3 </a:t>
              </a:r>
            </a:p>
          </p:txBody>
        </p:sp>
        <p:sp>
          <p:nvSpPr>
            <p:cNvPr id="156" name="Textfeld 112">
              <a:extLst>
                <a:ext uri="{FF2B5EF4-FFF2-40B4-BE49-F238E27FC236}">
                  <a16:creationId xmlns:a16="http://schemas.microsoft.com/office/drawing/2014/main" id="{B58858A7-88AE-5F4E-B743-15113C85B3B1}"/>
                </a:ext>
              </a:extLst>
            </p:cNvPr>
            <p:cNvSpPr txBox="1"/>
            <p:nvPr/>
          </p:nvSpPr>
          <p:spPr>
            <a:xfrm>
              <a:off x="4173940" y="1595233"/>
              <a:ext cx="613335" cy="323165"/>
            </a:xfrm>
            <a:prstGeom prst="rect">
              <a:avLst/>
            </a:prstGeom>
            <a:noFill/>
            <a:ln>
              <a:noFill/>
            </a:ln>
          </p:spPr>
          <p:txBody>
            <a:bodyPr wrap="square" rtlCol="0">
              <a:spAutoFit/>
            </a:bodyPr>
            <a:lstStyle/>
            <a:p>
              <a:r>
                <a:rPr lang="de-DE" sz="500" dirty="0">
                  <a:latin typeface="Helvetica" pitchFamily="2" charset="0"/>
                </a:rPr>
                <a:t>Rap1_IDR 1-120</a:t>
              </a:r>
            </a:p>
            <a:p>
              <a:r>
                <a:rPr lang="de-DE" sz="500" dirty="0">
                  <a:latin typeface="Helvetica" pitchFamily="2" charset="0"/>
                </a:rPr>
                <a:t>4 </a:t>
              </a:r>
            </a:p>
          </p:txBody>
        </p:sp>
        <p:sp>
          <p:nvSpPr>
            <p:cNvPr id="157" name="Textfeld 113">
              <a:extLst>
                <a:ext uri="{FF2B5EF4-FFF2-40B4-BE49-F238E27FC236}">
                  <a16:creationId xmlns:a16="http://schemas.microsoft.com/office/drawing/2014/main" id="{699F2FE1-ACEB-7E4D-9758-E18502982932}"/>
                </a:ext>
              </a:extLst>
            </p:cNvPr>
            <p:cNvSpPr txBox="1"/>
            <p:nvPr/>
          </p:nvSpPr>
          <p:spPr>
            <a:xfrm>
              <a:off x="4641259" y="1595233"/>
              <a:ext cx="613335" cy="323165"/>
            </a:xfrm>
            <a:prstGeom prst="rect">
              <a:avLst/>
            </a:prstGeom>
            <a:noFill/>
            <a:ln>
              <a:noFill/>
            </a:ln>
          </p:spPr>
          <p:txBody>
            <a:bodyPr wrap="square" rtlCol="0">
              <a:spAutoFit/>
            </a:bodyPr>
            <a:lstStyle/>
            <a:p>
              <a:r>
                <a:rPr lang="de-DE" sz="500" dirty="0">
                  <a:latin typeface="Helvetica" pitchFamily="2" charset="0"/>
                </a:rPr>
                <a:t>Rap1_IDR 1-120</a:t>
              </a:r>
            </a:p>
            <a:p>
              <a:r>
                <a:rPr lang="de-DE" sz="500" dirty="0">
                  <a:latin typeface="Helvetica" pitchFamily="2" charset="0"/>
                </a:rPr>
                <a:t>5 </a:t>
              </a:r>
            </a:p>
          </p:txBody>
        </p:sp>
        <p:sp>
          <p:nvSpPr>
            <p:cNvPr id="158" name="Textfeld 114">
              <a:extLst>
                <a:ext uri="{FF2B5EF4-FFF2-40B4-BE49-F238E27FC236}">
                  <a16:creationId xmlns:a16="http://schemas.microsoft.com/office/drawing/2014/main" id="{BF624826-2714-0B4A-B180-42956C29F87E}"/>
                </a:ext>
              </a:extLst>
            </p:cNvPr>
            <p:cNvSpPr txBox="1"/>
            <p:nvPr/>
          </p:nvSpPr>
          <p:spPr>
            <a:xfrm>
              <a:off x="5091535" y="1595233"/>
              <a:ext cx="613335" cy="323165"/>
            </a:xfrm>
            <a:prstGeom prst="rect">
              <a:avLst/>
            </a:prstGeom>
            <a:noFill/>
            <a:ln>
              <a:noFill/>
            </a:ln>
          </p:spPr>
          <p:txBody>
            <a:bodyPr wrap="square" rtlCol="0">
              <a:spAutoFit/>
            </a:bodyPr>
            <a:lstStyle/>
            <a:p>
              <a:r>
                <a:rPr lang="de-DE" sz="500" dirty="0">
                  <a:latin typeface="Helvetica" pitchFamily="2" charset="0"/>
                </a:rPr>
                <a:t>Rap1_IDR 1-120</a:t>
              </a:r>
            </a:p>
            <a:p>
              <a:r>
                <a:rPr lang="de-DE" sz="500" dirty="0">
                  <a:latin typeface="Helvetica" pitchFamily="2" charset="0"/>
                </a:rPr>
                <a:t>6 </a:t>
              </a:r>
            </a:p>
          </p:txBody>
        </p:sp>
        <p:sp>
          <p:nvSpPr>
            <p:cNvPr id="159" name="Textfeld 115">
              <a:extLst>
                <a:ext uri="{FF2B5EF4-FFF2-40B4-BE49-F238E27FC236}">
                  <a16:creationId xmlns:a16="http://schemas.microsoft.com/office/drawing/2014/main" id="{EC5F4A85-12E4-254F-B794-FDC9A5D5EA96}"/>
                </a:ext>
              </a:extLst>
            </p:cNvPr>
            <p:cNvSpPr txBox="1"/>
            <p:nvPr/>
          </p:nvSpPr>
          <p:spPr>
            <a:xfrm>
              <a:off x="5539418" y="1595233"/>
              <a:ext cx="613335" cy="323165"/>
            </a:xfrm>
            <a:prstGeom prst="rect">
              <a:avLst/>
            </a:prstGeom>
            <a:noFill/>
            <a:ln>
              <a:noFill/>
            </a:ln>
          </p:spPr>
          <p:txBody>
            <a:bodyPr wrap="square" rtlCol="0">
              <a:spAutoFit/>
            </a:bodyPr>
            <a:lstStyle/>
            <a:p>
              <a:r>
                <a:rPr lang="de-DE" sz="500" dirty="0">
                  <a:latin typeface="Helvetica" pitchFamily="2" charset="0"/>
                </a:rPr>
                <a:t>Sup35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1 </a:t>
              </a:r>
            </a:p>
          </p:txBody>
        </p:sp>
        <p:sp>
          <p:nvSpPr>
            <p:cNvPr id="160" name="Textfeld 116">
              <a:extLst>
                <a:ext uri="{FF2B5EF4-FFF2-40B4-BE49-F238E27FC236}">
                  <a16:creationId xmlns:a16="http://schemas.microsoft.com/office/drawing/2014/main" id="{7C2CF689-DE22-8346-B2E7-E6C3E0A223A8}"/>
                </a:ext>
              </a:extLst>
            </p:cNvPr>
            <p:cNvSpPr txBox="1"/>
            <p:nvPr/>
          </p:nvSpPr>
          <p:spPr>
            <a:xfrm>
              <a:off x="4173940" y="1932623"/>
              <a:ext cx="613335" cy="323165"/>
            </a:xfrm>
            <a:prstGeom prst="rect">
              <a:avLst/>
            </a:prstGeom>
            <a:noFill/>
            <a:ln>
              <a:noFill/>
            </a:ln>
          </p:spPr>
          <p:txBody>
            <a:bodyPr wrap="square" rtlCol="0">
              <a:spAutoFit/>
            </a:bodyPr>
            <a:lstStyle/>
            <a:p>
              <a:r>
                <a:rPr lang="de-DE" sz="500" dirty="0">
                  <a:latin typeface="Helvetica" pitchFamily="2" charset="0"/>
                </a:rPr>
                <a:t>Sup35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3 </a:t>
              </a:r>
            </a:p>
          </p:txBody>
        </p:sp>
        <p:sp>
          <p:nvSpPr>
            <p:cNvPr id="161" name="Textfeld 117">
              <a:extLst>
                <a:ext uri="{FF2B5EF4-FFF2-40B4-BE49-F238E27FC236}">
                  <a16:creationId xmlns:a16="http://schemas.microsoft.com/office/drawing/2014/main" id="{BECBB3B9-362A-554F-9807-841D7D05F4E4}"/>
                </a:ext>
              </a:extLst>
            </p:cNvPr>
            <p:cNvSpPr txBox="1"/>
            <p:nvPr/>
          </p:nvSpPr>
          <p:spPr>
            <a:xfrm>
              <a:off x="4641259" y="1932623"/>
              <a:ext cx="613335" cy="323165"/>
            </a:xfrm>
            <a:prstGeom prst="rect">
              <a:avLst/>
            </a:prstGeom>
            <a:noFill/>
            <a:ln>
              <a:noFill/>
            </a:ln>
          </p:spPr>
          <p:txBody>
            <a:bodyPr wrap="square" rtlCol="0">
              <a:spAutoFit/>
            </a:bodyPr>
            <a:lstStyle/>
            <a:p>
              <a:r>
                <a:rPr lang="de-DE" sz="500" dirty="0">
                  <a:latin typeface="Helvetica" pitchFamily="2" charset="0"/>
                </a:rPr>
                <a:t>Sup35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4 </a:t>
              </a:r>
            </a:p>
          </p:txBody>
        </p:sp>
        <p:sp>
          <p:nvSpPr>
            <p:cNvPr id="162" name="Textfeld 118">
              <a:extLst>
                <a:ext uri="{FF2B5EF4-FFF2-40B4-BE49-F238E27FC236}">
                  <a16:creationId xmlns:a16="http://schemas.microsoft.com/office/drawing/2014/main" id="{09CA15D6-4FFA-4D4E-B287-989C3774D150}"/>
                </a:ext>
              </a:extLst>
            </p:cNvPr>
            <p:cNvSpPr txBox="1"/>
            <p:nvPr/>
          </p:nvSpPr>
          <p:spPr>
            <a:xfrm>
              <a:off x="6009524" y="1595233"/>
              <a:ext cx="613335" cy="323165"/>
            </a:xfrm>
            <a:prstGeom prst="rect">
              <a:avLst/>
            </a:prstGeom>
            <a:noFill/>
            <a:ln>
              <a:noFill/>
            </a:ln>
          </p:spPr>
          <p:txBody>
            <a:bodyPr wrap="square" rtlCol="0">
              <a:spAutoFit/>
            </a:bodyPr>
            <a:lstStyle/>
            <a:p>
              <a:r>
                <a:rPr lang="de-DE" sz="500" dirty="0">
                  <a:latin typeface="Helvetica" pitchFamily="2" charset="0"/>
                </a:rPr>
                <a:t>Sup35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2</a:t>
              </a:r>
            </a:p>
          </p:txBody>
        </p:sp>
        <p:sp>
          <p:nvSpPr>
            <p:cNvPr id="163" name="Textfeld 119">
              <a:extLst>
                <a:ext uri="{FF2B5EF4-FFF2-40B4-BE49-F238E27FC236}">
                  <a16:creationId xmlns:a16="http://schemas.microsoft.com/office/drawing/2014/main" id="{3AFA404C-ADF1-1C47-B480-CDCEC6D1D527}"/>
                </a:ext>
              </a:extLst>
            </p:cNvPr>
            <p:cNvSpPr txBox="1"/>
            <p:nvPr/>
          </p:nvSpPr>
          <p:spPr>
            <a:xfrm>
              <a:off x="5091535" y="1932623"/>
              <a:ext cx="613335" cy="323165"/>
            </a:xfrm>
            <a:prstGeom prst="rect">
              <a:avLst/>
            </a:prstGeom>
            <a:noFill/>
            <a:ln>
              <a:noFill/>
            </a:ln>
          </p:spPr>
          <p:txBody>
            <a:bodyPr wrap="square" rtlCol="0">
              <a:spAutoFit/>
            </a:bodyPr>
            <a:lstStyle/>
            <a:p>
              <a:r>
                <a:rPr lang="de-DE" sz="500" dirty="0">
                  <a:latin typeface="Helvetica" pitchFamily="2" charset="0"/>
                </a:rPr>
                <a:t>Sup35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5 </a:t>
              </a:r>
            </a:p>
          </p:txBody>
        </p:sp>
        <p:sp>
          <p:nvSpPr>
            <p:cNvPr id="164" name="Textfeld 120">
              <a:extLst>
                <a:ext uri="{FF2B5EF4-FFF2-40B4-BE49-F238E27FC236}">
                  <a16:creationId xmlns:a16="http://schemas.microsoft.com/office/drawing/2014/main" id="{2E09063C-54CA-FD4C-9714-E331CB4B0164}"/>
                </a:ext>
              </a:extLst>
            </p:cNvPr>
            <p:cNvSpPr txBox="1"/>
            <p:nvPr/>
          </p:nvSpPr>
          <p:spPr>
            <a:xfrm>
              <a:off x="5539418" y="1932623"/>
              <a:ext cx="613335" cy="323165"/>
            </a:xfrm>
            <a:prstGeom prst="rect">
              <a:avLst/>
            </a:prstGeom>
            <a:noFill/>
            <a:ln>
              <a:noFill/>
            </a:ln>
          </p:spPr>
          <p:txBody>
            <a:bodyPr wrap="square" rtlCol="0">
              <a:spAutoFit/>
            </a:bodyPr>
            <a:lstStyle/>
            <a:p>
              <a:r>
                <a:rPr lang="de-DE" sz="500" dirty="0">
                  <a:latin typeface="Helvetica" pitchFamily="2" charset="0"/>
                </a:rPr>
                <a:t>Sup35 + </a:t>
              </a:r>
              <a:r>
                <a:rPr lang="de-DE" sz="500" dirty="0" err="1">
                  <a:latin typeface="Helvetica" pitchFamily="2" charset="0"/>
                </a:rPr>
                <a:t>distributed</a:t>
              </a:r>
              <a:r>
                <a:rPr lang="de-DE" sz="500" dirty="0">
                  <a:latin typeface="Helvetica" pitchFamily="2" charset="0"/>
                </a:rPr>
                <a:t> EM</a:t>
              </a:r>
            </a:p>
            <a:p>
              <a:r>
                <a:rPr lang="de-DE" sz="500" dirty="0">
                  <a:latin typeface="Helvetica" pitchFamily="2" charset="0"/>
                </a:rPr>
                <a:t>6</a:t>
              </a:r>
            </a:p>
          </p:txBody>
        </p:sp>
      </p:grpSp>
      <p:grpSp>
        <p:nvGrpSpPr>
          <p:cNvPr id="3" name="Group 2">
            <a:extLst>
              <a:ext uri="{FF2B5EF4-FFF2-40B4-BE49-F238E27FC236}">
                <a16:creationId xmlns:a16="http://schemas.microsoft.com/office/drawing/2014/main" id="{F3F33C9F-7CA4-2A40-9992-9620E6BBFC36}"/>
              </a:ext>
            </a:extLst>
          </p:cNvPr>
          <p:cNvGrpSpPr/>
          <p:nvPr/>
        </p:nvGrpSpPr>
        <p:grpSpPr>
          <a:xfrm>
            <a:off x="3959617" y="433822"/>
            <a:ext cx="2891791" cy="2838483"/>
            <a:chOff x="3959617" y="4578993"/>
            <a:chExt cx="2891791" cy="2838483"/>
          </a:xfrm>
        </p:grpSpPr>
        <p:grpSp>
          <p:nvGrpSpPr>
            <p:cNvPr id="47" name="Gruppieren 46">
              <a:extLst>
                <a:ext uri="{FF2B5EF4-FFF2-40B4-BE49-F238E27FC236}">
                  <a16:creationId xmlns:a16="http://schemas.microsoft.com/office/drawing/2014/main" id="{2B4E9647-8152-D145-8347-06BE52B4B654}"/>
                </a:ext>
              </a:extLst>
            </p:cNvPr>
            <p:cNvGrpSpPr/>
            <p:nvPr/>
          </p:nvGrpSpPr>
          <p:grpSpPr>
            <a:xfrm>
              <a:off x="3959617" y="4578993"/>
              <a:ext cx="2891791" cy="2838483"/>
              <a:chOff x="4704079" y="1994688"/>
              <a:chExt cx="4053841" cy="4040352"/>
            </a:xfrm>
          </p:grpSpPr>
          <p:sp>
            <p:nvSpPr>
              <p:cNvPr id="66" name="Oval 65">
                <a:extLst>
                  <a:ext uri="{FF2B5EF4-FFF2-40B4-BE49-F238E27FC236}">
                    <a16:creationId xmlns:a16="http://schemas.microsoft.com/office/drawing/2014/main" id="{6C2D88D5-EB73-2349-9DEF-D3485EAC7F13}"/>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67" name="Gerade Verbindung 66">
                <a:extLst>
                  <a:ext uri="{FF2B5EF4-FFF2-40B4-BE49-F238E27FC236}">
                    <a16:creationId xmlns:a16="http://schemas.microsoft.com/office/drawing/2014/main" id="{A7C9B627-19B0-124D-B9C9-80001A8A072F}"/>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a:extLst>
                  <a:ext uri="{FF2B5EF4-FFF2-40B4-BE49-F238E27FC236}">
                    <a16:creationId xmlns:a16="http://schemas.microsoft.com/office/drawing/2014/main" id="{99C42545-4EFA-2E4C-905F-EE6725995EF0}"/>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a:extLst>
                  <a:ext uri="{FF2B5EF4-FFF2-40B4-BE49-F238E27FC236}">
                    <a16:creationId xmlns:a16="http://schemas.microsoft.com/office/drawing/2014/main" id="{08775B09-4FD0-5348-A16C-8F0F58845FD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a:extLst>
                  <a:ext uri="{FF2B5EF4-FFF2-40B4-BE49-F238E27FC236}">
                    <a16:creationId xmlns:a16="http://schemas.microsoft.com/office/drawing/2014/main" id="{AC95EEA0-BE98-264E-AC62-B55B1CB6F2B4}"/>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a:extLst>
                  <a:ext uri="{FF2B5EF4-FFF2-40B4-BE49-F238E27FC236}">
                    <a16:creationId xmlns:a16="http://schemas.microsoft.com/office/drawing/2014/main" id="{8B683C57-4DC0-3F4C-ADD9-A03F92BC11F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a:extLst>
                  <a:ext uri="{FF2B5EF4-FFF2-40B4-BE49-F238E27FC236}">
                    <a16:creationId xmlns:a16="http://schemas.microsoft.com/office/drawing/2014/main" id="{8DD24690-F1A0-5A43-913D-838278B3611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a:extLst>
                  <a:ext uri="{FF2B5EF4-FFF2-40B4-BE49-F238E27FC236}">
                    <a16:creationId xmlns:a16="http://schemas.microsoft.com/office/drawing/2014/main" id="{EA3BEDCB-1FB4-EC40-ABCE-E03A808E7D24}"/>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a:extLst>
                  <a:ext uri="{FF2B5EF4-FFF2-40B4-BE49-F238E27FC236}">
                    <a16:creationId xmlns:a16="http://schemas.microsoft.com/office/drawing/2014/main" id="{F0E667DD-4F6F-EC4B-BA20-E9975C32800B}"/>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a:extLst>
                  <a:ext uri="{FF2B5EF4-FFF2-40B4-BE49-F238E27FC236}">
                    <a16:creationId xmlns:a16="http://schemas.microsoft.com/office/drawing/2014/main" id="{E171794B-DB7E-454D-A01A-F16DA83A656A}"/>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a:extLst>
                  <a:ext uri="{FF2B5EF4-FFF2-40B4-BE49-F238E27FC236}">
                    <a16:creationId xmlns:a16="http://schemas.microsoft.com/office/drawing/2014/main" id="{DD431F8E-0FFD-074A-A8F5-014CE59DB484}"/>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a:extLst>
                  <a:ext uri="{FF2B5EF4-FFF2-40B4-BE49-F238E27FC236}">
                    <a16:creationId xmlns:a16="http://schemas.microsoft.com/office/drawing/2014/main" id="{EA63AA82-61AB-6048-9501-D203CA46C98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a:extLst>
                  <a:ext uri="{FF2B5EF4-FFF2-40B4-BE49-F238E27FC236}">
                    <a16:creationId xmlns:a16="http://schemas.microsoft.com/office/drawing/2014/main" id="{A359E303-0D64-0B4A-A949-B73A53718ED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a:extLst>
                  <a:ext uri="{FF2B5EF4-FFF2-40B4-BE49-F238E27FC236}">
                    <a16:creationId xmlns:a16="http://schemas.microsoft.com/office/drawing/2014/main" id="{EA16239A-33A9-3743-BB12-D88D3B560CE8}"/>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a:extLst>
                  <a:ext uri="{FF2B5EF4-FFF2-40B4-BE49-F238E27FC236}">
                    <a16:creationId xmlns:a16="http://schemas.microsoft.com/office/drawing/2014/main" id="{372ED63E-D810-024D-B114-E061EF7D82AC}"/>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a:extLst>
                  <a:ext uri="{FF2B5EF4-FFF2-40B4-BE49-F238E27FC236}">
                    <a16:creationId xmlns:a16="http://schemas.microsoft.com/office/drawing/2014/main" id="{C682E579-BD1E-6E4F-89BA-075459F265A2}"/>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a:extLst>
                  <a:ext uri="{FF2B5EF4-FFF2-40B4-BE49-F238E27FC236}">
                    <a16:creationId xmlns:a16="http://schemas.microsoft.com/office/drawing/2014/main" id="{943CE64A-10AC-1243-93CC-9FABB0E48A7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a:extLst>
                  <a:ext uri="{FF2B5EF4-FFF2-40B4-BE49-F238E27FC236}">
                    <a16:creationId xmlns:a16="http://schemas.microsoft.com/office/drawing/2014/main" id="{F60393FD-191F-2C47-B67C-6F410B2799B2}"/>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a:extLst>
                  <a:ext uri="{FF2B5EF4-FFF2-40B4-BE49-F238E27FC236}">
                    <a16:creationId xmlns:a16="http://schemas.microsoft.com/office/drawing/2014/main" id="{E9F971FB-551A-5B4F-9F2B-BA67D28FDDF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a:extLst>
                  <a:ext uri="{FF2B5EF4-FFF2-40B4-BE49-F238E27FC236}">
                    <a16:creationId xmlns:a16="http://schemas.microsoft.com/office/drawing/2014/main" id="{17733A72-BC97-F64B-81AD-5DBE096C2F9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a:extLst>
                  <a:ext uri="{FF2B5EF4-FFF2-40B4-BE49-F238E27FC236}">
                    <a16:creationId xmlns:a16="http://schemas.microsoft.com/office/drawing/2014/main" id="{E2C60701-3341-974C-AFF9-DA8208CFC08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a:extLst>
                  <a:ext uri="{FF2B5EF4-FFF2-40B4-BE49-F238E27FC236}">
                    <a16:creationId xmlns:a16="http://schemas.microsoft.com/office/drawing/2014/main" id="{89CC1808-14E9-1A4E-AC11-843C90381211}"/>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a:extLst>
                  <a:ext uri="{FF2B5EF4-FFF2-40B4-BE49-F238E27FC236}">
                    <a16:creationId xmlns:a16="http://schemas.microsoft.com/office/drawing/2014/main" id="{4C0BF546-E76B-C34B-AA59-01BE8B0624D0}"/>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a:extLst>
                  <a:ext uri="{FF2B5EF4-FFF2-40B4-BE49-F238E27FC236}">
                    <a16:creationId xmlns:a16="http://schemas.microsoft.com/office/drawing/2014/main" id="{EC8DD80E-EE39-524D-AC9F-27222BC904E5}"/>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89">
                <a:extLst>
                  <a:ext uri="{FF2B5EF4-FFF2-40B4-BE49-F238E27FC236}">
                    <a16:creationId xmlns:a16="http://schemas.microsoft.com/office/drawing/2014/main" id="{63F0F268-620D-8643-9CF4-AF9E5AE0DC26}"/>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a:extLst>
                  <a:ext uri="{FF2B5EF4-FFF2-40B4-BE49-F238E27FC236}">
                    <a16:creationId xmlns:a16="http://schemas.microsoft.com/office/drawing/2014/main" id="{C1DABE3A-98AD-7D4C-A46C-0F97EB1FC25D}"/>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a:extLst>
                  <a:ext uri="{FF2B5EF4-FFF2-40B4-BE49-F238E27FC236}">
                    <a16:creationId xmlns:a16="http://schemas.microsoft.com/office/drawing/2014/main" id="{FD7ED33C-A83D-2745-85BA-9C57F4B36C00}"/>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a:extLst>
                  <a:ext uri="{FF2B5EF4-FFF2-40B4-BE49-F238E27FC236}">
                    <a16:creationId xmlns:a16="http://schemas.microsoft.com/office/drawing/2014/main" id="{BBA81998-308B-EB47-969F-1E5D693D248D}"/>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Textfeld 97">
              <a:extLst>
                <a:ext uri="{FF2B5EF4-FFF2-40B4-BE49-F238E27FC236}">
                  <a16:creationId xmlns:a16="http://schemas.microsoft.com/office/drawing/2014/main" id="{A0461EBE-B64A-0F45-B879-C2CB64230F01}"/>
                </a:ext>
              </a:extLst>
            </p:cNvPr>
            <p:cNvSpPr txBox="1"/>
            <p:nvPr/>
          </p:nvSpPr>
          <p:spPr>
            <a:xfrm>
              <a:off x="5645102" y="67494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126" name="Textfeld 125">
              <a:extLst>
                <a:ext uri="{FF2B5EF4-FFF2-40B4-BE49-F238E27FC236}">
                  <a16:creationId xmlns:a16="http://schemas.microsoft.com/office/drawing/2014/main" id="{7E0E1278-D95B-894D-A144-B35BD1B6C7B4}"/>
                </a:ext>
              </a:extLst>
            </p:cNvPr>
            <p:cNvSpPr txBox="1"/>
            <p:nvPr/>
          </p:nvSpPr>
          <p:spPr>
            <a:xfrm>
              <a:off x="5363865" y="5061924"/>
              <a:ext cx="604086" cy="400110"/>
            </a:xfrm>
            <a:prstGeom prst="rect">
              <a:avLst/>
            </a:prstGeom>
            <a:noFill/>
            <a:ln>
              <a:noFill/>
            </a:ln>
          </p:spPr>
          <p:txBody>
            <a:bodyPr wrap="square" rtlCol="0">
              <a:spAutoFit/>
            </a:bodyPr>
            <a:lstStyle/>
            <a:p>
              <a:r>
                <a:rPr lang="de-DE" sz="500" dirty="0">
                  <a:solidFill>
                    <a:srgbClr val="48B0F0"/>
                  </a:solidFill>
                  <a:latin typeface="Helvetica" pitchFamily="2" charset="0"/>
                </a:rPr>
                <a:t>Rap1_IDR</a:t>
              </a:r>
            </a:p>
            <a:p>
              <a:r>
                <a:rPr lang="de-DE" sz="500" dirty="0">
                  <a:solidFill>
                    <a:srgbClr val="48B0F0"/>
                  </a:solidFill>
                  <a:latin typeface="Helvetica" pitchFamily="2" charset="0"/>
                </a:rPr>
                <a:t>1-120 &amp; 230-361</a:t>
              </a:r>
            </a:p>
            <a:p>
              <a:r>
                <a:rPr lang="de-DE" sz="500" dirty="0">
                  <a:solidFill>
                    <a:srgbClr val="48B0F0"/>
                  </a:solidFill>
                  <a:latin typeface="Helvetica" pitchFamily="2" charset="0"/>
                </a:rPr>
                <a:t>3</a:t>
              </a:r>
            </a:p>
          </p:txBody>
        </p:sp>
        <p:sp>
          <p:nvSpPr>
            <p:cNvPr id="127" name="Textfeld 126">
              <a:extLst>
                <a:ext uri="{FF2B5EF4-FFF2-40B4-BE49-F238E27FC236}">
                  <a16:creationId xmlns:a16="http://schemas.microsoft.com/office/drawing/2014/main" id="{676F3328-363B-4F40-9C49-633680662041}"/>
                </a:ext>
              </a:extLst>
            </p:cNvPr>
            <p:cNvSpPr txBox="1"/>
            <p:nvPr/>
          </p:nvSpPr>
          <p:spPr>
            <a:xfrm>
              <a:off x="5805057" y="5061924"/>
              <a:ext cx="604086" cy="400110"/>
            </a:xfrm>
            <a:prstGeom prst="rect">
              <a:avLst/>
            </a:prstGeom>
            <a:noFill/>
            <a:ln>
              <a:noFill/>
            </a:ln>
          </p:spPr>
          <p:txBody>
            <a:bodyPr wrap="square" rtlCol="0">
              <a:spAutoFit/>
            </a:bodyPr>
            <a:lstStyle/>
            <a:p>
              <a:r>
                <a:rPr lang="de-DE" sz="500" dirty="0">
                  <a:latin typeface="Helvetica" pitchFamily="2" charset="0"/>
                </a:rPr>
                <a:t>Rap1_IDR</a:t>
              </a:r>
            </a:p>
            <a:p>
              <a:r>
                <a:rPr lang="de-DE" sz="500" dirty="0">
                  <a:latin typeface="Helvetica" pitchFamily="2" charset="0"/>
                </a:rPr>
                <a:t>1-120 &amp; 230-361</a:t>
              </a:r>
            </a:p>
            <a:p>
              <a:r>
                <a:rPr lang="de-DE" sz="500" dirty="0">
                  <a:latin typeface="Helvetica" pitchFamily="2" charset="0"/>
                </a:rPr>
                <a:t>4</a:t>
              </a:r>
            </a:p>
          </p:txBody>
        </p:sp>
      </p:grpSp>
      <p:sp>
        <p:nvSpPr>
          <p:cNvPr id="2" name="Foliennummernplatzhalter 1"/>
          <p:cNvSpPr>
            <a:spLocks noGrp="1"/>
          </p:cNvSpPr>
          <p:nvPr>
            <p:ph type="sldNum" sz="quarter" idx="12"/>
          </p:nvPr>
        </p:nvSpPr>
        <p:spPr/>
        <p:txBody>
          <a:bodyPr/>
          <a:lstStyle/>
          <a:p>
            <a:fld id="{D1518DB2-8BF5-BB49-AB6F-F59199DF38B5}" type="slidenum">
              <a:rPr lang="de-DE" smtClean="0"/>
              <a:t>21</a:t>
            </a:fld>
            <a:endParaRPr lang="de-DE"/>
          </a:p>
        </p:txBody>
      </p:sp>
    </p:spTree>
    <p:extLst>
      <p:ext uri="{BB962C8B-B14F-4D97-AF65-F5344CB8AC3E}">
        <p14:creationId xmlns:p14="http://schemas.microsoft.com/office/powerpoint/2010/main" val="3926029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87C86CDB-42EE-A749-86B1-BCDC6C687BBA}"/>
              </a:ext>
            </a:extLst>
          </p:cNvPr>
          <p:cNvSpPr/>
          <p:nvPr/>
        </p:nvSpPr>
        <p:spPr>
          <a:xfrm>
            <a:off x="273716" y="241334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740810776"/>
              </p:ext>
            </p:extLst>
          </p:nvPr>
        </p:nvGraphicFramePr>
        <p:xfrm>
          <a:off x="368301" y="2698871"/>
          <a:ext cx="3781426" cy="1303016"/>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dirty="0" err="1">
                          <a:solidFill>
                            <a:srgbClr val="48B0F0"/>
                          </a:solidFill>
                          <a:latin typeface="Helvetica" pitchFamily="2" charset="0"/>
                          <a:ea typeface="+mn-ea"/>
                          <a:cs typeface="+mn-cs"/>
                        </a:rPr>
                        <a:t>Altered</a:t>
                      </a:r>
                      <a:r>
                        <a:rPr lang="de-DE" sz="800" kern="1200" dirty="0">
                          <a:solidFill>
                            <a:srgbClr val="48B0F0"/>
                          </a:solidFill>
                          <a:latin typeface="Helvetica" pitchFamily="2" charset="0"/>
                          <a:ea typeface="+mn-ea"/>
                          <a:cs typeface="+mn-cs"/>
                        </a:rPr>
                        <a:t> </a:t>
                      </a:r>
                      <a:r>
                        <a:rPr lang="de-DE" sz="800" kern="1200" dirty="0" err="1">
                          <a:solidFill>
                            <a:srgbClr val="48B0F0"/>
                          </a:solidFill>
                          <a:latin typeface="Helvetica" pitchFamily="2" charset="0"/>
                          <a:ea typeface="+mn-ea"/>
                          <a:cs typeface="+mn-cs"/>
                        </a:rPr>
                        <a:t>valence</a:t>
                      </a:r>
                      <a:r>
                        <a:rPr lang="de-DE" sz="800" kern="1200" dirty="0">
                          <a:solidFill>
                            <a:srgbClr val="48B0F0"/>
                          </a:solidFill>
                          <a:latin typeface="Helvetica" pitchFamily="2" charset="0"/>
                          <a:ea typeface="+mn-ea"/>
                          <a:cs typeface="+mn-cs"/>
                        </a:rPr>
                        <a:t> 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6 out of 6 (in total 5 out of 6, </a:t>
                      </a:r>
                      <a:r>
                        <a:rPr lang="de-DE" sz="800" kern="1200" dirty="0" err="1">
                          <a:solidFill>
                            <a:schemeClr val="tx1"/>
                          </a:solidFill>
                          <a:latin typeface="Helvetica" pitchFamily="2" charset="0"/>
                          <a:ea typeface="+mn-ea"/>
                          <a:cs typeface="+mn-cs"/>
                        </a:rPr>
                        <a:t>see</a:t>
                      </a:r>
                      <a:r>
                        <a:rPr lang="de-DE" sz="800" kern="1200" dirty="0">
                          <a:solidFill>
                            <a:schemeClr val="tx1"/>
                          </a:solidFill>
                          <a:latin typeface="Helvetica" pitchFamily="2" charset="0"/>
                          <a:ea typeface="+mn-ea"/>
                          <a:cs typeface="+mn-cs"/>
                        </a:rPr>
                        <a:t> also </a:t>
                      </a:r>
                      <a:r>
                        <a:rPr lang="de-DE" sz="800" kern="1200" dirty="0" err="1">
                          <a:solidFill>
                            <a:schemeClr val="tx1"/>
                          </a:solidFill>
                          <a:latin typeface="Helvetica" pitchFamily="2" charset="0"/>
                          <a:ea typeface="+mn-ea"/>
                          <a:cs typeface="+mn-cs"/>
                        </a:rPr>
                        <a:t>slide</a:t>
                      </a:r>
                      <a:r>
                        <a:rPr lang="de-DE" sz="800" kern="1200" dirty="0">
                          <a:solidFill>
                            <a:schemeClr val="tx1"/>
                          </a:solidFill>
                          <a:latin typeface="Helvetica" pitchFamily="2" charset="0"/>
                          <a:ea typeface="+mn-ea"/>
                          <a:cs typeface="+mn-cs"/>
                        </a:rPr>
                        <a:t> 9)</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algn="l" defTabSz="685800" rtl="0" eaLnBrk="1" latinLnBrk="0" hangingPunct="1"/>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a:t>
                      </a:r>
                      <a:r>
                        <a:rPr lang="de-DE" sz="800" kern="1200" smtClean="0">
                          <a:solidFill>
                            <a:srgbClr val="48B0F0"/>
                          </a:solidFill>
                          <a:latin typeface="Helvetica" pitchFamily="2" charset="0"/>
                          <a:ea typeface="+mn-ea"/>
                          <a:cs typeface="+mn-cs"/>
                        </a:rPr>
                        <a:t>+ Gal4</a:t>
                      </a:r>
                      <a:r>
                        <a:rPr lang="de-DE" sz="800" kern="1200" baseline="30000" smtClean="0">
                          <a:solidFill>
                            <a:srgbClr val="48B0F0"/>
                          </a:solidFill>
                          <a:latin typeface="Helvetica" pitchFamily="2" charset="0"/>
                          <a:ea typeface="+mn-ea"/>
                          <a:cs typeface="+mn-cs"/>
                        </a:rPr>
                        <a:t>G4</a:t>
                      </a:r>
                      <a:r>
                        <a:rPr lang="de-DE" sz="800" kern="1200" smtClean="0">
                          <a:solidFill>
                            <a:srgbClr val="48B0F0"/>
                          </a:solidFill>
                          <a:latin typeface="Helvetica" pitchFamily="2" charset="0"/>
                          <a:ea typeface="+mn-ea"/>
                          <a:cs typeface="+mn-cs"/>
                        </a:rPr>
                        <a:t> </a:t>
                      </a:r>
                      <a:r>
                        <a:rPr lang="de-DE" sz="800" kern="1200" dirty="0" err="1">
                          <a:solidFill>
                            <a:srgbClr val="48B0F0"/>
                          </a:solidFill>
                          <a:latin typeface="Helvetica" pitchFamily="2" charset="0"/>
                          <a:ea typeface="+mn-ea"/>
                          <a:cs typeface="+mn-cs"/>
                        </a:rPr>
                        <a:t>aromatic</a:t>
                      </a:r>
                      <a:r>
                        <a:rPr lang="de-DE" sz="800" kern="1200" dirty="0">
                          <a:solidFill>
                            <a:srgbClr val="48B0F0"/>
                          </a:solidFill>
                          <a:latin typeface="Helvetica" pitchFamily="2" charset="0"/>
                          <a:ea typeface="+mn-ea"/>
                          <a:cs typeface="+mn-cs"/>
                        </a:rPr>
                        <a:t> </a:t>
                      </a:r>
                      <a:r>
                        <a:rPr lang="de-DE" sz="800" kern="1200" dirty="0" err="1">
                          <a:solidFill>
                            <a:srgbClr val="48B0F0"/>
                          </a:solidFill>
                          <a:latin typeface="Helvetica" pitchFamily="2" charset="0"/>
                          <a:ea typeface="+mn-ea"/>
                          <a:cs typeface="+mn-cs"/>
                        </a:rPr>
                        <a:t>clusters</a:t>
                      </a:r>
                      <a:r>
                        <a:rPr lang="de-DE" sz="800" kern="1200" dirty="0">
                          <a:solidFill>
                            <a:srgbClr val="48B0F0"/>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6 out of 6 </a:t>
                      </a:r>
                      <a:r>
                        <a:rPr lang="de-DE" sz="800" dirty="0">
                          <a:latin typeface="Helvetica" pitchFamily="2" charset="0"/>
                        </a:rPr>
                        <a:t>(</a:t>
                      </a:r>
                      <a:r>
                        <a:rPr lang="de-DE" sz="800" dirty="0" err="1">
                          <a:latin typeface="Helvetica" pitchFamily="2" charset="0"/>
                        </a:rPr>
                        <a:t>technical</a:t>
                      </a:r>
                      <a:r>
                        <a:rPr lang="de-DE" sz="800" dirty="0">
                          <a:latin typeface="Helvetica" pitchFamily="2" charset="0"/>
                        </a:rPr>
                        <a:t> </a:t>
                      </a:r>
                      <a:r>
                        <a:rPr lang="de-DE" sz="800" dirty="0" err="1">
                          <a:latin typeface="Helvetica" pitchFamily="2" charset="0"/>
                        </a:rPr>
                        <a:t>replicate</a:t>
                      </a:r>
                      <a:r>
                        <a:rPr lang="de-DE" sz="800" dirty="0">
                          <a:latin typeface="Helvetica" pitchFamily="2" charset="0"/>
                        </a:rPr>
                        <a:t> </a:t>
                      </a:r>
                      <a:r>
                        <a:rPr lang="de-DE" sz="800" dirty="0" err="1">
                          <a:latin typeface="Helvetica" pitchFamily="2" charset="0"/>
                        </a:rPr>
                        <a:t>see</a:t>
                      </a:r>
                      <a:r>
                        <a:rPr lang="de-DE" sz="800" dirty="0">
                          <a:latin typeface="Helvetica" pitchFamily="2" charset="0"/>
                        </a:rPr>
                        <a:t> </a:t>
                      </a:r>
                      <a:r>
                        <a:rPr lang="de-DE" sz="800" dirty="0" err="1">
                          <a:latin typeface="Helvetica" pitchFamily="2" charset="0"/>
                        </a:rPr>
                        <a:t>slide</a:t>
                      </a:r>
                      <a:r>
                        <a:rPr lang="de-DE" sz="800" dirty="0">
                          <a:latin typeface="Helvetica" pitchFamily="2" charset="0"/>
                        </a:rPr>
                        <a:t> 18)</a:t>
                      </a:r>
                      <a:endParaRPr lang="de-DE" sz="800" kern="1200" dirty="0">
                        <a:solidFill>
                          <a:schemeClr val="tx1"/>
                        </a:solidFill>
                        <a:latin typeface="Helvetica" pitchFamily="2"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83403"/>
                  </a:ext>
                </a:extLst>
              </a:tr>
              <a:tr h="161673">
                <a:tc>
                  <a:txBody>
                    <a:bodyPr/>
                    <a:lstStyle/>
                    <a:p>
                      <a:pPr marL="0" algn="l" defTabSz="685800" rtl="0" eaLnBrk="1" latinLnBrk="0" hangingPunct="1"/>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a:t>
                      </a:r>
                      <a:r>
                        <a:rPr lang="de-DE" sz="800" kern="1200" smtClean="0">
                          <a:solidFill>
                            <a:srgbClr val="48B0F0"/>
                          </a:solidFill>
                          <a:latin typeface="Helvetica" pitchFamily="2" charset="0"/>
                          <a:ea typeface="+mn-ea"/>
                          <a:cs typeface="+mn-cs"/>
                        </a:rPr>
                        <a:t>+ </a:t>
                      </a:r>
                      <a:r>
                        <a:rPr lang="de-DE" sz="800" kern="1200" dirty="0">
                          <a:solidFill>
                            <a:srgbClr val="48B0F0"/>
                          </a:solidFill>
                          <a:latin typeface="Helvetica" pitchFamily="2" charset="0"/>
                          <a:ea typeface="+mn-ea"/>
                          <a:cs typeface="+mn-cs"/>
                        </a:rPr>
                        <a:t>EM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4 out of 4 (in total 6 out of 6, </a:t>
                      </a:r>
                      <a:r>
                        <a:rPr lang="de-DE" sz="800" kern="1200" dirty="0" err="1">
                          <a:solidFill>
                            <a:schemeClr val="tx1"/>
                          </a:solidFill>
                          <a:latin typeface="Helvetica" pitchFamily="2" charset="0"/>
                          <a:ea typeface="+mn-ea"/>
                          <a:cs typeface="+mn-cs"/>
                        </a:rPr>
                        <a:t>see</a:t>
                      </a:r>
                      <a:r>
                        <a:rPr lang="de-DE" sz="800" kern="1200" dirty="0">
                          <a:solidFill>
                            <a:schemeClr val="tx1"/>
                          </a:solidFill>
                          <a:latin typeface="Helvetica" pitchFamily="2" charset="0"/>
                          <a:ea typeface="+mn-ea"/>
                          <a:cs typeface="+mn-cs"/>
                        </a:rPr>
                        <a:t> also </a:t>
                      </a:r>
                      <a:r>
                        <a:rPr lang="de-DE" sz="800" kern="1200" dirty="0" err="1">
                          <a:solidFill>
                            <a:schemeClr val="tx1"/>
                          </a:solidFill>
                          <a:latin typeface="Helvetica" pitchFamily="2" charset="0"/>
                          <a:ea typeface="+mn-ea"/>
                          <a:cs typeface="+mn-cs"/>
                        </a:rPr>
                        <a:t>slides</a:t>
                      </a:r>
                      <a:r>
                        <a:rPr lang="de-DE" sz="800" kern="1200" dirty="0">
                          <a:solidFill>
                            <a:schemeClr val="tx1"/>
                          </a:solidFill>
                          <a:latin typeface="Helvetica" pitchFamily="2" charset="0"/>
                          <a:ea typeface="+mn-ea"/>
                          <a:cs typeface="+mn-cs"/>
                        </a:rPr>
                        <a:t> 10, 11, 23)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498199"/>
                  </a:ext>
                </a:extLst>
              </a:tr>
            </a:tbl>
          </a:graphicData>
        </a:graphic>
      </p:graphicFrame>
      <p:pic>
        <p:nvPicPr>
          <p:cNvPr id="104" name="Grafik 103">
            <a:extLst>
              <a:ext uri="{FF2B5EF4-FFF2-40B4-BE49-F238E27FC236}">
                <a16:creationId xmlns:a16="http://schemas.microsoft.com/office/drawing/2014/main" id="{85DF523A-6CC5-8C4C-8697-961D6DC72EA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4135" t="3896" r="24299" b="13680"/>
          <a:stretch/>
        </p:blipFill>
        <p:spPr>
          <a:xfrm>
            <a:off x="368300" y="431800"/>
            <a:ext cx="1538510" cy="1967360"/>
          </a:xfrm>
          <a:prstGeom prst="rect">
            <a:avLst/>
          </a:prstGeom>
        </p:spPr>
      </p:pic>
      <p:grpSp>
        <p:nvGrpSpPr>
          <p:cNvPr id="165" name="Gruppieren 164">
            <a:extLst>
              <a:ext uri="{FF2B5EF4-FFF2-40B4-BE49-F238E27FC236}">
                <a16:creationId xmlns:a16="http://schemas.microsoft.com/office/drawing/2014/main" id="{A1CAC09D-9F73-5D40-851A-E6A25D4580CA}"/>
              </a:ext>
            </a:extLst>
          </p:cNvPr>
          <p:cNvGrpSpPr/>
          <p:nvPr/>
        </p:nvGrpSpPr>
        <p:grpSpPr>
          <a:xfrm>
            <a:off x="3959617" y="436613"/>
            <a:ext cx="2891791" cy="2838483"/>
            <a:chOff x="3959617" y="4578993"/>
            <a:chExt cx="2891791" cy="2838483"/>
          </a:xfrm>
        </p:grpSpPr>
        <p:grpSp>
          <p:nvGrpSpPr>
            <p:cNvPr id="47" name="Gruppieren 46">
              <a:extLst>
                <a:ext uri="{FF2B5EF4-FFF2-40B4-BE49-F238E27FC236}">
                  <a16:creationId xmlns:a16="http://schemas.microsoft.com/office/drawing/2014/main" id="{2B4E9647-8152-D145-8347-06BE52B4B654}"/>
                </a:ext>
              </a:extLst>
            </p:cNvPr>
            <p:cNvGrpSpPr/>
            <p:nvPr/>
          </p:nvGrpSpPr>
          <p:grpSpPr>
            <a:xfrm>
              <a:off x="3959617" y="4578993"/>
              <a:ext cx="2891791" cy="2838483"/>
              <a:chOff x="4704079" y="1994688"/>
              <a:chExt cx="4053841" cy="4040352"/>
            </a:xfrm>
          </p:grpSpPr>
          <p:sp>
            <p:nvSpPr>
              <p:cNvPr id="66" name="Oval 65">
                <a:extLst>
                  <a:ext uri="{FF2B5EF4-FFF2-40B4-BE49-F238E27FC236}">
                    <a16:creationId xmlns:a16="http://schemas.microsoft.com/office/drawing/2014/main" id="{6C2D88D5-EB73-2349-9DEF-D3485EAC7F13}"/>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67" name="Gerade Verbindung 66">
                <a:extLst>
                  <a:ext uri="{FF2B5EF4-FFF2-40B4-BE49-F238E27FC236}">
                    <a16:creationId xmlns:a16="http://schemas.microsoft.com/office/drawing/2014/main" id="{A7C9B627-19B0-124D-B9C9-80001A8A072F}"/>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a:extLst>
                  <a:ext uri="{FF2B5EF4-FFF2-40B4-BE49-F238E27FC236}">
                    <a16:creationId xmlns:a16="http://schemas.microsoft.com/office/drawing/2014/main" id="{99C42545-4EFA-2E4C-905F-EE6725995EF0}"/>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a:extLst>
                  <a:ext uri="{FF2B5EF4-FFF2-40B4-BE49-F238E27FC236}">
                    <a16:creationId xmlns:a16="http://schemas.microsoft.com/office/drawing/2014/main" id="{08775B09-4FD0-5348-A16C-8F0F58845FD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a:extLst>
                  <a:ext uri="{FF2B5EF4-FFF2-40B4-BE49-F238E27FC236}">
                    <a16:creationId xmlns:a16="http://schemas.microsoft.com/office/drawing/2014/main" id="{AC95EEA0-BE98-264E-AC62-B55B1CB6F2B4}"/>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a:extLst>
                  <a:ext uri="{FF2B5EF4-FFF2-40B4-BE49-F238E27FC236}">
                    <a16:creationId xmlns:a16="http://schemas.microsoft.com/office/drawing/2014/main" id="{8B683C57-4DC0-3F4C-ADD9-A03F92BC11F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a:extLst>
                  <a:ext uri="{FF2B5EF4-FFF2-40B4-BE49-F238E27FC236}">
                    <a16:creationId xmlns:a16="http://schemas.microsoft.com/office/drawing/2014/main" id="{8DD24690-F1A0-5A43-913D-838278B3611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a:extLst>
                  <a:ext uri="{FF2B5EF4-FFF2-40B4-BE49-F238E27FC236}">
                    <a16:creationId xmlns:a16="http://schemas.microsoft.com/office/drawing/2014/main" id="{EA3BEDCB-1FB4-EC40-ABCE-E03A808E7D24}"/>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a:extLst>
                  <a:ext uri="{FF2B5EF4-FFF2-40B4-BE49-F238E27FC236}">
                    <a16:creationId xmlns:a16="http://schemas.microsoft.com/office/drawing/2014/main" id="{F0E667DD-4F6F-EC4B-BA20-E9975C32800B}"/>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a:extLst>
                  <a:ext uri="{FF2B5EF4-FFF2-40B4-BE49-F238E27FC236}">
                    <a16:creationId xmlns:a16="http://schemas.microsoft.com/office/drawing/2014/main" id="{E171794B-DB7E-454D-A01A-F16DA83A656A}"/>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a:extLst>
                  <a:ext uri="{FF2B5EF4-FFF2-40B4-BE49-F238E27FC236}">
                    <a16:creationId xmlns:a16="http://schemas.microsoft.com/office/drawing/2014/main" id="{DD431F8E-0FFD-074A-A8F5-014CE59DB484}"/>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a:extLst>
                  <a:ext uri="{FF2B5EF4-FFF2-40B4-BE49-F238E27FC236}">
                    <a16:creationId xmlns:a16="http://schemas.microsoft.com/office/drawing/2014/main" id="{EA63AA82-61AB-6048-9501-D203CA46C98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a:extLst>
                  <a:ext uri="{FF2B5EF4-FFF2-40B4-BE49-F238E27FC236}">
                    <a16:creationId xmlns:a16="http://schemas.microsoft.com/office/drawing/2014/main" id="{A359E303-0D64-0B4A-A949-B73A53718ED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a:extLst>
                  <a:ext uri="{FF2B5EF4-FFF2-40B4-BE49-F238E27FC236}">
                    <a16:creationId xmlns:a16="http://schemas.microsoft.com/office/drawing/2014/main" id="{EA16239A-33A9-3743-BB12-D88D3B560CE8}"/>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a:extLst>
                  <a:ext uri="{FF2B5EF4-FFF2-40B4-BE49-F238E27FC236}">
                    <a16:creationId xmlns:a16="http://schemas.microsoft.com/office/drawing/2014/main" id="{372ED63E-D810-024D-B114-E061EF7D82AC}"/>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a:extLst>
                  <a:ext uri="{FF2B5EF4-FFF2-40B4-BE49-F238E27FC236}">
                    <a16:creationId xmlns:a16="http://schemas.microsoft.com/office/drawing/2014/main" id="{C682E579-BD1E-6E4F-89BA-075459F265A2}"/>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a:extLst>
                  <a:ext uri="{FF2B5EF4-FFF2-40B4-BE49-F238E27FC236}">
                    <a16:creationId xmlns:a16="http://schemas.microsoft.com/office/drawing/2014/main" id="{943CE64A-10AC-1243-93CC-9FABB0E48A7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a:extLst>
                  <a:ext uri="{FF2B5EF4-FFF2-40B4-BE49-F238E27FC236}">
                    <a16:creationId xmlns:a16="http://schemas.microsoft.com/office/drawing/2014/main" id="{F60393FD-191F-2C47-B67C-6F410B2799B2}"/>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a:extLst>
                  <a:ext uri="{FF2B5EF4-FFF2-40B4-BE49-F238E27FC236}">
                    <a16:creationId xmlns:a16="http://schemas.microsoft.com/office/drawing/2014/main" id="{E9F971FB-551A-5B4F-9F2B-BA67D28FDDF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a:extLst>
                  <a:ext uri="{FF2B5EF4-FFF2-40B4-BE49-F238E27FC236}">
                    <a16:creationId xmlns:a16="http://schemas.microsoft.com/office/drawing/2014/main" id="{17733A72-BC97-F64B-81AD-5DBE096C2F9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a:extLst>
                  <a:ext uri="{FF2B5EF4-FFF2-40B4-BE49-F238E27FC236}">
                    <a16:creationId xmlns:a16="http://schemas.microsoft.com/office/drawing/2014/main" id="{E2C60701-3341-974C-AFF9-DA8208CFC08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a:extLst>
                  <a:ext uri="{FF2B5EF4-FFF2-40B4-BE49-F238E27FC236}">
                    <a16:creationId xmlns:a16="http://schemas.microsoft.com/office/drawing/2014/main" id="{89CC1808-14E9-1A4E-AC11-843C90381211}"/>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a:extLst>
                  <a:ext uri="{FF2B5EF4-FFF2-40B4-BE49-F238E27FC236}">
                    <a16:creationId xmlns:a16="http://schemas.microsoft.com/office/drawing/2014/main" id="{4C0BF546-E76B-C34B-AA59-01BE8B0624D0}"/>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a:extLst>
                  <a:ext uri="{FF2B5EF4-FFF2-40B4-BE49-F238E27FC236}">
                    <a16:creationId xmlns:a16="http://schemas.microsoft.com/office/drawing/2014/main" id="{EC8DD80E-EE39-524D-AC9F-27222BC904E5}"/>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89">
                <a:extLst>
                  <a:ext uri="{FF2B5EF4-FFF2-40B4-BE49-F238E27FC236}">
                    <a16:creationId xmlns:a16="http://schemas.microsoft.com/office/drawing/2014/main" id="{63F0F268-620D-8643-9CF4-AF9E5AE0DC26}"/>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a:extLst>
                  <a:ext uri="{FF2B5EF4-FFF2-40B4-BE49-F238E27FC236}">
                    <a16:creationId xmlns:a16="http://schemas.microsoft.com/office/drawing/2014/main" id="{C1DABE3A-98AD-7D4C-A46C-0F97EB1FC25D}"/>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a:extLst>
                  <a:ext uri="{FF2B5EF4-FFF2-40B4-BE49-F238E27FC236}">
                    <a16:creationId xmlns:a16="http://schemas.microsoft.com/office/drawing/2014/main" id="{FD7ED33C-A83D-2745-85BA-9C57F4B36C00}"/>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a:extLst>
                  <a:ext uri="{FF2B5EF4-FFF2-40B4-BE49-F238E27FC236}">
                    <a16:creationId xmlns:a16="http://schemas.microsoft.com/office/drawing/2014/main" id="{BBA81998-308B-EB47-969F-1E5D693D248D}"/>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8" name="Textfeld 127">
              <a:extLst>
                <a:ext uri="{FF2B5EF4-FFF2-40B4-BE49-F238E27FC236}">
                  <a16:creationId xmlns:a16="http://schemas.microsoft.com/office/drawing/2014/main" id="{01199BAE-B8CA-1F4A-A127-3100E9A9473D}"/>
                </a:ext>
              </a:extLst>
            </p:cNvPr>
            <p:cNvSpPr txBox="1"/>
            <p:nvPr/>
          </p:nvSpPr>
          <p:spPr>
            <a:xfrm>
              <a:off x="4172457" y="5379664"/>
              <a:ext cx="598265"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r>
                <a:rPr lang="de-DE" sz="500" dirty="0">
                  <a:solidFill>
                    <a:srgbClr val="48B0F0"/>
                  </a:solidFill>
                  <a:latin typeface="Helvetica" pitchFamily="2" charset="0"/>
                </a:rPr>
                <a:t> 2</a:t>
              </a:r>
            </a:p>
            <a:p>
              <a:r>
                <a:rPr lang="de-DE" sz="500" dirty="0">
                  <a:solidFill>
                    <a:srgbClr val="48B0F0"/>
                  </a:solidFill>
                  <a:latin typeface="Helvetica" pitchFamily="2" charset="0"/>
                </a:rPr>
                <a:t>1</a:t>
              </a:r>
            </a:p>
          </p:txBody>
        </p:sp>
        <p:sp>
          <p:nvSpPr>
            <p:cNvPr id="129" name="Textfeld 128">
              <a:extLst>
                <a:ext uri="{FF2B5EF4-FFF2-40B4-BE49-F238E27FC236}">
                  <a16:creationId xmlns:a16="http://schemas.microsoft.com/office/drawing/2014/main" id="{D51D3D09-99CA-6646-9B3B-1438DE9421AF}"/>
                </a:ext>
              </a:extLst>
            </p:cNvPr>
            <p:cNvSpPr txBox="1"/>
            <p:nvPr/>
          </p:nvSpPr>
          <p:spPr>
            <a:xfrm>
              <a:off x="5074294" y="5379664"/>
              <a:ext cx="598265"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r>
                <a:rPr lang="de-DE" sz="500" dirty="0">
                  <a:solidFill>
                    <a:srgbClr val="48B0F0"/>
                  </a:solidFill>
                  <a:latin typeface="Helvetica" pitchFamily="2" charset="0"/>
                </a:rPr>
                <a:t> 2</a:t>
              </a:r>
            </a:p>
            <a:p>
              <a:r>
                <a:rPr lang="de-DE" sz="500" dirty="0">
                  <a:solidFill>
                    <a:srgbClr val="48B0F0"/>
                  </a:solidFill>
                  <a:latin typeface="Helvetica" pitchFamily="2" charset="0"/>
                </a:rPr>
                <a:t>3</a:t>
              </a:r>
            </a:p>
          </p:txBody>
        </p:sp>
        <p:sp>
          <p:nvSpPr>
            <p:cNvPr id="130" name="Textfeld 129">
              <a:extLst>
                <a:ext uri="{FF2B5EF4-FFF2-40B4-BE49-F238E27FC236}">
                  <a16:creationId xmlns:a16="http://schemas.microsoft.com/office/drawing/2014/main" id="{50455378-EB1A-344D-8CF1-2A801F09BC78}"/>
                </a:ext>
              </a:extLst>
            </p:cNvPr>
            <p:cNvSpPr txBox="1"/>
            <p:nvPr/>
          </p:nvSpPr>
          <p:spPr>
            <a:xfrm>
              <a:off x="4612234" y="5379664"/>
              <a:ext cx="598265"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r>
                <a:rPr lang="de-DE" sz="500" dirty="0">
                  <a:solidFill>
                    <a:srgbClr val="48B0F0"/>
                  </a:solidFill>
                  <a:latin typeface="Helvetica" pitchFamily="2" charset="0"/>
                </a:rPr>
                <a:t> 2</a:t>
              </a:r>
            </a:p>
            <a:p>
              <a:r>
                <a:rPr lang="de-DE" sz="500" dirty="0">
                  <a:solidFill>
                    <a:srgbClr val="48B0F0"/>
                  </a:solidFill>
                  <a:latin typeface="Helvetica" pitchFamily="2" charset="0"/>
                </a:rPr>
                <a:t>2</a:t>
              </a:r>
            </a:p>
          </p:txBody>
        </p:sp>
        <p:sp>
          <p:nvSpPr>
            <p:cNvPr id="131" name="Textfeld 130">
              <a:extLst>
                <a:ext uri="{FF2B5EF4-FFF2-40B4-BE49-F238E27FC236}">
                  <a16:creationId xmlns:a16="http://schemas.microsoft.com/office/drawing/2014/main" id="{15A840FD-3E83-704F-A610-39CB8F731BA0}"/>
                </a:ext>
              </a:extLst>
            </p:cNvPr>
            <p:cNvSpPr txBox="1"/>
            <p:nvPr/>
          </p:nvSpPr>
          <p:spPr>
            <a:xfrm>
              <a:off x="5535506" y="5379664"/>
              <a:ext cx="598265"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r>
                <a:rPr lang="de-DE" sz="500" dirty="0">
                  <a:solidFill>
                    <a:srgbClr val="48B0F0"/>
                  </a:solidFill>
                  <a:latin typeface="Helvetica" pitchFamily="2" charset="0"/>
                </a:rPr>
                <a:t> 2</a:t>
              </a:r>
            </a:p>
            <a:p>
              <a:r>
                <a:rPr lang="de-DE" sz="500" dirty="0">
                  <a:solidFill>
                    <a:srgbClr val="48B0F0"/>
                  </a:solidFill>
                  <a:latin typeface="Helvetica" pitchFamily="2" charset="0"/>
                </a:rPr>
                <a:t>4</a:t>
              </a:r>
            </a:p>
          </p:txBody>
        </p:sp>
        <p:sp>
          <p:nvSpPr>
            <p:cNvPr id="132" name="Textfeld 131">
              <a:extLst>
                <a:ext uri="{FF2B5EF4-FFF2-40B4-BE49-F238E27FC236}">
                  <a16:creationId xmlns:a16="http://schemas.microsoft.com/office/drawing/2014/main" id="{606CAE4D-D828-E444-9707-8B5C6A60DD0F}"/>
                </a:ext>
              </a:extLst>
            </p:cNvPr>
            <p:cNvSpPr txBox="1"/>
            <p:nvPr/>
          </p:nvSpPr>
          <p:spPr>
            <a:xfrm>
              <a:off x="5993953" y="5379664"/>
              <a:ext cx="598265"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r>
                <a:rPr lang="de-DE" sz="500" dirty="0">
                  <a:solidFill>
                    <a:srgbClr val="48B0F0"/>
                  </a:solidFill>
                  <a:latin typeface="Helvetica" pitchFamily="2" charset="0"/>
                </a:rPr>
                <a:t> 2</a:t>
              </a:r>
            </a:p>
            <a:p>
              <a:r>
                <a:rPr lang="de-DE" sz="500" dirty="0">
                  <a:solidFill>
                    <a:srgbClr val="48B0F0"/>
                  </a:solidFill>
                  <a:latin typeface="Helvetica" pitchFamily="2" charset="0"/>
                </a:rPr>
                <a:t>5</a:t>
              </a:r>
            </a:p>
          </p:txBody>
        </p:sp>
        <p:sp>
          <p:nvSpPr>
            <p:cNvPr id="133" name="Textfeld 132">
              <a:extLst>
                <a:ext uri="{FF2B5EF4-FFF2-40B4-BE49-F238E27FC236}">
                  <a16:creationId xmlns:a16="http://schemas.microsoft.com/office/drawing/2014/main" id="{691A0690-1957-F74D-8C5D-3FA5C747F9E2}"/>
                </a:ext>
              </a:extLst>
            </p:cNvPr>
            <p:cNvSpPr txBox="1"/>
            <p:nvPr/>
          </p:nvSpPr>
          <p:spPr>
            <a:xfrm>
              <a:off x="4172457" y="5719910"/>
              <a:ext cx="598265"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r>
                <a:rPr lang="de-DE" sz="500" dirty="0">
                  <a:solidFill>
                    <a:srgbClr val="48B0F0"/>
                  </a:solidFill>
                  <a:latin typeface="Helvetica" pitchFamily="2" charset="0"/>
                </a:rPr>
                <a:t> 2</a:t>
              </a:r>
            </a:p>
            <a:p>
              <a:r>
                <a:rPr lang="de-DE" sz="500" dirty="0">
                  <a:solidFill>
                    <a:srgbClr val="48B0F0"/>
                  </a:solidFill>
                  <a:latin typeface="Helvetica" pitchFamily="2" charset="0"/>
                </a:rPr>
                <a:t>6 </a:t>
              </a:r>
            </a:p>
          </p:txBody>
        </p:sp>
        <p:sp>
          <p:nvSpPr>
            <p:cNvPr id="141" name="Textfeld 140">
              <a:extLst>
                <a:ext uri="{FF2B5EF4-FFF2-40B4-BE49-F238E27FC236}">
                  <a16:creationId xmlns:a16="http://schemas.microsoft.com/office/drawing/2014/main" id="{FEC865FE-273C-0140-A39D-0F889AF321AC}"/>
                </a:ext>
              </a:extLst>
            </p:cNvPr>
            <p:cNvSpPr txBox="1"/>
            <p:nvPr/>
          </p:nvSpPr>
          <p:spPr>
            <a:xfrm>
              <a:off x="5061168" y="6063727"/>
              <a:ext cx="694169" cy="400110"/>
            </a:xfrm>
            <a:prstGeom prst="rect">
              <a:avLst/>
            </a:prstGeom>
            <a:noFill/>
            <a:ln>
              <a:noFill/>
            </a:ln>
          </p:spPr>
          <p:txBody>
            <a:bodyPr wrap="square" rtlCol="0">
              <a:spAutoFit/>
            </a:bodyPr>
            <a:lstStyle/>
            <a:p>
              <a:r>
                <a:rPr lang="de-DE" sz="400" dirty="0">
                  <a:solidFill>
                    <a:srgbClr val="48B0F0"/>
                  </a:solidFill>
                  <a:latin typeface="Helvetica" pitchFamily="2" charset="0"/>
                </a:rPr>
                <a:t> FUS 1-163 12E + Gal4 G4 + </a:t>
              </a:r>
              <a:r>
                <a:rPr lang="de-DE" sz="400" dirty="0" err="1">
                  <a:solidFill>
                    <a:srgbClr val="48B0F0"/>
                  </a:solidFill>
                  <a:latin typeface="Helvetica" pitchFamily="2" charset="0"/>
                </a:rPr>
                <a:t>aromatic</a:t>
              </a:r>
              <a:r>
                <a:rPr lang="de-DE" sz="400" dirty="0">
                  <a:solidFill>
                    <a:srgbClr val="48B0F0"/>
                  </a:solidFill>
                  <a:latin typeface="Helvetica" pitchFamily="2" charset="0"/>
                </a:rPr>
                <a:t> </a:t>
              </a:r>
              <a:r>
                <a:rPr lang="de-DE" sz="400" dirty="0" err="1">
                  <a:solidFill>
                    <a:srgbClr val="48B0F0"/>
                  </a:solidFill>
                  <a:latin typeface="Helvetica" pitchFamily="2" charset="0"/>
                </a:rPr>
                <a:t>clusters</a:t>
              </a:r>
              <a:r>
                <a:rPr lang="de-DE" sz="400" dirty="0">
                  <a:solidFill>
                    <a:srgbClr val="48B0F0"/>
                  </a:solidFill>
                  <a:latin typeface="Helvetica" pitchFamily="2" charset="0"/>
                </a:rPr>
                <a:t> </a:t>
              </a:r>
            </a:p>
            <a:p>
              <a:r>
                <a:rPr lang="de-DE" sz="400" dirty="0">
                  <a:solidFill>
                    <a:srgbClr val="48B0F0"/>
                  </a:solidFill>
                  <a:latin typeface="Helvetica" pitchFamily="2" charset="0"/>
                </a:rPr>
                <a:t>1</a:t>
              </a:r>
            </a:p>
          </p:txBody>
        </p:sp>
        <p:sp>
          <p:nvSpPr>
            <p:cNvPr id="142" name="Textfeld 141">
              <a:extLst>
                <a:ext uri="{FF2B5EF4-FFF2-40B4-BE49-F238E27FC236}">
                  <a16:creationId xmlns:a16="http://schemas.microsoft.com/office/drawing/2014/main" id="{75E13671-A964-4E4C-8579-CA544D1ABD4C}"/>
                </a:ext>
              </a:extLst>
            </p:cNvPr>
            <p:cNvSpPr txBox="1"/>
            <p:nvPr/>
          </p:nvSpPr>
          <p:spPr>
            <a:xfrm>
              <a:off x="5526755" y="6063727"/>
              <a:ext cx="694169" cy="400110"/>
            </a:xfrm>
            <a:prstGeom prst="rect">
              <a:avLst/>
            </a:prstGeom>
            <a:noFill/>
            <a:ln>
              <a:noFill/>
            </a:ln>
          </p:spPr>
          <p:txBody>
            <a:bodyPr wrap="square" rtlCol="0">
              <a:spAutoFit/>
            </a:bodyPr>
            <a:lstStyle/>
            <a:p>
              <a:r>
                <a:rPr lang="de-DE" sz="400" dirty="0">
                  <a:solidFill>
                    <a:srgbClr val="48B0F0"/>
                  </a:solidFill>
                  <a:latin typeface="Helvetica" pitchFamily="2" charset="0"/>
                </a:rPr>
                <a:t> FUS 1-163 12E + Gal4 G4 + </a:t>
              </a:r>
              <a:r>
                <a:rPr lang="de-DE" sz="400" dirty="0" err="1">
                  <a:solidFill>
                    <a:srgbClr val="48B0F0"/>
                  </a:solidFill>
                  <a:latin typeface="Helvetica" pitchFamily="2" charset="0"/>
                </a:rPr>
                <a:t>aromatic</a:t>
              </a:r>
              <a:r>
                <a:rPr lang="de-DE" sz="400" dirty="0">
                  <a:solidFill>
                    <a:srgbClr val="48B0F0"/>
                  </a:solidFill>
                  <a:latin typeface="Helvetica" pitchFamily="2" charset="0"/>
                </a:rPr>
                <a:t> </a:t>
              </a:r>
              <a:r>
                <a:rPr lang="de-DE" sz="400" dirty="0" err="1">
                  <a:solidFill>
                    <a:srgbClr val="48B0F0"/>
                  </a:solidFill>
                  <a:latin typeface="Helvetica" pitchFamily="2" charset="0"/>
                </a:rPr>
                <a:t>clusters</a:t>
              </a:r>
              <a:r>
                <a:rPr lang="de-DE" sz="400" dirty="0">
                  <a:solidFill>
                    <a:srgbClr val="48B0F0"/>
                  </a:solidFill>
                  <a:latin typeface="Helvetica" pitchFamily="2" charset="0"/>
                </a:rPr>
                <a:t> </a:t>
              </a:r>
            </a:p>
            <a:p>
              <a:r>
                <a:rPr lang="de-DE" sz="400" dirty="0">
                  <a:solidFill>
                    <a:srgbClr val="48B0F0"/>
                  </a:solidFill>
                  <a:latin typeface="Helvetica" pitchFamily="2" charset="0"/>
                </a:rPr>
                <a:t>2</a:t>
              </a:r>
            </a:p>
          </p:txBody>
        </p:sp>
        <p:sp>
          <p:nvSpPr>
            <p:cNvPr id="143" name="Textfeld 142">
              <a:extLst>
                <a:ext uri="{FF2B5EF4-FFF2-40B4-BE49-F238E27FC236}">
                  <a16:creationId xmlns:a16="http://schemas.microsoft.com/office/drawing/2014/main" id="{DB6906E7-44D3-6347-9962-8EB7362414DA}"/>
                </a:ext>
              </a:extLst>
            </p:cNvPr>
            <p:cNvSpPr txBox="1"/>
            <p:nvPr/>
          </p:nvSpPr>
          <p:spPr>
            <a:xfrm>
              <a:off x="5993952" y="6063727"/>
              <a:ext cx="694169" cy="400110"/>
            </a:xfrm>
            <a:prstGeom prst="rect">
              <a:avLst/>
            </a:prstGeom>
            <a:noFill/>
            <a:ln>
              <a:noFill/>
            </a:ln>
          </p:spPr>
          <p:txBody>
            <a:bodyPr wrap="square" rtlCol="0">
              <a:spAutoFit/>
            </a:bodyPr>
            <a:lstStyle/>
            <a:p>
              <a:r>
                <a:rPr lang="de-DE" sz="400" dirty="0">
                  <a:solidFill>
                    <a:srgbClr val="48B0F0"/>
                  </a:solidFill>
                  <a:latin typeface="Helvetica" pitchFamily="2" charset="0"/>
                </a:rPr>
                <a:t> FUS 1-163 12E + Gal4 G4 + </a:t>
              </a:r>
              <a:r>
                <a:rPr lang="de-DE" sz="400" dirty="0" err="1">
                  <a:solidFill>
                    <a:srgbClr val="48B0F0"/>
                  </a:solidFill>
                  <a:latin typeface="Helvetica" pitchFamily="2" charset="0"/>
                </a:rPr>
                <a:t>aromatic</a:t>
              </a:r>
              <a:r>
                <a:rPr lang="de-DE" sz="400" dirty="0">
                  <a:solidFill>
                    <a:srgbClr val="48B0F0"/>
                  </a:solidFill>
                  <a:latin typeface="Helvetica" pitchFamily="2" charset="0"/>
                </a:rPr>
                <a:t> </a:t>
              </a:r>
              <a:r>
                <a:rPr lang="de-DE" sz="400" dirty="0" err="1">
                  <a:solidFill>
                    <a:srgbClr val="48B0F0"/>
                  </a:solidFill>
                  <a:latin typeface="Helvetica" pitchFamily="2" charset="0"/>
                </a:rPr>
                <a:t>clusters</a:t>
              </a:r>
              <a:r>
                <a:rPr lang="de-DE" sz="400" dirty="0">
                  <a:solidFill>
                    <a:srgbClr val="48B0F0"/>
                  </a:solidFill>
                  <a:latin typeface="Helvetica" pitchFamily="2" charset="0"/>
                </a:rPr>
                <a:t> </a:t>
              </a:r>
            </a:p>
            <a:p>
              <a:r>
                <a:rPr lang="de-DE" sz="400" dirty="0">
                  <a:solidFill>
                    <a:srgbClr val="48B0F0"/>
                  </a:solidFill>
                  <a:latin typeface="Helvetica" pitchFamily="2" charset="0"/>
                </a:rPr>
                <a:t>3</a:t>
              </a:r>
            </a:p>
          </p:txBody>
        </p:sp>
        <p:sp>
          <p:nvSpPr>
            <p:cNvPr id="144" name="Textfeld 143">
              <a:extLst>
                <a:ext uri="{FF2B5EF4-FFF2-40B4-BE49-F238E27FC236}">
                  <a16:creationId xmlns:a16="http://schemas.microsoft.com/office/drawing/2014/main" id="{642CC139-E673-EE4D-B0EF-4285EA88277F}"/>
                </a:ext>
              </a:extLst>
            </p:cNvPr>
            <p:cNvSpPr txBox="1"/>
            <p:nvPr/>
          </p:nvSpPr>
          <p:spPr>
            <a:xfrm>
              <a:off x="4400935" y="6392066"/>
              <a:ext cx="694169" cy="400110"/>
            </a:xfrm>
            <a:prstGeom prst="rect">
              <a:avLst/>
            </a:prstGeom>
            <a:noFill/>
            <a:ln>
              <a:noFill/>
            </a:ln>
          </p:spPr>
          <p:txBody>
            <a:bodyPr wrap="square" rtlCol="0">
              <a:spAutoFit/>
            </a:bodyPr>
            <a:lstStyle/>
            <a:p>
              <a:r>
                <a:rPr lang="de-DE" sz="400" dirty="0">
                  <a:solidFill>
                    <a:srgbClr val="48B0F0"/>
                  </a:solidFill>
                  <a:latin typeface="Helvetica" pitchFamily="2" charset="0"/>
                </a:rPr>
                <a:t> FUS 1-163 12E + Gal4 G4 + </a:t>
              </a:r>
              <a:r>
                <a:rPr lang="de-DE" sz="400" dirty="0" err="1">
                  <a:solidFill>
                    <a:srgbClr val="48B0F0"/>
                  </a:solidFill>
                  <a:latin typeface="Helvetica" pitchFamily="2" charset="0"/>
                </a:rPr>
                <a:t>aromatic</a:t>
              </a:r>
              <a:r>
                <a:rPr lang="de-DE" sz="400" dirty="0">
                  <a:solidFill>
                    <a:srgbClr val="48B0F0"/>
                  </a:solidFill>
                  <a:latin typeface="Helvetica" pitchFamily="2" charset="0"/>
                </a:rPr>
                <a:t> </a:t>
              </a:r>
              <a:r>
                <a:rPr lang="de-DE" sz="400" dirty="0" err="1">
                  <a:solidFill>
                    <a:srgbClr val="48B0F0"/>
                  </a:solidFill>
                  <a:latin typeface="Helvetica" pitchFamily="2" charset="0"/>
                </a:rPr>
                <a:t>clusters</a:t>
              </a:r>
              <a:r>
                <a:rPr lang="de-DE" sz="400" dirty="0">
                  <a:solidFill>
                    <a:srgbClr val="48B0F0"/>
                  </a:solidFill>
                  <a:latin typeface="Helvetica" pitchFamily="2" charset="0"/>
                </a:rPr>
                <a:t> </a:t>
              </a:r>
            </a:p>
            <a:p>
              <a:r>
                <a:rPr lang="de-DE" sz="400" dirty="0">
                  <a:solidFill>
                    <a:srgbClr val="48B0F0"/>
                  </a:solidFill>
                  <a:latin typeface="Helvetica" pitchFamily="2" charset="0"/>
                </a:rPr>
                <a:t>4</a:t>
              </a:r>
            </a:p>
          </p:txBody>
        </p:sp>
        <p:sp>
          <p:nvSpPr>
            <p:cNvPr id="145" name="Textfeld 144">
              <a:extLst>
                <a:ext uri="{FF2B5EF4-FFF2-40B4-BE49-F238E27FC236}">
                  <a16:creationId xmlns:a16="http://schemas.microsoft.com/office/drawing/2014/main" id="{C46C3D38-B4B9-0B42-89DC-F7653FF59E82}"/>
                </a:ext>
              </a:extLst>
            </p:cNvPr>
            <p:cNvSpPr txBox="1"/>
            <p:nvPr/>
          </p:nvSpPr>
          <p:spPr>
            <a:xfrm>
              <a:off x="4863038" y="6392066"/>
              <a:ext cx="694169" cy="400110"/>
            </a:xfrm>
            <a:prstGeom prst="rect">
              <a:avLst/>
            </a:prstGeom>
            <a:noFill/>
            <a:ln>
              <a:noFill/>
            </a:ln>
          </p:spPr>
          <p:txBody>
            <a:bodyPr wrap="square" rtlCol="0">
              <a:spAutoFit/>
            </a:bodyPr>
            <a:lstStyle/>
            <a:p>
              <a:r>
                <a:rPr lang="de-DE" sz="400" dirty="0">
                  <a:solidFill>
                    <a:srgbClr val="48B0F0"/>
                  </a:solidFill>
                  <a:latin typeface="Helvetica" pitchFamily="2" charset="0"/>
                </a:rPr>
                <a:t> FUS 1-163 12E + Gal4 G4 + </a:t>
              </a:r>
              <a:r>
                <a:rPr lang="de-DE" sz="400" dirty="0" err="1">
                  <a:solidFill>
                    <a:srgbClr val="48B0F0"/>
                  </a:solidFill>
                  <a:latin typeface="Helvetica" pitchFamily="2" charset="0"/>
                </a:rPr>
                <a:t>aromatic</a:t>
              </a:r>
              <a:r>
                <a:rPr lang="de-DE" sz="400" dirty="0">
                  <a:solidFill>
                    <a:srgbClr val="48B0F0"/>
                  </a:solidFill>
                  <a:latin typeface="Helvetica" pitchFamily="2" charset="0"/>
                </a:rPr>
                <a:t> </a:t>
              </a:r>
              <a:r>
                <a:rPr lang="de-DE" sz="400" dirty="0" err="1">
                  <a:solidFill>
                    <a:srgbClr val="48B0F0"/>
                  </a:solidFill>
                  <a:latin typeface="Helvetica" pitchFamily="2" charset="0"/>
                </a:rPr>
                <a:t>clusters</a:t>
              </a:r>
              <a:r>
                <a:rPr lang="de-DE" sz="400" dirty="0">
                  <a:solidFill>
                    <a:srgbClr val="48B0F0"/>
                  </a:solidFill>
                  <a:latin typeface="Helvetica" pitchFamily="2" charset="0"/>
                </a:rPr>
                <a:t> </a:t>
              </a:r>
            </a:p>
            <a:p>
              <a:r>
                <a:rPr lang="de-DE" sz="400" dirty="0">
                  <a:solidFill>
                    <a:srgbClr val="48B0F0"/>
                  </a:solidFill>
                  <a:latin typeface="Helvetica" pitchFamily="2" charset="0"/>
                </a:rPr>
                <a:t>5</a:t>
              </a:r>
            </a:p>
          </p:txBody>
        </p:sp>
        <p:sp>
          <p:nvSpPr>
            <p:cNvPr id="146" name="Textfeld 145">
              <a:extLst>
                <a:ext uri="{FF2B5EF4-FFF2-40B4-BE49-F238E27FC236}">
                  <a16:creationId xmlns:a16="http://schemas.microsoft.com/office/drawing/2014/main" id="{4728FBD1-2141-2E43-BA8D-FB15C03C611B}"/>
                </a:ext>
              </a:extLst>
            </p:cNvPr>
            <p:cNvSpPr txBox="1"/>
            <p:nvPr/>
          </p:nvSpPr>
          <p:spPr>
            <a:xfrm>
              <a:off x="5325024" y="6392066"/>
              <a:ext cx="694169" cy="400110"/>
            </a:xfrm>
            <a:prstGeom prst="rect">
              <a:avLst/>
            </a:prstGeom>
            <a:noFill/>
            <a:ln>
              <a:noFill/>
            </a:ln>
          </p:spPr>
          <p:txBody>
            <a:bodyPr wrap="square" rtlCol="0">
              <a:spAutoFit/>
            </a:bodyPr>
            <a:lstStyle/>
            <a:p>
              <a:r>
                <a:rPr lang="de-DE" sz="400" dirty="0">
                  <a:solidFill>
                    <a:srgbClr val="48B0F0"/>
                  </a:solidFill>
                  <a:latin typeface="Helvetica" pitchFamily="2" charset="0"/>
                </a:rPr>
                <a:t> FUS 1-163 12E + Gal4 G4 + </a:t>
              </a:r>
              <a:r>
                <a:rPr lang="de-DE" sz="400" dirty="0" err="1">
                  <a:solidFill>
                    <a:srgbClr val="48B0F0"/>
                  </a:solidFill>
                  <a:latin typeface="Helvetica" pitchFamily="2" charset="0"/>
                </a:rPr>
                <a:t>aromatic</a:t>
              </a:r>
              <a:r>
                <a:rPr lang="de-DE" sz="400" dirty="0">
                  <a:solidFill>
                    <a:srgbClr val="48B0F0"/>
                  </a:solidFill>
                  <a:latin typeface="Helvetica" pitchFamily="2" charset="0"/>
                </a:rPr>
                <a:t> </a:t>
              </a:r>
              <a:r>
                <a:rPr lang="de-DE" sz="400" dirty="0" err="1">
                  <a:solidFill>
                    <a:srgbClr val="48B0F0"/>
                  </a:solidFill>
                  <a:latin typeface="Helvetica" pitchFamily="2" charset="0"/>
                </a:rPr>
                <a:t>clusters</a:t>
              </a:r>
              <a:r>
                <a:rPr lang="de-DE" sz="400" dirty="0">
                  <a:solidFill>
                    <a:srgbClr val="48B0F0"/>
                  </a:solidFill>
                  <a:latin typeface="Helvetica" pitchFamily="2" charset="0"/>
                </a:rPr>
                <a:t> </a:t>
              </a:r>
            </a:p>
            <a:p>
              <a:r>
                <a:rPr lang="de-DE" sz="400" dirty="0">
                  <a:solidFill>
                    <a:srgbClr val="48B0F0"/>
                  </a:solidFill>
                  <a:latin typeface="Helvetica" pitchFamily="2" charset="0"/>
                </a:rPr>
                <a:t>6</a:t>
              </a:r>
            </a:p>
          </p:txBody>
        </p:sp>
        <p:sp>
          <p:nvSpPr>
            <p:cNvPr id="147" name="Textfeld 146">
              <a:extLst>
                <a:ext uri="{FF2B5EF4-FFF2-40B4-BE49-F238E27FC236}">
                  <a16:creationId xmlns:a16="http://schemas.microsoft.com/office/drawing/2014/main" id="{A51609DB-D416-9543-B0E2-3BD05FC3485A}"/>
                </a:ext>
              </a:extLst>
            </p:cNvPr>
            <p:cNvSpPr txBox="1"/>
            <p:nvPr/>
          </p:nvSpPr>
          <p:spPr>
            <a:xfrm>
              <a:off x="5774490" y="6392066"/>
              <a:ext cx="562610" cy="661720"/>
            </a:xfrm>
            <a:prstGeom prst="rect">
              <a:avLst/>
            </a:prstGeom>
            <a:noFill/>
            <a:ln>
              <a:noFill/>
            </a:ln>
          </p:spPr>
          <p:txBody>
            <a:bodyPr wrap="square" rtlCol="0">
              <a:spAutoFit/>
            </a:bodyPr>
            <a:lstStyle>
              <a:defPPr>
                <a:defRPr lang="en-US"/>
              </a:defPPr>
              <a:lvl1pPr>
                <a:defRPr sz="500">
                  <a:solidFill>
                    <a:srgbClr val="48B0F0"/>
                  </a:solidFill>
                  <a:latin typeface="Helvetica" pitchFamily="2" charset="0"/>
                </a:defRPr>
              </a:lvl1pPr>
            </a:lstStyle>
            <a:p>
              <a:r>
                <a:rPr lang="de-DE" dirty="0"/>
                <a:t>FUS 1-163 12E + EM  </a:t>
              </a:r>
            </a:p>
            <a:p>
              <a:r>
                <a:rPr lang="de-DE" dirty="0"/>
                <a:t>1</a:t>
              </a:r>
            </a:p>
          </p:txBody>
        </p:sp>
        <p:sp>
          <p:nvSpPr>
            <p:cNvPr id="148" name="Textfeld 147">
              <a:extLst>
                <a:ext uri="{FF2B5EF4-FFF2-40B4-BE49-F238E27FC236}">
                  <a16:creationId xmlns:a16="http://schemas.microsoft.com/office/drawing/2014/main" id="{0085ABB6-5DD7-254B-902C-326393D7FCF5}"/>
                </a:ext>
              </a:extLst>
            </p:cNvPr>
            <p:cNvSpPr txBox="1"/>
            <p:nvPr/>
          </p:nvSpPr>
          <p:spPr>
            <a:xfrm>
              <a:off x="4925343" y="4792800"/>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49" name="Textfeld 148">
              <a:extLst>
                <a:ext uri="{FF2B5EF4-FFF2-40B4-BE49-F238E27FC236}">
                  <a16:creationId xmlns:a16="http://schemas.microsoft.com/office/drawing/2014/main" id="{344F8B61-09CB-974C-B50C-FC6855802105}"/>
                </a:ext>
              </a:extLst>
            </p:cNvPr>
            <p:cNvSpPr txBox="1"/>
            <p:nvPr/>
          </p:nvSpPr>
          <p:spPr>
            <a:xfrm>
              <a:off x="5374430" y="4789375"/>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cxnSp>
          <p:nvCxnSpPr>
            <p:cNvPr id="150" name="Gerade Verbindung 149">
              <a:extLst>
                <a:ext uri="{FF2B5EF4-FFF2-40B4-BE49-F238E27FC236}">
                  <a16:creationId xmlns:a16="http://schemas.microsoft.com/office/drawing/2014/main" id="{82DA2948-D4BA-5F40-92A5-50EF90C14F66}"/>
                </a:ext>
              </a:extLst>
            </p:cNvPr>
            <p:cNvCxnSpPr>
              <a:cxnSpLocks/>
            </p:cNvCxnSpPr>
            <p:nvPr/>
          </p:nvCxnSpPr>
          <p:spPr>
            <a:xfrm>
              <a:off x="4943050" y="4747535"/>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150">
              <a:extLst>
                <a:ext uri="{FF2B5EF4-FFF2-40B4-BE49-F238E27FC236}">
                  <a16:creationId xmlns:a16="http://schemas.microsoft.com/office/drawing/2014/main" id="{B3AA06C8-66AD-7B40-B624-19F2AEC5CBFD}"/>
                </a:ext>
              </a:extLst>
            </p:cNvPr>
            <p:cNvCxnSpPr>
              <a:cxnSpLocks/>
            </p:cNvCxnSpPr>
            <p:nvPr/>
          </p:nvCxnSpPr>
          <p:spPr>
            <a:xfrm>
              <a:off x="5397904" y="4747535"/>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151">
              <a:extLst>
                <a:ext uri="{FF2B5EF4-FFF2-40B4-BE49-F238E27FC236}">
                  <a16:creationId xmlns:a16="http://schemas.microsoft.com/office/drawing/2014/main" id="{CB102F22-4B72-484C-A75E-3AC9AC82ACAB}"/>
                </a:ext>
              </a:extLst>
            </p:cNvPr>
            <p:cNvCxnSpPr>
              <a:cxnSpLocks/>
            </p:cNvCxnSpPr>
            <p:nvPr/>
          </p:nvCxnSpPr>
          <p:spPr>
            <a:xfrm>
              <a:off x="5851445" y="4747535"/>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152">
              <a:extLst>
                <a:ext uri="{FF2B5EF4-FFF2-40B4-BE49-F238E27FC236}">
                  <a16:creationId xmlns:a16="http://schemas.microsoft.com/office/drawing/2014/main" id="{D4DA1BD9-DB82-E342-95DD-AD072B2E1BF6}"/>
                </a:ext>
              </a:extLst>
            </p:cNvPr>
            <p:cNvCxnSpPr>
              <a:cxnSpLocks/>
            </p:cNvCxnSpPr>
            <p:nvPr/>
          </p:nvCxnSpPr>
          <p:spPr>
            <a:xfrm>
              <a:off x="4708525" y="4751375"/>
              <a:ext cx="1384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Textfeld 161">
              <a:extLst>
                <a:ext uri="{FF2B5EF4-FFF2-40B4-BE49-F238E27FC236}">
                  <a16:creationId xmlns:a16="http://schemas.microsoft.com/office/drawing/2014/main" id="{ED81ACA5-981B-8742-A136-75DDC64F9E6C}"/>
                </a:ext>
              </a:extLst>
            </p:cNvPr>
            <p:cNvSpPr txBox="1"/>
            <p:nvPr/>
          </p:nvSpPr>
          <p:spPr>
            <a:xfrm>
              <a:off x="4690042" y="6731046"/>
              <a:ext cx="562610" cy="538609"/>
            </a:xfrm>
            <a:prstGeom prst="rect">
              <a:avLst/>
            </a:prstGeom>
            <a:noFill/>
            <a:ln>
              <a:noFill/>
            </a:ln>
          </p:spPr>
          <p:txBody>
            <a:bodyPr wrap="square" rtlCol="0">
              <a:spAutoFit/>
            </a:bodyPr>
            <a:lstStyle>
              <a:defPPr>
                <a:defRPr lang="en-US"/>
              </a:defPPr>
              <a:lvl1pPr>
                <a:defRPr sz="500">
                  <a:solidFill>
                    <a:srgbClr val="48B0F0"/>
                  </a:solidFill>
                  <a:latin typeface="Helvetica" pitchFamily="2" charset="0"/>
                </a:defRPr>
              </a:lvl1pPr>
            </a:lstStyle>
            <a:p>
              <a:r>
                <a:rPr lang="de-DE" dirty="0"/>
                <a:t>FUS 1-163 12E + EM  </a:t>
              </a:r>
            </a:p>
            <a:p>
              <a:r>
                <a:rPr lang="de-DE" dirty="0"/>
                <a:t>2</a:t>
              </a:r>
            </a:p>
          </p:txBody>
        </p:sp>
        <p:sp>
          <p:nvSpPr>
            <p:cNvPr id="163" name="Textfeld 162">
              <a:extLst>
                <a:ext uri="{FF2B5EF4-FFF2-40B4-BE49-F238E27FC236}">
                  <a16:creationId xmlns:a16="http://schemas.microsoft.com/office/drawing/2014/main" id="{47F09206-5D45-8142-BCAB-EBC0D3D179BF}"/>
                </a:ext>
              </a:extLst>
            </p:cNvPr>
            <p:cNvSpPr txBox="1"/>
            <p:nvPr/>
          </p:nvSpPr>
          <p:spPr>
            <a:xfrm>
              <a:off x="5150309" y="6731046"/>
              <a:ext cx="562610" cy="538609"/>
            </a:xfrm>
            <a:prstGeom prst="rect">
              <a:avLst/>
            </a:prstGeom>
            <a:noFill/>
            <a:ln>
              <a:noFill/>
            </a:ln>
          </p:spPr>
          <p:txBody>
            <a:bodyPr wrap="square" rtlCol="0">
              <a:spAutoFit/>
            </a:bodyPr>
            <a:lstStyle>
              <a:defPPr>
                <a:defRPr lang="en-US"/>
              </a:defPPr>
              <a:lvl1pPr>
                <a:defRPr sz="500">
                  <a:solidFill>
                    <a:srgbClr val="48B0F0"/>
                  </a:solidFill>
                  <a:latin typeface="Helvetica" pitchFamily="2" charset="0"/>
                </a:defRPr>
              </a:lvl1pPr>
            </a:lstStyle>
            <a:p>
              <a:r>
                <a:rPr lang="de-DE" dirty="0"/>
                <a:t>FUS 1-163 12E + EM  </a:t>
              </a:r>
            </a:p>
            <a:p>
              <a:r>
                <a:rPr lang="de-DE" dirty="0"/>
                <a:t>3</a:t>
              </a:r>
            </a:p>
          </p:txBody>
        </p:sp>
        <p:sp>
          <p:nvSpPr>
            <p:cNvPr id="164" name="Textfeld 163">
              <a:extLst>
                <a:ext uri="{FF2B5EF4-FFF2-40B4-BE49-F238E27FC236}">
                  <a16:creationId xmlns:a16="http://schemas.microsoft.com/office/drawing/2014/main" id="{7FFB2433-1D26-6E42-AD2F-041A6F708EB2}"/>
                </a:ext>
              </a:extLst>
            </p:cNvPr>
            <p:cNvSpPr txBox="1"/>
            <p:nvPr/>
          </p:nvSpPr>
          <p:spPr>
            <a:xfrm>
              <a:off x="5603189" y="6731046"/>
              <a:ext cx="562610" cy="323165"/>
            </a:xfrm>
            <a:prstGeom prst="rect">
              <a:avLst/>
            </a:prstGeom>
            <a:noFill/>
            <a:ln>
              <a:noFill/>
            </a:ln>
          </p:spPr>
          <p:txBody>
            <a:bodyPr wrap="square" rtlCol="0">
              <a:spAutoFit/>
            </a:bodyPr>
            <a:lstStyle/>
            <a:p>
              <a:r>
                <a:rPr lang="de-DE" sz="500" dirty="0">
                  <a:solidFill>
                    <a:srgbClr val="48B0F0"/>
                  </a:solidFill>
                  <a:latin typeface="Helvetica" pitchFamily="2" charset="0"/>
                </a:rPr>
                <a:t>FUS 1-163 12E + EM  </a:t>
              </a:r>
            </a:p>
            <a:p>
              <a:r>
                <a:rPr lang="de-DE" sz="500" dirty="0">
                  <a:solidFill>
                    <a:srgbClr val="48B0F0"/>
                  </a:solidFill>
                  <a:latin typeface="Helvetica" pitchFamily="2" charset="0"/>
                </a:rPr>
                <a:t>4</a:t>
              </a:r>
            </a:p>
          </p:txBody>
        </p:sp>
      </p:grpSp>
      <p:sp>
        <p:nvSpPr>
          <p:cNvPr id="2" name="Foliennummernplatzhalter 1"/>
          <p:cNvSpPr>
            <a:spLocks noGrp="1"/>
          </p:cNvSpPr>
          <p:nvPr>
            <p:ph type="sldNum" sz="quarter" idx="12"/>
          </p:nvPr>
        </p:nvSpPr>
        <p:spPr/>
        <p:txBody>
          <a:bodyPr/>
          <a:lstStyle/>
          <a:p>
            <a:fld id="{D1518DB2-8BF5-BB49-AB6F-F59199DF38B5}" type="slidenum">
              <a:rPr lang="de-DE" smtClean="0"/>
              <a:t>22</a:t>
            </a:fld>
            <a:endParaRPr lang="de-DE"/>
          </a:p>
        </p:txBody>
      </p:sp>
    </p:spTree>
    <p:extLst>
      <p:ext uri="{BB962C8B-B14F-4D97-AF65-F5344CB8AC3E}">
        <p14:creationId xmlns:p14="http://schemas.microsoft.com/office/powerpoint/2010/main" val="142873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3096192303"/>
              </p:ext>
            </p:extLst>
          </p:nvPr>
        </p:nvGraphicFramePr>
        <p:xfrm>
          <a:off x="373085" y="2703784"/>
          <a:ext cx="3767358" cy="1232530"/>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pPr algn="l"/>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(in)</a:t>
                      </a:r>
                      <a:r>
                        <a:rPr lang="de-DE" sz="800" dirty="0" err="1">
                          <a:latin typeface="Helvetica" pitchFamily="2" charset="0"/>
                        </a:rPr>
                        <a:t>viable</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 total </a:t>
                      </a: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smtClean="0">
                          <a:solidFill>
                            <a:srgbClr val="48B0F0"/>
                          </a:solidFill>
                          <a:latin typeface="Helvetica" pitchFamily="2" charset="0"/>
                        </a:rPr>
                        <a:t>FUS</a:t>
                      </a:r>
                      <a:r>
                        <a:rPr lang="de-DE" sz="800" baseline="30000" smtClean="0">
                          <a:solidFill>
                            <a:srgbClr val="48B0F0"/>
                          </a:solidFill>
                          <a:latin typeface="Helvetica" pitchFamily="2" charset="0"/>
                        </a:rPr>
                        <a:t>1-163</a:t>
                      </a:r>
                      <a:r>
                        <a:rPr lang="de-DE" sz="800" smtClean="0">
                          <a:solidFill>
                            <a:srgbClr val="48B0F0"/>
                          </a:solidFill>
                          <a:latin typeface="Helvetica" pitchFamily="2" charset="0"/>
                        </a:rPr>
                        <a:t>12E </a:t>
                      </a:r>
                      <a:r>
                        <a:rPr lang="de-DE" sz="800" kern="1200" smtClean="0">
                          <a:solidFill>
                            <a:srgbClr val="48B0F0"/>
                          </a:solidFill>
                          <a:latin typeface="Helvetica" pitchFamily="2" charset="0"/>
                          <a:ea typeface="+mn-ea"/>
                          <a:cs typeface="+mn-cs"/>
                        </a:rPr>
                        <a:t>+ </a:t>
                      </a:r>
                      <a:r>
                        <a:rPr lang="de-DE" sz="800" kern="1200" dirty="0">
                          <a:solidFill>
                            <a:srgbClr val="48B0F0"/>
                          </a:solidFill>
                          <a:latin typeface="Helvetica" pitchFamily="2" charset="0"/>
                          <a:ea typeface="+mn-ea"/>
                          <a:cs typeface="+mn-cs"/>
                        </a:rPr>
                        <a:t>EM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2 out of 2 (in total 6 out of 6, </a:t>
                      </a:r>
                      <a:r>
                        <a:rPr lang="de-DE" sz="800" kern="1200" dirty="0" err="1">
                          <a:solidFill>
                            <a:schemeClr val="tx1"/>
                          </a:solidFill>
                          <a:latin typeface="Helvetica" pitchFamily="2" charset="0"/>
                          <a:ea typeface="+mn-ea"/>
                          <a:cs typeface="+mn-cs"/>
                        </a:rPr>
                        <a:t>see</a:t>
                      </a:r>
                      <a:r>
                        <a:rPr lang="de-DE" sz="800" kern="1200" dirty="0">
                          <a:solidFill>
                            <a:schemeClr val="tx1"/>
                          </a:solidFill>
                          <a:latin typeface="Helvetica" pitchFamily="2" charset="0"/>
                          <a:ea typeface="+mn-ea"/>
                          <a:cs typeface="+mn-cs"/>
                        </a:rPr>
                        <a:t> also </a:t>
                      </a:r>
                      <a:r>
                        <a:rPr lang="de-DE" sz="800" kern="1200" dirty="0" err="1">
                          <a:solidFill>
                            <a:schemeClr val="tx1"/>
                          </a:solidFill>
                          <a:latin typeface="Helvetica" pitchFamily="2" charset="0"/>
                          <a:ea typeface="+mn-ea"/>
                          <a:cs typeface="+mn-cs"/>
                        </a:rPr>
                        <a:t>slides</a:t>
                      </a:r>
                      <a:r>
                        <a:rPr lang="de-DE" sz="800" kern="1200" dirty="0">
                          <a:solidFill>
                            <a:schemeClr val="tx1"/>
                          </a:solidFill>
                          <a:latin typeface="Helvetica" pitchFamily="2" charset="0"/>
                          <a:ea typeface="+mn-ea"/>
                          <a:cs typeface="+mn-cs"/>
                        </a:rPr>
                        <a:t> 10, 11, 22)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algn="l" fontAlgn="b"/>
                      <a:r>
                        <a:rPr lang="en-GB" sz="800" kern="1200" smtClean="0">
                          <a:solidFill>
                            <a:srgbClr val="48B0F0"/>
                          </a:solidFill>
                          <a:latin typeface="Helvetica" pitchFamily="2" charset="0"/>
                          <a:ea typeface="+mn-ea"/>
                          <a:cs typeface="+mn-cs"/>
                        </a:rPr>
                        <a:t>Sup35</a:t>
                      </a:r>
                      <a:r>
                        <a:rPr lang="en-GB" sz="800" kern="1200" baseline="30000" smtClean="0">
                          <a:solidFill>
                            <a:srgbClr val="48B0F0"/>
                          </a:solidFill>
                          <a:latin typeface="Helvetica" pitchFamily="2" charset="0"/>
                          <a:ea typeface="+mn-ea"/>
                          <a:cs typeface="+mn-cs"/>
                        </a:rPr>
                        <a:t>1-131</a:t>
                      </a:r>
                      <a:r>
                        <a:rPr lang="en-GB" sz="800" kern="1200" smtClean="0">
                          <a:solidFill>
                            <a:srgbClr val="48B0F0"/>
                          </a:solidFill>
                          <a:latin typeface="Helvetica" pitchFamily="2" charset="0"/>
                          <a:ea typeface="+mn-ea"/>
                          <a:cs typeface="+mn-cs"/>
                        </a:rPr>
                        <a:t> </a:t>
                      </a:r>
                      <a:r>
                        <a:rPr lang="en-GB" sz="800" kern="1200">
                          <a:solidFill>
                            <a:srgbClr val="48B0F0"/>
                          </a:solidFill>
                          <a:latin typeface="Helvetica" pitchFamily="2" charset="0"/>
                          <a:ea typeface="+mn-ea"/>
                          <a:cs typeface="+mn-cs"/>
                        </a:rPr>
                        <a:t>+ </a:t>
                      </a:r>
                      <a:r>
                        <a:rPr lang="en-GB" sz="800" kern="1200" smtClean="0">
                          <a:solidFill>
                            <a:srgbClr val="48B0F0"/>
                          </a:solidFill>
                          <a:latin typeface="Helvetica" pitchFamily="2" charset="0"/>
                          <a:ea typeface="+mn-ea"/>
                          <a:cs typeface="+mn-cs"/>
                        </a:rPr>
                        <a:t>Gal4</a:t>
                      </a:r>
                      <a:r>
                        <a:rPr lang="en-GB" sz="800" kern="1200" baseline="30000" smtClean="0">
                          <a:solidFill>
                            <a:srgbClr val="48B0F0"/>
                          </a:solidFill>
                          <a:latin typeface="Helvetica" pitchFamily="2" charset="0"/>
                          <a:ea typeface="+mn-ea"/>
                          <a:cs typeface="+mn-cs"/>
                        </a:rPr>
                        <a:t>G4</a:t>
                      </a:r>
                      <a:endParaRPr lang="en-GB" sz="800" kern="1200" dirty="0">
                        <a:solidFill>
                          <a:srgbClr val="48B0F0"/>
                        </a:solidFill>
                        <a:latin typeface="Helvetica" pitchFamily="2" charset="0"/>
                        <a:ea typeface="+mn-ea"/>
                        <a:cs typeface="+mn-cs"/>
                      </a:endParaRPr>
                    </a:p>
                  </a:txBody>
                  <a:tcPr marL="9525" marR="9525" marT="952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4124064"/>
                  </a:ext>
                </a:extLst>
              </a:tr>
              <a:tr h="161673">
                <a:tc>
                  <a:txBody>
                    <a:bodyPr/>
                    <a:lstStyle/>
                    <a:p>
                      <a:pPr algn="l"/>
                      <a:r>
                        <a:rPr lang="de-DE" sz="800" smtClean="0">
                          <a:latin typeface="Helvetica" pitchFamily="2" charset="0"/>
                        </a:rPr>
                        <a:t>CTCF</a:t>
                      </a:r>
                      <a:r>
                        <a:rPr lang="de-DE" sz="800" baseline="30000" smtClean="0">
                          <a:latin typeface="Helvetica" pitchFamily="2" charset="0"/>
                        </a:rPr>
                        <a:t>578-727</a:t>
                      </a:r>
                      <a:endParaRPr lang="de-DE" sz="800" baseline="300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6 out of 6 (</a:t>
                      </a:r>
                      <a:r>
                        <a:rPr lang="de-DE" sz="800" dirty="0" err="1">
                          <a:latin typeface="Helvetica" pitchFamily="2" charset="0"/>
                        </a:rPr>
                        <a:t>technical</a:t>
                      </a:r>
                      <a:r>
                        <a:rPr lang="de-DE" sz="800" dirty="0">
                          <a:latin typeface="Helvetica" pitchFamily="2" charset="0"/>
                        </a:rPr>
                        <a:t> </a:t>
                      </a:r>
                      <a:r>
                        <a:rPr lang="de-DE" sz="800" dirty="0" err="1">
                          <a:latin typeface="Helvetica" pitchFamily="2" charset="0"/>
                        </a:rPr>
                        <a:t>repliate</a:t>
                      </a:r>
                      <a:r>
                        <a:rPr lang="de-DE" sz="800" dirty="0">
                          <a:latin typeface="Helvetica" pitchFamily="2" charset="0"/>
                        </a:rPr>
                        <a:t>, </a:t>
                      </a:r>
                      <a:r>
                        <a:rPr lang="de-DE" sz="800" dirty="0" err="1">
                          <a:latin typeface="Helvetica" pitchFamily="2" charset="0"/>
                        </a:rPr>
                        <a:t>see</a:t>
                      </a:r>
                      <a:r>
                        <a:rPr lang="de-DE" sz="800" dirty="0">
                          <a:latin typeface="Helvetica" pitchFamily="2" charset="0"/>
                        </a:rPr>
                        <a:t> </a:t>
                      </a:r>
                      <a:r>
                        <a:rPr lang="de-DE" sz="800" dirty="0" err="1">
                          <a:latin typeface="Helvetica" pitchFamily="2" charset="0"/>
                        </a:rPr>
                        <a:t>slide</a:t>
                      </a:r>
                      <a:r>
                        <a:rPr lang="de-DE" sz="800" dirty="0">
                          <a:latin typeface="Helvetica" pitchFamily="2" charset="0"/>
                        </a:rPr>
                        <a:t> 24)</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1223939"/>
                  </a:ext>
                </a:extLst>
              </a:tr>
              <a:tr h="161673">
                <a:tc>
                  <a:txBody>
                    <a:bodyPr/>
                    <a:lstStyle/>
                    <a:p>
                      <a:pPr algn="l"/>
                      <a:r>
                        <a:rPr lang="de-DE" sz="800" dirty="0">
                          <a:solidFill>
                            <a:srgbClr val="48B0F0"/>
                          </a:solidFill>
                          <a:latin typeface="Helvetica" pitchFamily="2" charset="0"/>
                        </a:rPr>
                        <a:t>K. </a:t>
                      </a:r>
                      <a:r>
                        <a:rPr lang="de-DE" sz="800" dirty="0" err="1">
                          <a:solidFill>
                            <a:srgbClr val="48B0F0"/>
                          </a:solidFill>
                          <a:latin typeface="Helvetica" pitchFamily="2" charset="0"/>
                        </a:rPr>
                        <a:t>Lactis</a:t>
                      </a:r>
                      <a:r>
                        <a:rPr lang="de-DE" sz="800" dirty="0">
                          <a:solidFill>
                            <a:srgbClr val="48B0F0"/>
                          </a:solidFill>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640857"/>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8" name="Rechteck 7">
            <a:extLst>
              <a:ext uri="{FF2B5EF4-FFF2-40B4-BE49-F238E27FC236}">
                <a16:creationId xmlns:a16="http://schemas.microsoft.com/office/drawing/2014/main" id="{87C86CDB-42EE-A749-86B1-BCDC6C687BBA}"/>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1576075397"/>
              </p:ext>
            </p:extLst>
          </p:nvPr>
        </p:nvGraphicFramePr>
        <p:xfrm>
          <a:off x="368301" y="6841251"/>
          <a:ext cx="3781426" cy="590548"/>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dirty="0">
                          <a:solidFill>
                            <a:srgbClr val="48B0F0"/>
                          </a:solidFill>
                          <a:latin typeface="Helvetica" pitchFamily="2" charset="0"/>
                          <a:ea typeface="+mn-ea"/>
                          <a:cs typeface="+mn-cs"/>
                        </a:rPr>
                        <a:t>LS-15</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a:t>
                      </a:r>
                      <a:r>
                        <a:rPr lang="de-DE" sz="800" kern="1200">
                          <a:solidFill>
                            <a:schemeClr val="tx1"/>
                          </a:solidFill>
                          <a:latin typeface="Helvetica" pitchFamily="2" charset="0"/>
                          <a:ea typeface="+mn-ea"/>
                          <a:cs typeface="+mn-cs"/>
                        </a:rPr>
                        <a:t>6 </a:t>
                      </a:r>
                      <a:r>
                        <a:rPr lang="de-DE" sz="800" kern="1200" smtClean="0">
                          <a:solidFill>
                            <a:schemeClr val="tx1"/>
                          </a:solidFill>
                          <a:latin typeface="Helvetica" pitchFamily="2" charset="0"/>
                          <a:ea typeface="+mn-ea"/>
                          <a:cs typeface="+mn-cs"/>
                        </a:rPr>
                        <a:t> (in total 14 out of 14 clones, see also slide 36)</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bl>
          </a:graphicData>
        </a:graphic>
      </p:graphicFrame>
      <p:pic>
        <p:nvPicPr>
          <p:cNvPr id="100" name="Grafik 99">
            <a:extLst>
              <a:ext uri="{FF2B5EF4-FFF2-40B4-BE49-F238E27FC236}">
                <a16:creationId xmlns:a16="http://schemas.microsoft.com/office/drawing/2014/main" id="{3A3CD2F5-3C89-1148-BC3C-85F1A2047E9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1981" r="24259" b="13420"/>
          <a:stretch/>
        </p:blipFill>
        <p:spPr>
          <a:xfrm>
            <a:off x="378056" y="433352"/>
            <a:ext cx="1535306" cy="1978061"/>
          </a:xfrm>
          <a:prstGeom prst="rect">
            <a:avLst/>
          </a:prstGeom>
        </p:spPr>
      </p:pic>
      <p:pic>
        <p:nvPicPr>
          <p:cNvPr id="137" name="Grafik 136">
            <a:extLst>
              <a:ext uri="{FF2B5EF4-FFF2-40B4-BE49-F238E27FC236}">
                <a16:creationId xmlns:a16="http://schemas.microsoft.com/office/drawing/2014/main" id="{85E624DD-4906-CA4E-BA0B-22DB588546E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2950" t="5526" r="22698" b="11058"/>
          <a:stretch/>
        </p:blipFill>
        <p:spPr>
          <a:xfrm>
            <a:off x="369030" y="4578993"/>
            <a:ext cx="1574255" cy="1932879"/>
          </a:xfrm>
          <a:prstGeom prst="rect">
            <a:avLst/>
          </a:prstGeom>
        </p:spPr>
      </p:pic>
      <p:grpSp>
        <p:nvGrpSpPr>
          <p:cNvPr id="4" name="Group 3">
            <a:extLst>
              <a:ext uri="{FF2B5EF4-FFF2-40B4-BE49-F238E27FC236}">
                <a16:creationId xmlns:a16="http://schemas.microsoft.com/office/drawing/2014/main" id="{91940C6D-9C79-9E46-B291-23DA4088739D}"/>
              </a:ext>
            </a:extLst>
          </p:cNvPr>
          <p:cNvGrpSpPr/>
          <p:nvPr/>
        </p:nvGrpSpPr>
        <p:grpSpPr>
          <a:xfrm>
            <a:off x="3959617" y="4578993"/>
            <a:ext cx="2891791" cy="2838483"/>
            <a:chOff x="3959617" y="4578993"/>
            <a:chExt cx="2891791" cy="2838483"/>
          </a:xfrm>
        </p:grpSpPr>
        <p:grpSp>
          <p:nvGrpSpPr>
            <p:cNvPr id="47" name="Gruppieren 46">
              <a:extLst>
                <a:ext uri="{FF2B5EF4-FFF2-40B4-BE49-F238E27FC236}">
                  <a16:creationId xmlns:a16="http://schemas.microsoft.com/office/drawing/2014/main" id="{2B4E9647-8152-D145-8347-06BE52B4B654}"/>
                </a:ext>
              </a:extLst>
            </p:cNvPr>
            <p:cNvGrpSpPr/>
            <p:nvPr/>
          </p:nvGrpSpPr>
          <p:grpSpPr>
            <a:xfrm>
              <a:off x="3959617" y="4578993"/>
              <a:ext cx="2891791" cy="2838483"/>
              <a:chOff x="4704079" y="1994688"/>
              <a:chExt cx="4053841" cy="4040352"/>
            </a:xfrm>
          </p:grpSpPr>
          <p:sp>
            <p:nvSpPr>
              <p:cNvPr id="66" name="Oval 65">
                <a:extLst>
                  <a:ext uri="{FF2B5EF4-FFF2-40B4-BE49-F238E27FC236}">
                    <a16:creationId xmlns:a16="http://schemas.microsoft.com/office/drawing/2014/main" id="{6C2D88D5-EB73-2349-9DEF-D3485EAC7F13}"/>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67" name="Gerade Verbindung 66">
                <a:extLst>
                  <a:ext uri="{FF2B5EF4-FFF2-40B4-BE49-F238E27FC236}">
                    <a16:creationId xmlns:a16="http://schemas.microsoft.com/office/drawing/2014/main" id="{A7C9B627-19B0-124D-B9C9-80001A8A072F}"/>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a:extLst>
                  <a:ext uri="{FF2B5EF4-FFF2-40B4-BE49-F238E27FC236}">
                    <a16:creationId xmlns:a16="http://schemas.microsoft.com/office/drawing/2014/main" id="{99C42545-4EFA-2E4C-905F-EE6725995EF0}"/>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a:extLst>
                  <a:ext uri="{FF2B5EF4-FFF2-40B4-BE49-F238E27FC236}">
                    <a16:creationId xmlns:a16="http://schemas.microsoft.com/office/drawing/2014/main" id="{08775B09-4FD0-5348-A16C-8F0F58845FD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a:extLst>
                  <a:ext uri="{FF2B5EF4-FFF2-40B4-BE49-F238E27FC236}">
                    <a16:creationId xmlns:a16="http://schemas.microsoft.com/office/drawing/2014/main" id="{AC95EEA0-BE98-264E-AC62-B55B1CB6F2B4}"/>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a:extLst>
                  <a:ext uri="{FF2B5EF4-FFF2-40B4-BE49-F238E27FC236}">
                    <a16:creationId xmlns:a16="http://schemas.microsoft.com/office/drawing/2014/main" id="{8B683C57-4DC0-3F4C-ADD9-A03F92BC11F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a:extLst>
                  <a:ext uri="{FF2B5EF4-FFF2-40B4-BE49-F238E27FC236}">
                    <a16:creationId xmlns:a16="http://schemas.microsoft.com/office/drawing/2014/main" id="{8DD24690-F1A0-5A43-913D-838278B3611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a:extLst>
                  <a:ext uri="{FF2B5EF4-FFF2-40B4-BE49-F238E27FC236}">
                    <a16:creationId xmlns:a16="http://schemas.microsoft.com/office/drawing/2014/main" id="{EA3BEDCB-1FB4-EC40-ABCE-E03A808E7D24}"/>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a:extLst>
                  <a:ext uri="{FF2B5EF4-FFF2-40B4-BE49-F238E27FC236}">
                    <a16:creationId xmlns:a16="http://schemas.microsoft.com/office/drawing/2014/main" id="{F0E667DD-4F6F-EC4B-BA20-E9975C32800B}"/>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a:extLst>
                  <a:ext uri="{FF2B5EF4-FFF2-40B4-BE49-F238E27FC236}">
                    <a16:creationId xmlns:a16="http://schemas.microsoft.com/office/drawing/2014/main" id="{E171794B-DB7E-454D-A01A-F16DA83A656A}"/>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a:extLst>
                  <a:ext uri="{FF2B5EF4-FFF2-40B4-BE49-F238E27FC236}">
                    <a16:creationId xmlns:a16="http://schemas.microsoft.com/office/drawing/2014/main" id="{DD431F8E-0FFD-074A-A8F5-014CE59DB484}"/>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a:extLst>
                  <a:ext uri="{FF2B5EF4-FFF2-40B4-BE49-F238E27FC236}">
                    <a16:creationId xmlns:a16="http://schemas.microsoft.com/office/drawing/2014/main" id="{EA63AA82-61AB-6048-9501-D203CA46C98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a:extLst>
                  <a:ext uri="{FF2B5EF4-FFF2-40B4-BE49-F238E27FC236}">
                    <a16:creationId xmlns:a16="http://schemas.microsoft.com/office/drawing/2014/main" id="{A359E303-0D64-0B4A-A949-B73A53718ED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a:extLst>
                  <a:ext uri="{FF2B5EF4-FFF2-40B4-BE49-F238E27FC236}">
                    <a16:creationId xmlns:a16="http://schemas.microsoft.com/office/drawing/2014/main" id="{EA16239A-33A9-3743-BB12-D88D3B560CE8}"/>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a:extLst>
                  <a:ext uri="{FF2B5EF4-FFF2-40B4-BE49-F238E27FC236}">
                    <a16:creationId xmlns:a16="http://schemas.microsoft.com/office/drawing/2014/main" id="{372ED63E-D810-024D-B114-E061EF7D82AC}"/>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a:extLst>
                  <a:ext uri="{FF2B5EF4-FFF2-40B4-BE49-F238E27FC236}">
                    <a16:creationId xmlns:a16="http://schemas.microsoft.com/office/drawing/2014/main" id="{C682E579-BD1E-6E4F-89BA-075459F265A2}"/>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a:extLst>
                  <a:ext uri="{FF2B5EF4-FFF2-40B4-BE49-F238E27FC236}">
                    <a16:creationId xmlns:a16="http://schemas.microsoft.com/office/drawing/2014/main" id="{943CE64A-10AC-1243-93CC-9FABB0E48A7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a:extLst>
                  <a:ext uri="{FF2B5EF4-FFF2-40B4-BE49-F238E27FC236}">
                    <a16:creationId xmlns:a16="http://schemas.microsoft.com/office/drawing/2014/main" id="{F60393FD-191F-2C47-B67C-6F410B2799B2}"/>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a:extLst>
                  <a:ext uri="{FF2B5EF4-FFF2-40B4-BE49-F238E27FC236}">
                    <a16:creationId xmlns:a16="http://schemas.microsoft.com/office/drawing/2014/main" id="{E9F971FB-551A-5B4F-9F2B-BA67D28FDDF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a:extLst>
                  <a:ext uri="{FF2B5EF4-FFF2-40B4-BE49-F238E27FC236}">
                    <a16:creationId xmlns:a16="http://schemas.microsoft.com/office/drawing/2014/main" id="{17733A72-BC97-F64B-81AD-5DBE096C2F9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a:extLst>
                  <a:ext uri="{FF2B5EF4-FFF2-40B4-BE49-F238E27FC236}">
                    <a16:creationId xmlns:a16="http://schemas.microsoft.com/office/drawing/2014/main" id="{E2C60701-3341-974C-AFF9-DA8208CFC08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a:extLst>
                  <a:ext uri="{FF2B5EF4-FFF2-40B4-BE49-F238E27FC236}">
                    <a16:creationId xmlns:a16="http://schemas.microsoft.com/office/drawing/2014/main" id="{89CC1808-14E9-1A4E-AC11-843C90381211}"/>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a:extLst>
                  <a:ext uri="{FF2B5EF4-FFF2-40B4-BE49-F238E27FC236}">
                    <a16:creationId xmlns:a16="http://schemas.microsoft.com/office/drawing/2014/main" id="{4C0BF546-E76B-C34B-AA59-01BE8B0624D0}"/>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a:extLst>
                  <a:ext uri="{FF2B5EF4-FFF2-40B4-BE49-F238E27FC236}">
                    <a16:creationId xmlns:a16="http://schemas.microsoft.com/office/drawing/2014/main" id="{EC8DD80E-EE39-524D-AC9F-27222BC904E5}"/>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89">
                <a:extLst>
                  <a:ext uri="{FF2B5EF4-FFF2-40B4-BE49-F238E27FC236}">
                    <a16:creationId xmlns:a16="http://schemas.microsoft.com/office/drawing/2014/main" id="{63F0F268-620D-8643-9CF4-AF9E5AE0DC26}"/>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a:extLst>
                  <a:ext uri="{FF2B5EF4-FFF2-40B4-BE49-F238E27FC236}">
                    <a16:creationId xmlns:a16="http://schemas.microsoft.com/office/drawing/2014/main" id="{C1DABE3A-98AD-7D4C-A46C-0F97EB1FC25D}"/>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a:extLst>
                  <a:ext uri="{FF2B5EF4-FFF2-40B4-BE49-F238E27FC236}">
                    <a16:creationId xmlns:a16="http://schemas.microsoft.com/office/drawing/2014/main" id="{FD7ED33C-A83D-2745-85BA-9C57F4B36C00}"/>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a:extLst>
                  <a:ext uri="{FF2B5EF4-FFF2-40B4-BE49-F238E27FC236}">
                    <a16:creationId xmlns:a16="http://schemas.microsoft.com/office/drawing/2014/main" id="{BBA81998-308B-EB47-969F-1E5D693D248D}"/>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Textfeld 95">
              <a:extLst>
                <a:ext uri="{FF2B5EF4-FFF2-40B4-BE49-F238E27FC236}">
                  <a16:creationId xmlns:a16="http://schemas.microsoft.com/office/drawing/2014/main" id="{6DF495BA-D50B-D54F-B46C-B6184EECCF3B}"/>
                </a:ext>
              </a:extLst>
            </p:cNvPr>
            <p:cNvSpPr txBox="1"/>
            <p:nvPr/>
          </p:nvSpPr>
          <p:spPr>
            <a:xfrm>
              <a:off x="4750391" y="6752892"/>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97" name="Textfeld 96">
              <a:extLst>
                <a:ext uri="{FF2B5EF4-FFF2-40B4-BE49-F238E27FC236}">
                  <a16:creationId xmlns:a16="http://schemas.microsoft.com/office/drawing/2014/main" id="{8A342BDB-7E2A-6E40-9A90-52C992362CCE}"/>
                </a:ext>
              </a:extLst>
            </p:cNvPr>
            <p:cNvSpPr txBox="1"/>
            <p:nvPr/>
          </p:nvSpPr>
          <p:spPr>
            <a:xfrm>
              <a:off x="5234202" y="6749467"/>
              <a:ext cx="444635" cy="276999"/>
            </a:xfrm>
            <a:prstGeom prst="rect">
              <a:avLst/>
            </a:prstGeom>
            <a:noFill/>
            <a:ln>
              <a:noFill/>
            </a:ln>
          </p:spPr>
          <p:txBody>
            <a:bodyPr wrap="square" rtlCol="0">
              <a:spAutoFit/>
            </a:bodyPr>
            <a:lstStyle/>
            <a:p>
              <a:r>
                <a:rPr lang="de-DE" sz="600" dirty="0">
                  <a:latin typeface="Helvetica" pitchFamily="2" charset="0"/>
                </a:rPr>
                <a:t>- </a:t>
              </a:r>
              <a:r>
                <a:rPr lang="de-DE" sz="600" dirty="0" err="1">
                  <a:latin typeface="Helvetica" pitchFamily="2" charset="0"/>
                </a:rPr>
                <a:t>control</a:t>
              </a:r>
              <a:r>
                <a:rPr lang="de-DE" sz="600" dirty="0">
                  <a:latin typeface="Helvetica" pitchFamily="2" charset="0"/>
                </a:rPr>
                <a:t> </a:t>
              </a:r>
            </a:p>
          </p:txBody>
        </p:sp>
        <p:sp>
          <p:nvSpPr>
            <p:cNvPr id="2" name="Rechteck 1">
              <a:extLst>
                <a:ext uri="{FF2B5EF4-FFF2-40B4-BE49-F238E27FC236}">
                  <a16:creationId xmlns:a16="http://schemas.microsoft.com/office/drawing/2014/main" id="{C0B8CEBD-8C9C-6044-BB7C-C2130E1B2D7E}"/>
                </a:ext>
              </a:extLst>
            </p:cNvPr>
            <p:cNvSpPr/>
            <p:nvPr/>
          </p:nvSpPr>
          <p:spPr>
            <a:xfrm>
              <a:off x="4427296" y="5061479"/>
              <a:ext cx="654575" cy="246221"/>
            </a:xfrm>
            <a:prstGeom prst="rect">
              <a:avLst/>
            </a:prstGeom>
          </p:spPr>
          <p:txBody>
            <a:bodyPr wrap="square">
              <a:spAutoFit/>
            </a:bodyPr>
            <a:lstStyle/>
            <a:p>
              <a:pPr defTabSz="685800"/>
              <a:r>
                <a:rPr lang="de-DE" sz="500" dirty="0">
                  <a:solidFill>
                    <a:srgbClr val="48B0F0"/>
                  </a:solidFill>
                  <a:latin typeface="Helvetica" pitchFamily="2" charset="0"/>
                </a:rPr>
                <a:t>LS-15</a:t>
              </a:r>
            </a:p>
            <a:p>
              <a:pPr defTabSz="685800"/>
              <a:r>
                <a:rPr lang="de-DE" sz="500" dirty="0">
                  <a:solidFill>
                    <a:srgbClr val="48B0F0"/>
                  </a:solidFill>
                  <a:latin typeface="Helvetica" pitchFamily="2" charset="0"/>
                </a:rPr>
                <a:t>6</a:t>
              </a:r>
            </a:p>
          </p:txBody>
        </p:sp>
        <p:sp>
          <p:nvSpPr>
            <p:cNvPr id="138" name="Rechteck 137">
              <a:extLst>
                <a:ext uri="{FF2B5EF4-FFF2-40B4-BE49-F238E27FC236}">
                  <a16:creationId xmlns:a16="http://schemas.microsoft.com/office/drawing/2014/main" id="{F34CB3DD-A837-4247-8377-F9903CD11C24}"/>
                </a:ext>
              </a:extLst>
            </p:cNvPr>
            <p:cNvSpPr/>
            <p:nvPr/>
          </p:nvSpPr>
          <p:spPr>
            <a:xfrm>
              <a:off x="4878372" y="5061479"/>
              <a:ext cx="654575" cy="246221"/>
            </a:xfrm>
            <a:prstGeom prst="rect">
              <a:avLst/>
            </a:prstGeom>
          </p:spPr>
          <p:txBody>
            <a:bodyPr wrap="square">
              <a:spAutoFit/>
            </a:bodyPr>
            <a:lstStyle/>
            <a:p>
              <a:pPr defTabSz="685800"/>
              <a:r>
                <a:rPr lang="de-DE" sz="500" dirty="0">
                  <a:solidFill>
                    <a:srgbClr val="48B0F0"/>
                  </a:solidFill>
                  <a:latin typeface="Helvetica" pitchFamily="2" charset="0"/>
                </a:rPr>
                <a:t>LS-15</a:t>
              </a:r>
            </a:p>
            <a:p>
              <a:pPr defTabSz="685800"/>
              <a:r>
                <a:rPr lang="de-DE" sz="500" dirty="0">
                  <a:solidFill>
                    <a:srgbClr val="48B0F0"/>
                  </a:solidFill>
                  <a:latin typeface="Helvetica" pitchFamily="2" charset="0"/>
                </a:rPr>
                <a:t>2</a:t>
              </a:r>
            </a:p>
          </p:txBody>
        </p:sp>
        <p:sp>
          <p:nvSpPr>
            <p:cNvPr id="140" name="Rechteck 139">
              <a:extLst>
                <a:ext uri="{FF2B5EF4-FFF2-40B4-BE49-F238E27FC236}">
                  <a16:creationId xmlns:a16="http://schemas.microsoft.com/office/drawing/2014/main" id="{E5A48DB1-3A65-C34A-8F4C-46F1F13700B6}"/>
                </a:ext>
              </a:extLst>
            </p:cNvPr>
            <p:cNvSpPr/>
            <p:nvPr/>
          </p:nvSpPr>
          <p:spPr>
            <a:xfrm>
              <a:off x="5350852" y="5061479"/>
              <a:ext cx="654575" cy="246221"/>
            </a:xfrm>
            <a:prstGeom prst="rect">
              <a:avLst/>
            </a:prstGeom>
          </p:spPr>
          <p:txBody>
            <a:bodyPr wrap="square">
              <a:spAutoFit/>
            </a:bodyPr>
            <a:lstStyle/>
            <a:p>
              <a:pPr defTabSz="685800"/>
              <a:r>
                <a:rPr lang="de-DE" sz="500" dirty="0">
                  <a:solidFill>
                    <a:srgbClr val="48B0F0"/>
                  </a:solidFill>
                  <a:latin typeface="Helvetica" pitchFamily="2" charset="0"/>
                </a:rPr>
                <a:t>LS-15</a:t>
              </a:r>
            </a:p>
            <a:p>
              <a:pPr defTabSz="685800"/>
              <a:r>
                <a:rPr lang="de-DE" sz="500" dirty="0">
                  <a:solidFill>
                    <a:srgbClr val="48B0F0"/>
                  </a:solidFill>
                  <a:latin typeface="Helvetica" pitchFamily="2" charset="0"/>
                </a:rPr>
                <a:t>3</a:t>
              </a:r>
            </a:p>
          </p:txBody>
        </p:sp>
        <p:sp>
          <p:nvSpPr>
            <p:cNvPr id="141" name="Rechteck 140">
              <a:extLst>
                <a:ext uri="{FF2B5EF4-FFF2-40B4-BE49-F238E27FC236}">
                  <a16:creationId xmlns:a16="http://schemas.microsoft.com/office/drawing/2014/main" id="{A17C4E11-66E0-2C4C-91E9-828795E551A5}"/>
                </a:ext>
              </a:extLst>
            </p:cNvPr>
            <p:cNvSpPr/>
            <p:nvPr/>
          </p:nvSpPr>
          <p:spPr>
            <a:xfrm>
              <a:off x="5803402" y="5061479"/>
              <a:ext cx="654575" cy="246221"/>
            </a:xfrm>
            <a:prstGeom prst="rect">
              <a:avLst/>
            </a:prstGeom>
          </p:spPr>
          <p:txBody>
            <a:bodyPr wrap="square">
              <a:spAutoFit/>
            </a:bodyPr>
            <a:lstStyle/>
            <a:p>
              <a:pPr defTabSz="685800"/>
              <a:r>
                <a:rPr lang="de-DE" sz="500" dirty="0">
                  <a:solidFill>
                    <a:srgbClr val="48B0F0"/>
                  </a:solidFill>
                  <a:latin typeface="Helvetica" pitchFamily="2" charset="0"/>
                </a:rPr>
                <a:t>LS-15</a:t>
              </a:r>
            </a:p>
            <a:p>
              <a:pPr defTabSz="685800"/>
              <a:r>
                <a:rPr lang="de-DE" sz="500" dirty="0">
                  <a:solidFill>
                    <a:srgbClr val="48B0F0"/>
                  </a:solidFill>
                  <a:latin typeface="Helvetica" pitchFamily="2" charset="0"/>
                </a:rPr>
                <a:t>4</a:t>
              </a:r>
            </a:p>
          </p:txBody>
        </p:sp>
        <p:sp>
          <p:nvSpPr>
            <p:cNvPr id="142" name="Rechteck 141">
              <a:extLst>
                <a:ext uri="{FF2B5EF4-FFF2-40B4-BE49-F238E27FC236}">
                  <a16:creationId xmlns:a16="http://schemas.microsoft.com/office/drawing/2014/main" id="{A3311F38-B1FD-8F4E-97D1-E9FB1FEBDA56}"/>
                </a:ext>
              </a:extLst>
            </p:cNvPr>
            <p:cNvSpPr/>
            <p:nvPr/>
          </p:nvSpPr>
          <p:spPr>
            <a:xfrm>
              <a:off x="4167511" y="5394711"/>
              <a:ext cx="654575" cy="246221"/>
            </a:xfrm>
            <a:prstGeom prst="rect">
              <a:avLst/>
            </a:prstGeom>
          </p:spPr>
          <p:txBody>
            <a:bodyPr wrap="square">
              <a:spAutoFit/>
            </a:bodyPr>
            <a:lstStyle/>
            <a:p>
              <a:pPr defTabSz="685800"/>
              <a:r>
                <a:rPr lang="de-DE" sz="500" dirty="0">
                  <a:solidFill>
                    <a:srgbClr val="48B0F0"/>
                  </a:solidFill>
                  <a:latin typeface="Helvetica" pitchFamily="2" charset="0"/>
                </a:rPr>
                <a:t>LS-15</a:t>
              </a:r>
            </a:p>
            <a:p>
              <a:pPr defTabSz="685800"/>
              <a:r>
                <a:rPr lang="de-DE" sz="500" dirty="0">
                  <a:solidFill>
                    <a:srgbClr val="48B0F0"/>
                  </a:solidFill>
                  <a:latin typeface="Helvetica" pitchFamily="2" charset="0"/>
                </a:rPr>
                <a:t>5</a:t>
              </a:r>
            </a:p>
          </p:txBody>
        </p:sp>
        <p:sp>
          <p:nvSpPr>
            <p:cNvPr id="143" name="Rechteck 142">
              <a:extLst>
                <a:ext uri="{FF2B5EF4-FFF2-40B4-BE49-F238E27FC236}">
                  <a16:creationId xmlns:a16="http://schemas.microsoft.com/office/drawing/2014/main" id="{606C9CAB-9BB7-2E4F-9338-B31CBF343D4E}"/>
                </a:ext>
              </a:extLst>
            </p:cNvPr>
            <p:cNvSpPr/>
            <p:nvPr/>
          </p:nvSpPr>
          <p:spPr>
            <a:xfrm>
              <a:off x="4625417" y="5394711"/>
              <a:ext cx="654575" cy="246221"/>
            </a:xfrm>
            <a:prstGeom prst="rect">
              <a:avLst/>
            </a:prstGeom>
          </p:spPr>
          <p:txBody>
            <a:bodyPr wrap="square">
              <a:spAutoFit/>
            </a:bodyPr>
            <a:lstStyle/>
            <a:p>
              <a:pPr defTabSz="685800"/>
              <a:r>
                <a:rPr lang="de-DE" sz="500" dirty="0">
                  <a:solidFill>
                    <a:srgbClr val="48B0F0"/>
                  </a:solidFill>
                  <a:latin typeface="Helvetica" pitchFamily="2" charset="0"/>
                </a:rPr>
                <a:t>LS-15</a:t>
              </a:r>
            </a:p>
            <a:p>
              <a:pPr defTabSz="685800"/>
              <a:r>
                <a:rPr lang="de-DE" sz="500" dirty="0">
                  <a:solidFill>
                    <a:srgbClr val="48B0F0"/>
                  </a:solidFill>
                  <a:latin typeface="Helvetica" pitchFamily="2" charset="0"/>
                </a:rPr>
                <a:t>1</a:t>
              </a:r>
            </a:p>
          </p:txBody>
        </p:sp>
      </p:grpSp>
      <p:grpSp>
        <p:nvGrpSpPr>
          <p:cNvPr id="5" name="Gruppieren 4">
            <a:extLst>
              <a:ext uri="{FF2B5EF4-FFF2-40B4-BE49-F238E27FC236}">
                <a16:creationId xmlns:a16="http://schemas.microsoft.com/office/drawing/2014/main" id="{59A6B83E-990E-9A40-A118-B283EA0BB633}"/>
              </a:ext>
            </a:extLst>
          </p:cNvPr>
          <p:cNvGrpSpPr/>
          <p:nvPr/>
        </p:nvGrpSpPr>
        <p:grpSpPr>
          <a:xfrm>
            <a:off x="3959579" y="439328"/>
            <a:ext cx="2891791" cy="2838483"/>
            <a:chOff x="3959579" y="439328"/>
            <a:chExt cx="2891791" cy="2838483"/>
          </a:xfrm>
        </p:grpSpPr>
        <p:grpSp>
          <p:nvGrpSpPr>
            <p:cNvPr id="3" name="Group 2">
              <a:extLst>
                <a:ext uri="{FF2B5EF4-FFF2-40B4-BE49-F238E27FC236}">
                  <a16:creationId xmlns:a16="http://schemas.microsoft.com/office/drawing/2014/main" id="{5A0691FF-694B-2A46-BF50-E8BD60580DA0}"/>
                </a:ext>
              </a:extLst>
            </p:cNvPr>
            <p:cNvGrpSpPr/>
            <p:nvPr/>
          </p:nvGrpSpPr>
          <p:grpSpPr>
            <a:xfrm>
              <a:off x="3959579" y="439328"/>
              <a:ext cx="2891791" cy="2838483"/>
              <a:chOff x="3959579" y="439328"/>
              <a:chExt cx="2891791" cy="2838483"/>
            </a:xfrm>
          </p:grpSpPr>
          <p:grpSp>
            <p:nvGrpSpPr>
              <p:cNvPr id="11" name="Gruppieren 10">
                <a:extLst>
                  <a:ext uri="{FF2B5EF4-FFF2-40B4-BE49-F238E27FC236}">
                    <a16:creationId xmlns:a16="http://schemas.microsoft.com/office/drawing/2014/main" id="{C41048B0-0C98-CE48-A5C7-4BC90B963F11}"/>
                  </a:ext>
                </a:extLst>
              </p:cNvPr>
              <p:cNvGrpSpPr/>
              <p:nvPr/>
            </p:nvGrpSpPr>
            <p:grpSpPr>
              <a:xfrm>
                <a:off x="3959579" y="439328"/>
                <a:ext cx="2891791" cy="2838483"/>
                <a:chOff x="4704079" y="1994688"/>
                <a:chExt cx="4053841" cy="4040352"/>
              </a:xfrm>
            </p:grpSpPr>
            <p:sp>
              <p:nvSpPr>
                <p:cNvPr id="18" name="Oval 17">
                  <a:extLst>
                    <a:ext uri="{FF2B5EF4-FFF2-40B4-BE49-F238E27FC236}">
                      <a16:creationId xmlns:a16="http://schemas.microsoft.com/office/drawing/2014/main" id="{DBB2C754-5A3C-6642-86FB-8A66860C19C4}"/>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19" name="Gerade Verbindung 18">
                  <a:extLst>
                    <a:ext uri="{FF2B5EF4-FFF2-40B4-BE49-F238E27FC236}">
                      <a16:creationId xmlns:a16="http://schemas.microsoft.com/office/drawing/2014/main" id="{8A66EBBB-9DD6-B449-979E-A1ECE8A4A49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447969C8-0E1F-2749-9F5A-0CB6AC672DAD}"/>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a:extLst>
                    <a:ext uri="{FF2B5EF4-FFF2-40B4-BE49-F238E27FC236}">
                      <a16:creationId xmlns:a16="http://schemas.microsoft.com/office/drawing/2014/main" id="{42DF63AF-1533-BB44-A5F4-95ADDA0D68F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87F506EB-DC47-9547-9C00-FEF2B57E1795}"/>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a:extLst>
                    <a:ext uri="{FF2B5EF4-FFF2-40B4-BE49-F238E27FC236}">
                      <a16:creationId xmlns:a16="http://schemas.microsoft.com/office/drawing/2014/main" id="{51FBDCB3-E86A-844B-BB77-12960B9DD5BC}"/>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a:extLst>
                    <a:ext uri="{FF2B5EF4-FFF2-40B4-BE49-F238E27FC236}">
                      <a16:creationId xmlns:a16="http://schemas.microsoft.com/office/drawing/2014/main" id="{57A45A50-2419-674B-9E5C-F8CFF717463C}"/>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77166DB7-4FF3-E749-9E26-229E4BAD7A66}"/>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EBFA67FD-BCE6-2B40-9411-9760EE5A2296}"/>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a:extLst>
                    <a:ext uri="{FF2B5EF4-FFF2-40B4-BE49-F238E27FC236}">
                      <a16:creationId xmlns:a16="http://schemas.microsoft.com/office/drawing/2014/main" id="{C9408FC4-BC61-634A-93F8-94061F871C33}"/>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a:extLst>
                    <a:ext uri="{FF2B5EF4-FFF2-40B4-BE49-F238E27FC236}">
                      <a16:creationId xmlns:a16="http://schemas.microsoft.com/office/drawing/2014/main" id="{0064DC2F-F38A-D340-852E-F2B67EFF575B}"/>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a:extLst>
                    <a:ext uri="{FF2B5EF4-FFF2-40B4-BE49-F238E27FC236}">
                      <a16:creationId xmlns:a16="http://schemas.microsoft.com/office/drawing/2014/main" id="{B83F94FF-B62E-1F46-AF1B-A9B328E58DBB}"/>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7F662337-12EE-5446-9F11-FC2756DBFEB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A45803B2-5214-EB48-8F02-93E3859FABB4}"/>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6C1CF91D-8A43-804B-BA9D-CBA19A4F8B58}"/>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EC92DF03-2CAD-DB4B-A461-4D4E47E3AFD9}"/>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B0799A4C-3E52-794A-8FD7-79252B4B394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8C9377D1-EB96-0D4E-9F35-D1253D712C43}"/>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a:extLst>
                    <a:ext uri="{FF2B5EF4-FFF2-40B4-BE49-F238E27FC236}">
                      <a16:creationId xmlns:a16="http://schemas.microsoft.com/office/drawing/2014/main" id="{0E40F4C2-41F5-5443-92B3-678F6C2E121D}"/>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5163B08-047E-0D48-9DD0-0536084617E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F59B0828-1C21-D642-AE15-D7D7C7F96096}"/>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10A8EC60-F750-154B-91B8-0E84C22C9D6D}"/>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D2189F3F-CEE4-C448-9B5C-7D2CE79FF62F}"/>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5D784E35-01C0-F246-B5BD-CC0E15354963}"/>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8F61AC1A-94A7-D04F-9996-E66A2E12AB00}"/>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8024F409-7AC7-8345-B8FC-7AF49CFC41C9}"/>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8549C758-4C75-E847-BC07-B72C15EE19A1}"/>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42F6E704-ED6E-E64F-9BF3-E79775EBC341}"/>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Textfeld 97">
                <a:extLst>
                  <a:ext uri="{FF2B5EF4-FFF2-40B4-BE49-F238E27FC236}">
                    <a16:creationId xmlns:a16="http://schemas.microsoft.com/office/drawing/2014/main" id="{522301E4-6944-C04A-8CE5-1C590C060A3C}"/>
                  </a:ext>
                </a:extLst>
              </p:cNvPr>
              <p:cNvSpPr txBox="1"/>
              <p:nvPr/>
            </p:nvSpPr>
            <p:spPr>
              <a:xfrm>
                <a:off x="4948918" y="632795"/>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99" name="Textfeld 98">
                <a:extLst>
                  <a:ext uri="{FF2B5EF4-FFF2-40B4-BE49-F238E27FC236}">
                    <a16:creationId xmlns:a16="http://schemas.microsoft.com/office/drawing/2014/main" id="{069FC974-0D3E-A447-9CD8-E73A70E12FFE}"/>
                  </a:ext>
                </a:extLst>
              </p:cNvPr>
              <p:cNvSpPr txBox="1"/>
              <p:nvPr/>
            </p:nvSpPr>
            <p:spPr>
              <a:xfrm>
                <a:off x="5379889" y="621869"/>
                <a:ext cx="444635" cy="276999"/>
              </a:xfrm>
              <a:prstGeom prst="rect">
                <a:avLst/>
              </a:prstGeom>
              <a:noFill/>
              <a:ln>
                <a:noFill/>
              </a:ln>
            </p:spPr>
            <p:txBody>
              <a:bodyPr wrap="square" rtlCol="0">
                <a:spAutoFit/>
              </a:bodyPr>
              <a:lstStyle/>
              <a:p>
                <a:r>
                  <a:rPr lang="de-DE" sz="600" dirty="0">
                    <a:latin typeface="Helvetica" pitchFamily="2" charset="0"/>
                  </a:rPr>
                  <a:t>- </a:t>
                </a:r>
                <a:r>
                  <a:rPr lang="de-DE" sz="600" dirty="0" err="1">
                    <a:latin typeface="Helvetica" pitchFamily="2" charset="0"/>
                  </a:rPr>
                  <a:t>control</a:t>
                </a:r>
                <a:r>
                  <a:rPr lang="de-DE" sz="600" dirty="0">
                    <a:latin typeface="Helvetica" pitchFamily="2" charset="0"/>
                  </a:rPr>
                  <a:t> </a:t>
                </a:r>
              </a:p>
            </p:txBody>
          </p:sp>
          <p:sp>
            <p:nvSpPr>
              <p:cNvPr id="115" name="Textfeld 114">
                <a:extLst>
                  <a:ext uri="{FF2B5EF4-FFF2-40B4-BE49-F238E27FC236}">
                    <a16:creationId xmlns:a16="http://schemas.microsoft.com/office/drawing/2014/main" id="{1D5778B3-C673-ED4D-9524-074CC86A6641}"/>
                  </a:ext>
                </a:extLst>
              </p:cNvPr>
              <p:cNvSpPr txBox="1"/>
              <p:nvPr/>
            </p:nvSpPr>
            <p:spPr>
              <a:xfrm>
                <a:off x="4175244" y="1593735"/>
                <a:ext cx="504102" cy="400110"/>
              </a:xfrm>
              <a:prstGeom prst="rect">
                <a:avLst/>
              </a:prstGeom>
              <a:noFill/>
              <a:ln>
                <a:noFill/>
              </a:ln>
            </p:spPr>
            <p:txBody>
              <a:bodyPr wrap="square" rtlCol="0">
                <a:spAutoFit/>
              </a:bodyPr>
              <a:lstStyle/>
              <a:p>
                <a:r>
                  <a:rPr lang="de-DE" sz="500" dirty="0">
                    <a:solidFill>
                      <a:srgbClr val="48B0F0"/>
                    </a:solidFill>
                    <a:latin typeface="Helvetica" pitchFamily="2" charset="0"/>
                  </a:rPr>
                  <a:t>Sup35 1-131 Gal4 G4</a:t>
                </a:r>
              </a:p>
              <a:p>
                <a:r>
                  <a:rPr lang="de-DE" sz="500" dirty="0">
                    <a:solidFill>
                      <a:srgbClr val="48B0F0"/>
                    </a:solidFill>
                    <a:latin typeface="Helvetica" pitchFamily="2" charset="0"/>
                  </a:rPr>
                  <a:t>2</a:t>
                </a:r>
              </a:p>
            </p:txBody>
          </p:sp>
          <p:sp>
            <p:nvSpPr>
              <p:cNvPr id="116" name="Textfeld 115">
                <a:extLst>
                  <a:ext uri="{FF2B5EF4-FFF2-40B4-BE49-F238E27FC236}">
                    <a16:creationId xmlns:a16="http://schemas.microsoft.com/office/drawing/2014/main" id="{D46646FC-BFAB-BC4D-87DB-0AAFD132021B}"/>
                  </a:ext>
                </a:extLst>
              </p:cNvPr>
              <p:cNvSpPr txBox="1"/>
              <p:nvPr/>
            </p:nvSpPr>
            <p:spPr>
              <a:xfrm>
                <a:off x="6025310" y="1249358"/>
                <a:ext cx="504102" cy="400110"/>
              </a:xfrm>
              <a:prstGeom prst="rect">
                <a:avLst/>
              </a:prstGeom>
              <a:noFill/>
              <a:ln>
                <a:noFill/>
              </a:ln>
            </p:spPr>
            <p:txBody>
              <a:bodyPr wrap="square" rtlCol="0">
                <a:spAutoFit/>
              </a:bodyPr>
              <a:lstStyle/>
              <a:p>
                <a:r>
                  <a:rPr lang="de-DE" sz="500" dirty="0">
                    <a:solidFill>
                      <a:srgbClr val="48B0F0"/>
                    </a:solidFill>
                    <a:latin typeface="Helvetica" pitchFamily="2" charset="0"/>
                  </a:rPr>
                  <a:t>Sup35 1-131 Gal4 G4</a:t>
                </a:r>
              </a:p>
              <a:p>
                <a:r>
                  <a:rPr lang="de-DE" sz="500" dirty="0">
                    <a:solidFill>
                      <a:srgbClr val="48B0F0"/>
                    </a:solidFill>
                    <a:latin typeface="Helvetica" pitchFamily="2" charset="0"/>
                  </a:rPr>
                  <a:t>1</a:t>
                </a:r>
              </a:p>
            </p:txBody>
          </p:sp>
          <p:sp>
            <p:nvSpPr>
              <p:cNvPr id="117" name="Textfeld 116">
                <a:extLst>
                  <a:ext uri="{FF2B5EF4-FFF2-40B4-BE49-F238E27FC236}">
                    <a16:creationId xmlns:a16="http://schemas.microsoft.com/office/drawing/2014/main" id="{13416B57-ECA0-CA4B-A921-E7BD85917F32}"/>
                  </a:ext>
                </a:extLst>
              </p:cNvPr>
              <p:cNvSpPr txBox="1"/>
              <p:nvPr/>
            </p:nvSpPr>
            <p:spPr>
              <a:xfrm>
                <a:off x="5099408" y="1593735"/>
                <a:ext cx="504102" cy="400110"/>
              </a:xfrm>
              <a:prstGeom prst="rect">
                <a:avLst/>
              </a:prstGeom>
              <a:noFill/>
              <a:ln>
                <a:noFill/>
              </a:ln>
            </p:spPr>
            <p:txBody>
              <a:bodyPr wrap="square" rtlCol="0">
                <a:spAutoFit/>
              </a:bodyPr>
              <a:lstStyle/>
              <a:p>
                <a:r>
                  <a:rPr lang="de-DE" sz="500" dirty="0">
                    <a:solidFill>
                      <a:srgbClr val="48B0F0"/>
                    </a:solidFill>
                    <a:latin typeface="Helvetica" pitchFamily="2" charset="0"/>
                  </a:rPr>
                  <a:t>Sup35 1-131 Gal4 G4</a:t>
                </a:r>
              </a:p>
              <a:p>
                <a:r>
                  <a:rPr lang="de-DE" sz="500" dirty="0">
                    <a:solidFill>
                      <a:srgbClr val="48B0F0"/>
                    </a:solidFill>
                    <a:latin typeface="Helvetica" pitchFamily="2" charset="0"/>
                  </a:rPr>
                  <a:t>4</a:t>
                </a:r>
              </a:p>
            </p:txBody>
          </p:sp>
          <p:sp>
            <p:nvSpPr>
              <p:cNvPr id="118" name="Textfeld 117">
                <a:extLst>
                  <a:ext uri="{FF2B5EF4-FFF2-40B4-BE49-F238E27FC236}">
                    <a16:creationId xmlns:a16="http://schemas.microsoft.com/office/drawing/2014/main" id="{57A348E1-B404-E24C-A688-354A0B37C47B}"/>
                  </a:ext>
                </a:extLst>
              </p:cNvPr>
              <p:cNvSpPr txBox="1"/>
              <p:nvPr/>
            </p:nvSpPr>
            <p:spPr>
              <a:xfrm>
                <a:off x="5555999" y="1593735"/>
                <a:ext cx="504102" cy="400110"/>
              </a:xfrm>
              <a:prstGeom prst="rect">
                <a:avLst/>
              </a:prstGeom>
              <a:noFill/>
              <a:ln>
                <a:noFill/>
              </a:ln>
            </p:spPr>
            <p:txBody>
              <a:bodyPr wrap="square" rtlCol="0">
                <a:spAutoFit/>
              </a:bodyPr>
              <a:lstStyle/>
              <a:p>
                <a:r>
                  <a:rPr lang="de-DE" sz="500" dirty="0">
                    <a:solidFill>
                      <a:srgbClr val="48B0F0"/>
                    </a:solidFill>
                    <a:latin typeface="Helvetica" pitchFamily="2" charset="0"/>
                  </a:rPr>
                  <a:t>Sup35 1-131 Gal4 G4</a:t>
                </a:r>
              </a:p>
              <a:p>
                <a:r>
                  <a:rPr lang="de-DE" sz="500" dirty="0">
                    <a:solidFill>
                      <a:srgbClr val="48B0F0"/>
                    </a:solidFill>
                    <a:latin typeface="Helvetica" pitchFamily="2" charset="0"/>
                  </a:rPr>
                  <a:t>5</a:t>
                </a:r>
              </a:p>
            </p:txBody>
          </p:sp>
          <p:sp>
            <p:nvSpPr>
              <p:cNvPr id="119" name="Textfeld 118">
                <a:extLst>
                  <a:ext uri="{FF2B5EF4-FFF2-40B4-BE49-F238E27FC236}">
                    <a16:creationId xmlns:a16="http://schemas.microsoft.com/office/drawing/2014/main" id="{A633A7A8-8F20-7B4E-89AF-E17B7998DCD2}"/>
                  </a:ext>
                </a:extLst>
              </p:cNvPr>
              <p:cNvSpPr txBox="1"/>
              <p:nvPr/>
            </p:nvSpPr>
            <p:spPr>
              <a:xfrm>
                <a:off x="6010588" y="1593735"/>
                <a:ext cx="504102" cy="400110"/>
              </a:xfrm>
              <a:prstGeom prst="rect">
                <a:avLst/>
              </a:prstGeom>
              <a:noFill/>
              <a:ln>
                <a:noFill/>
              </a:ln>
            </p:spPr>
            <p:txBody>
              <a:bodyPr wrap="square" rtlCol="0">
                <a:spAutoFit/>
              </a:bodyPr>
              <a:lstStyle/>
              <a:p>
                <a:r>
                  <a:rPr lang="de-DE" sz="500" dirty="0">
                    <a:solidFill>
                      <a:srgbClr val="48B0F0"/>
                    </a:solidFill>
                    <a:latin typeface="Helvetica" pitchFamily="2" charset="0"/>
                  </a:rPr>
                  <a:t>Sup35 1-131 Gal4 G4</a:t>
                </a:r>
              </a:p>
              <a:p>
                <a:r>
                  <a:rPr lang="de-DE" sz="500" dirty="0">
                    <a:solidFill>
                      <a:srgbClr val="48B0F0"/>
                    </a:solidFill>
                    <a:latin typeface="Helvetica" pitchFamily="2" charset="0"/>
                  </a:rPr>
                  <a:t>6</a:t>
                </a:r>
              </a:p>
            </p:txBody>
          </p:sp>
          <p:sp>
            <p:nvSpPr>
              <p:cNvPr id="120" name="Textfeld 119">
                <a:extLst>
                  <a:ext uri="{FF2B5EF4-FFF2-40B4-BE49-F238E27FC236}">
                    <a16:creationId xmlns:a16="http://schemas.microsoft.com/office/drawing/2014/main" id="{DACB57AF-9117-6442-853A-8E5F27E41E57}"/>
                  </a:ext>
                </a:extLst>
              </p:cNvPr>
              <p:cNvSpPr txBox="1"/>
              <p:nvPr/>
            </p:nvSpPr>
            <p:spPr>
              <a:xfrm>
                <a:off x="4635530" y="1593735"/>
                <a:ext cx="504102" cy="400110"/>
              </a:xfrm>
              <a:prstGeom prst="rect">
                <a:avLst/>
              </a:prstGeom>
              <a:noFill/>
              <a:ln>
                <a:noFill/>
              </a:ln>
            </p:spPr>
            <p:txBody>
              <a:bodyPr wrap="square" rtlCol="0">
                <a:spAutoFit/>
              </a:bodyPr>
              <a:lstStyle/>
              <a:p>
                <a:r>
                  <a:rPr lang="de-DE" sz="500" dirty="0">
                    <a:solidFill>
                      <a:srgbClr val="48B0F0"/>
                    </a:solidFill>
                    <a:latin typeface="Helvetica" pitchFamily="2" charset="0"/>
                  </a:rPr>
                  <a:t>Sup35 1-131 Gal4 G4</a:t>
                </a:r>
              </a:p>
              <a:p>
                <a:r>
                  <a:rPr lang="de-DE" sz="500" dirty="0">
                    <a:solidFill>
                      <a:srgbClr val="48B0F0"/>
                    </a:solidFill>
                    <a:latin typeface="Helvetica" pitchFamily="2" charset="0"/>
                  </a:rPr>
                  <a:t>3</a:t>
                </a:r>
              </a:p>
            </p:txBody>
          </p:sp>
          <p:sp>
            <p:nvSpPr>
              <p:cNvPr id="121" name="Textfeld 120">
                <a:extLst>
                  <a:ext uri="{FF2B5EF4-FFF2-40B4-BE49-F238E27FC236}">
                    <a16:creationId xmlns:a16="http://schemas.microsoft.com/office/drawing/2014/main" id="{82D7BD5E-555E-B842-9735-710026717AB8}"/>
                  </a:ext>
                </a:extLst>
              </p:cNvPr>
              <p:cNvSpPr txBox="1"/>
              <p:nvPr/>
            </p:nvSpPr>
            <p:spPr>
              <a:xfrm>
                <a:off x="4180097" y="1937606"/>
                <a:ext cx="504102" cy="323165"/>
              </a:xfrm>
              <a:prstGeom prst="rect">
                <a:avLst/>
              </a:prstGeom>
              <a:noFill/>
              <a:ln>
                <a:noFill/>
              </a:ln>
            </p:spPr>
            <p:txBody>
              <a:bodyPr wrap="square" rtlCol="0">
                <a:spAutoFit/>
              </a:bodyPr>
              <a:lstStyle/>
              <a:p>
                <a:r>
                  <a:rPr lang="de-DE" sz="500" dirty="0">
                    <a:latin typeface="Helvetica" pitchFamily="2" charset="0"/>
                  </a:rPr>
                  <a:t>CTCF IDR</a:t>
                </a:r>
              </a:p>
              <a:p>
                <a:r>
                  <a:rPr lang="de-DE" sz="500" dirty="0">
                    <a:latin typeface="Helvetica" pitchFamily="2" charset="0"/>
                  </a:rPr>
                  <a:t>578-727</a:t>
                </a:r>
              </a:p>
              <a:p>
                <a:r>
                  <a:rPr lang="de-DE" sz="500" dirty="0">
                    <a:latin typeface="Helvetica" pitchFamily="2" charset="0"/>
                  </a:rPr>
                  <a:t>1</a:t>
                </a:r>
              </a:p>
            </p:txBody>
          </p:sp>
          <p:sp>
            <p:nvSpPr>
              <p:cNvPr id="122" name="Textfeld 121">
                <a:extLst>
                  <a:ext uri="{FF2B5EF4-FFF2-40B4-BE49-F238E27FC236}">
                    <a16:creationId xmlns:a16="http://schemas.microsoft.com/office/drawing/2014/main" id="{71AE342F-D67B-CA40-9E9F-21A3310BB9B6}"/>
                  </a:ext>
                </a:extLst>
              </p:cNvPr>
              <p:cNvSpPr txBox="1"/>
              <p:nvPr/>
            </p:nvSpPr>
            <p:spPr>
              <a:xfrm>
                <a:off x="4630101" y="1937606"/>
                <a:ext cx="504102" cy="323165"/>
              </a:xfrm>
              <a:prstGeom prst="rect">
                <a:avLst/>
              </a:prstGeom>
              <a:noFill/>
              <a:ln>
                <a:noFill/>
              </a:ln>
            </p:spPr>
            <p:txBody>
              <a:bodyPr wrap="square" rtlCol="0">
                <a:spAutoFit/>
              </a:bodyPr>
              <a:lstStyle/>
              <a:p>
                <a:r>
                  <a:rPr lang="de-DE" sz="500" dirty="0">
                    <a:latin typeface="Helvetica" pitchFamily="2" charset="0"/>
                  </a:rPr>
                  <a:t>CTCF IDR</a:t>
                </a:r>
              </a:p>
              <a:p>
                <a:r>
                  <a:rPr lang="de-DE" sz="500" dirty="0">
                    <a:latin typeface="Helvetica" pitchFamily="2" charset="0"/>
                  </a:rPr>
                  <a:t>578-727</a:t>
                </a:r>
              </a:p>
              <a:p>
                <a:r>
                  <a:rPr lang="de-DE" sz="500" dirty="0">
                    <a:latin typeface="Helvetica" pitchFamily="2" charset="0"/>
                  </a:rPr>
                  <a:t>2</a:t>
                </a:r>
              </a:p>
            </p:txBody>
          </p:sp>
          <p:sp>
            <p:nvSpPr>
              <p:cNvPr id="123" name="Textfeld 122">
                <a:extLst>
                  <a:ext uri="{FF2B5EF4-FFF2-40B4-BE49-F238E27FC236}">
                    <a16:creationId xmlns:a16="http://schemas.microsoft.com/office/drawing/2014/main" id="{83D5B22D-08A6-AD48-A278-4269F6825133}"/>
                  </a:ext>
                </a:extLst>
              </p:cNvPr>
              <p:cNvSpPr txBox="1"/>
              <p:nvPr/>
            </p:nvSpPr>
            <p:spPr>
              <a:xfrm>
                <a:off x="5130502" y="1937606"/>
                <a:ext cx="504102" cy="323165"/>
              </a:xfrm>
              <a:prstGeom prst="rect">
                <a:avLst/>
              </a:prstGeom>
              <a:noFill/>
              <a:ln>
                <a:noFill/>
              </a:ln>
            </p:spPr>
            <p:txBody>
              <a:bodyPr wrap="square" rtlCol="0">
                <a:spAutoFit/>
              </a:bodyPr>
              <a:lstStyle/>
              <a:p>
                <a:r>
                  <a:rPr lang="de-DE" sz="500" dirty="0">
                    <a:latin typeface="Helvetica" pitchFamily="2" charset="0"/>
                  </a:rPr>
                  <a:t>CTCF IDR</a:t>
                </a:r>
              </a:p>
              <a:p>
                <a:r>
                  <a:rPr lang="de-DE" sz="500" dirty="0">
                    <a:latin typeface="Helvetica" pitchFamily="2" charset="0"/>
                  </a:rPr>
                  <a:t>578-727</a:t>
                </a:r>
              </a:p>
              <a:p>
                <a:r>
                  <a:rPr lang="de-DE" sz="500" dirty="0">
                    <a:latin typeface="Helvetica" pitchFamily="2" charset="0"/>
                  </a:rPr>
                  <a:t>3</a:t>
                </a:r>
              </a:p>
            </p:txBody>
          </p:sp>
          <p:sp>
            <p:nvSpPr>
              <p:cNvPr id="124" name="Textfeld 123">
                <a:extLst>
                  <a:ext uri="{FF2B5EF4-FFF2-40B4-BE49-F238E27FC236}">
                    <a16:creationId xmlns:a16="http://schemas.microsoft.com/office/drawing/2014/main" id="{964DC724-9A2C-0A4E-BDA9-538CCBF57720}"/>
                  </a:ext>
                </a:extLst>
              </p:cNvPr>
              <p:cNvSpPr txBox="1"/>
              <p:nvPr/>
            </p:nvSpPr>
            <p:spPr>
              <a:xfrm>
                <a:off x="5594444" y="1937606"/>
                <a:ext cx="504102" cy="323165"/>
              </a:xfrm>
              <a:prstGeom prst="rect">
                <a:avLst/>
              </a:prstGeom>
              <a:noFill/>
              <a:ln>
                <a:noFill/>
              </a:ln>
            </p:spPr>
            <p:txBody>
              <a:bodyPr wrap="square" rtlCol="0">
                <a:spAutoFit/>
              </a:bodyPr>
              <a:lstStyle/>
              <a:p>
                <a:r>
                  <a:rPr lang="de-DE" sz="500" dirty="0">
                    <a:latin typeface="Helvetica" pitchFamily="2" charset="0"/>
                  </a:rPr>
                  <a:t>CTCF IDR</a:t>
                </a:r>
              </a:p>
              <a:p>
                <a:r>
                  <a:rPr lang="de-DE" sz="500" dirty="0">
                    <a:latin typeface="Helvetica" pitchFamily="2" charset="0"/>
                  </a:rPr>
                  <a:t>578-727</a:t>
                </a:r>
              </a:p>
              <a:p>
                <a:r>
                  <a:rPr lang="de-DE" sz="500" dirty="0">
                    <a:latin typeface="Helvetica" pitchFamily="2" charset="0"/>
                  </a:rPr>
                  <a:t>4</a:t>
                </a:r>
              </a:p>
            </p:txBody>
          </p:sp>
          <p:sp>
            <p:nvSpPr>
              <p:cNvPr id="125" name="Textfeld 124">
                <a:extLst>
                  <a:ext uri="{FF2B5EF4-FFF2-40B4-BE49-F238E27FC236}">
                    <a16:creationId xmlns:a16="http://schemas.microsoft.com/office/drawing/2014/main" id="{95960E5A-CF11-334E-865D-50D89B5CBD67}"/>
                  </a:ext>
                </a:extLst>
              </p:cNvPr>
              <p:cNvSpPr txBox="1"/>
              <p:nvPr/>
            </p:nvSpPr>
            <p:spPr>
              <a:xfrm>
                <a:off x="6018748" y="1937606"/>
                <a:ext cx="504102" cy="323165"/>
              </a:xfrm>
              <a:prstGeom prst="rect">
                <a:avLst/>
              </a:prstGeom>
              <a:noFill/>
              <a:ln>
                <a:noFill/>
              </a:ln>
            </p:spPr>
            <p:txBody>
              <a:bodyPr wrap="square" rtlCol="0">
                <a:spAutoFit/>
              </a:bodyPr>
              <a:lstStyle/>
              <a:p>
                <a:r>
                  <a:rPr lang="de-DE" sz="500" dirty="0">
                    <a:latin typeface="Helvetica" pitchFamily="2" charset="0"/>
                  </a:rPr>
                  <a:t>CTCF IDR</a:t>
                </a:r>
              </a:p>
              <a:p>
                <a:r>
                  <a:rPr lang="de-DE" sz="500" dirty="0">
                    <a:latin typeface="Helvetica" pitchFamily="2" charset="0"/>
                  </a:rPr>
                  <a:t>578-727</a:t>
                </a:r>
              </a:p>
              <a:p>
                <a:r>
                  <a:rPr lang="de-DE" sz="500" dirty="0">
                    <a:latin typeface="Helvetica" pitchFamily="2" charset="0"/>
                  </a:rPr>
                  <a:t>5</a:t>
                </a:r>
              </a:p>
            </p:txBody>
          </p:sp>
          <p:sp>
            <p:nvSpPr>
              <p:cNvPr id="126" name="Textfeld 125">
                <a:extLst>
                  <a:ext uri="{FF2B5EF4-FFF2-40B4-BE49-F238E27FC236}">
                    <a16:creationId xmlns:a16="http://schemas.microsoft.com/office/drawing/2014/main" id="{FAA159C6-0DD6-D84C-A0B2-1688209C4670}"/>
                  </a:ext>
                </a:extLst>
              </p:cNvPr>
              <p:cNvSpPr txBox="1"/>
              <p:nvPr/>
            </p:nvSpPr>
            <p:spPr>
              <a:xfrm>
                <a:off x="4430428" y="2271694"/>
                <a:ext cx="504102" cy="323165"/>
              </a:xfrm>
              <a:prstGeom prst="rect">
                <a:avLst/>
              </a:prstGeom>
              <a:noFill/>
              <a:ln>
                <a:noFill/>
              </a:ln>
            </p:spPr>
            <p:txBody>
              <a:bodyPr wrap="square" rtlCol="0">
                <a:spAutoFit/>
              </a:bodyPr>
              <a:lstStyle/>
              <a:p>
                <a:r>
                  <a:rPr lang="de-DE" sz="500" dirty="0">
                    <a:latin typeface="Helvetica" pitchFamily="2" charset="0"/>
                  </a:rPr>
                  <a:t>CTCF IDR</a:t>
                </a:r>
              </a:p>
              <a:p>
                <a:r>
                  <a:rPr lang="de-DE" sz="500" dirty="0">
                    <a:latin typeface="Helvetica" pitchFamily="2" charset="0"/>
                  </a:rPr>
                  <a:t>578-727</a:t>
                </a:r>
              </a:p>
              <a:p>
                <a:r>
                  <a:rPr lang="de-DE" sz="500" dirty="0">
                    <a:latin typeface="Helvetica" pitchFamily="2" charset="0"/>
                  </a:rPr>
                  <a:t>6</a:t>
                </a:r>
              </a:p>
            </p:txBody>
          </p:sp>
          <p:sp>
            <p:nvSpPr>
              <p:cNvPr id="127" name="Textfeld 126">
                <a:extLst>
                  <a:ext uri="{FF2B5EF4-FFF2-40B4-BE49-F238E27FC236}">
                    <a16:creationId xmlns:a16="http://schemas.microsoft.com/office/drawing/2014/main" id="{2BFDF8D5-3BA5-5B4D-91CB-63AEAD3BCCAA}"/>
                  </a:ext>
                </a:extLst>
              </p:cNvPr>
              <p:cNvSpPr txBox="1"/>
              <p:nvPr/>
            </p:nvSpPr>
            <p:spPr>
              <a:xfrm>
                <a:off x="4917623" y="2271694"/>
                <a:ext cx="504102" cy="246221"/>
              </a:xfrm>
              <a:prstGeom prst="rect">
                <a:avLst/>
              </a:prstGeom>
              <a:noFill/>
              <a:ln>
                <a:noFill/>
              </a:ln>
            </p:spPr>
            <p:txBody>
              <a:bodyPr wrap="square" rtlCol="0">
                <a:spAutoFit/>
              </a:bodyPr>
              <a:lstStyle/>
              <a:p>
                <a:r>
                  <a:rPr lang="de-DE" sz="500" dirty="0">
                    <a:solidFill>
                      <a:srgbClr val="48B0F0"/>
                    </a:solidFill>
                    <a:latin typeface="Helvetica" pitchFamily="2" charset="0"/>
                  </a:rPr>
                  <a:t>K. </a:t>
                </a:r>
                <a:r>
                  <a:rPr lang="de-DE" sz="500" dirty="0" err="1">
                    <a:solidFill>
                      <a:srgbClr val="48B0F0"/>
                    </a:solidFill>
                    <a:latin typeface="Helvetica" pitchFamily="2" charset="0"/>
                  </a:rPr>
                  <a:t>Lactis</a:t>
                </a:r>
                <a:r>
                  <a:rPr lang="de-DE" sz="500" dirty="0">
                    <a:solidFill>
                      <a:srgbClr val="48B0F0"/>
                    </a:solidFill>
                    <a:latin typeface="Helvetica" pitchFamily="2" charset="0"/>
                  </a:rPr>
                  <a:t> </a:t>
                </a:r>
              </a:p>
              <a:p>
                <a:r>
                  <a:rPr lang="de-DE" sz="500" dirty="0">
                    <a:solidFill>
                      <a:srgbClr val="48B0F0"/>
                    </a:solidFill>
                    <a:latin typeface="Helvetica" pitchFamily="2" charset="0"/>
                  </a:rPr>
                  <a:t>1</a:t>
                </a:r>
              </a:p>
            </p:txBody>
          </p:sp>
          <p:sp>
            <p:nvSpPr>
              <p:cNvPr id="128" name="Textfeld 127">
                <a:extLst>
                  <a:ext uri="{FF2B5EF4-FFF2-40B4-BE49-F238E27FC236}">
                    <a16:creationId xmlns:a16="http://schemas.microsoft.com/office/drawing/2014/main" id="{E03270C6-E828-A140-86A0-04B54544F2FB}"/>
                  </a:ext>
                </a:extLst>
              </p:cNvPr>
              <p:cNvSpPr txBox="1"/>
              <p:nvPr/>
            </p:nvSpPr>
            <p:spPr>
              <a:xfrm>
                <a:off x="5339695" y="2271694"/>
                <a:ext cx="504102" cy="246221"/>
              </a:xfrm>
              <a:prstGeom prst="rect">
                <a:avLst/>
              </a:prstGeom>
              <a:noFill/>
              <a:ln>
                <a:noFill/>
              </a:ln>
            </p:spPr>
            <p:txBody>
              <a:bodyPr wrap="square" rtlCol="0">
                <a:spAutoFit/>
              </a:bodyPr>
              <a:lstStyle/>
              <a:p>
                <a:r>
                  <a:rPr lang="de-DE" sz="500" dirty="0">
                    <a:solidFill>
                      <a:srgbClr val="48B0F0"/>
                    </a:solidFill>
                    <a:latin typeface="Helvetica" pitchFamily="2" charset="0"/>
                  </a:rPr>
                  <a:t>K. </a:t>
                </a:r>
                <a:r>
                  <a:rPr lang="de-DE" sz="500" dirty="0" err="1">
                    <a:solidFill>
                      <a:srgbClr val="48B0F0"/>
                    </a:solidFill>
                    <a:latin typeface="Helvetica" pitchFamily="2" charset="0"/>
                  </a:rPr>
                  <a:t>Lactis</a:t>
                </a:r>
                <a:r>
                  <a:rPr lang="de-DE" sz="500" dirty="0">
                    <a:solidFill>
                      <a:srgbClr val="48B0F0"/>
                    </a:solidFill>
                    <a:latin typeface="Helvetica" pitchFamily="2" charset="0"/>
                  </a:rPr>
                  <a:t> </a:t>
                </a:r>
              </a:p>
              <a:p>
                <a:r>
                  <a:rPr lang="de-DE" sz="500" dirty="0">
                    <a:solidFill>
                      <a:srgbClr val="48B0F0"/>
                    </a:solidFill>
                    <a:latin typeface="Helvetica" pitchFamily="2" charset="0"/>
                  </a:rPr>
                  <a:t>2</a:t>
                </a:r>
              </a:p>
            </p:txBody>
          </p:sp>
          <p:sp>
            <p:nvSpPr>
              <p:cNvPr id="129" name="Textfeld 128">
                <a:extLst>
                  <a:ext uri="{FF2B5EF4-FFF2-40B4-BE49-F238E27FC236}">
                    <a16:creationId xmlns:a16="http://schemas.microsoft.com/office/drawing/2014/main" id="{BD8F66A0-E283-2249-8EFD-1C02A50E46C5}"/>
                  </a:ext>
                </a:extLst>
              </p:cNvPr>
              <p:cNvSpPr txBox="1"/>
              <p:nvPr/>
            </p:nvSpPr>
            <p:spPr>
              <a:xfrm>
                <a:off x="5773259" y="2271694"/>
                <a:ext cx="504102" cy="246221"/>
              </a:xfrm>
              <a:prstGeom prst="rect">
                <a:avLst/>
              </a:prstGeom>
              <a:noFill/>
              <a:ln>
                <a:noFill/>
              </a:ln>
            </p:spPr>
            <p:txBody>
              <a:bodyPr wrap="square" rtlCol="0">
                <a:spAutoFit/>
              </a:bodyPr>
              <a:lstStyle/>
              <a:p>
                <a:r>
                  <a:rPr lang="de-DE" sz="500" dirty="0">
                    <a:solidFill>
                      <a:srgbClr val="48B0F0"/>
                    </a:solidFill>
                    <a:latin typeface="Helvetica" pitchFamily="2" charset="0"/>
                  </a:rPr>
                  <a:t>K. </a:t>
                </a:r>
                <a:r>
                  <a:rPr lang="de-DE" sz="500" dirty="0" err="1">
                    <a:solidFill>
                      <a:srgbClr val="48B0F0"/>
                    </a:solidFill>
                    <a:latin typeface="Helvetica" pitchFamily="2" charset="0"/>
                  </a:rPr>
                  <a:t>Lactis</a:t>
                </a:r>
                <a:r>
                  <a:rPr lang="de-DE" sz="500" dirty="0">
                    <a:solidFill>
                      <a:srgbClr val="48B0F0"/>
                    </a:solidFill>
                    <a:latin typeface="Helvetica" pitchFamily="2" charset="0"/>
                  </a:rPr>
                  <a:t> </a:t>
                </a:r>
              </a:p>
              <a:p>
                <a:r>
                  <a:rPr lang="de-DE" sz="500" dirty="0">
                    <a:solidFill>
                      <a:srgbClr val="48B0F0"/>
                    </a:solidFill>
                    <a:latin typeface="Helvetica" pitchFamily="2" charset="0"/>
                  </a:rPr>
                  <a:t>3</a:t>
                </a:r>
              </a:p>
            </p:txBody>
          </p:sp>
          <p:sp>
            <p:nvSpPr>
              <p:cNvPr id="130" name="Textfeld 129">
                <a:extLst>
                  <a:ext uri="{FF2B5EF4-FFF2-40B4-BE49-F238E27FC236}">
                    <a16:creationId xmlns:a16="http://schemas.microsoft.com/office/drawing/2014/main" id="{5C8C7F9B-8C4A-E741-A442-ACC6C5550261}"/>
                  </a:ext>
                </a:extLst>
              </p:cNvPr>
              <p:cNvSpPr txBox="1"/>
              <p:nvPr/>
            </p:nvSpPr>
            <p:spPr>
              <a:xfrm>
                <a:off x="4699961" y="2608271"/>
                <a:ext cx="504102" cy="246221"/>
              </a:xfrm>
              <a:prstGeom prst="rect">
                <a:avLst/>
              </a:prstGeom>
              <a:noFill/>
              <a:ln>
                <a:noFill/>
              </a:ln>
            </p:spPr>
            <p:txBody>
              <a:bodyPr wrap="square" rtlCol="0">
                <a:spAutoFit/>
              </a:bodyPr>
              <a:lstStyle/>
              <a:p>
                <a:r>
                  <a:rPr lang="de-DE" sz="500" dirty="0">
                    <a:solidFill>
                      <a:srgbClr val="48B0F0"/>
                    </a:solidFill>
                    <a:latin typeface="Helvetica" pitchFamily="2" charset="0"/>
                  </a:rPr>
                  <a:t>K. </a:t>
                </a:r>
                <a:r>
                  <a:rPr lang="de-DE" sz="500" dirty="0" err="1">
                    <a:solidFill>
                      <a:srgbClr val="48B0F0"/>
                    </a:solidFill>
                    <a:latin typeface="Helvetica" pitchFamily="2" charset="0"/>
                  </a:rPr>
                  <a:t>Lactis</a:t>
                </a:r>
                <a:r>
                  <a:rPr lang="de-DE" sz="500" dirty="0">
                    <a:solidFill>
                      <a:srgbClr val="48B0F0"/>
                    </a:solidFill>
                    <a:latin typeface="Helvetica" pitchFamily="2" charset="0"/>
                  </a:rPr>
                  <a:t> </a:t>
                </a:r>
              </a:p>
              <a:p>
                <a:r>
                  <a:rPr lang="de-DE" sz="500" dirty="0">
                    <a:solidFill>
                      <a:srgbClr val="48B0F0"/>
                    </a:solidFill>
                    <a:latin typeface="Helvetica" pitchFamily="2" charset="0"/>
                  </a:rPr>
                  <a:t>4</a:t>
                </a:r>
              </a:p>
            </p:txBody>
          </p:sp>
          <p:sp>
            <p:nvSpPr>
              <p:cNvPr id="131" name="Textfeld 130">
                <a:extLst>
                  <a:ext uri="{FF2B5EF4-FFF2-40B4-BE49-F238E27FC236}">
                    <a16:creationId xmlns:a16="http://schemas.microsoft.com/office/drawing/2014/main" id="{DFEFA2C7-78D1-B342-964D-FAA0E69FB75A}"/>
                  </a:ext>
                </a:extLst>
              </p:cNvPr>
              <p:cNvSpPr txBox="1"/>
              <p:nvPr/>
            </p:nvSpPr>
            <p:spPr>
              <a:xfrm>
                <a:off x="5150504" y="2608271"/>
                <a:ext cx="504102" cy="246221"/>
              </a:xfrm>
              <a:prstGeom prst="rect">
                <a:avLst/>
              </a:prstGeom>
              <a:noFill/>
              <a:ln>
                <a:noFill/>
              </a:ln>
            </p:spPr>
            <p:txBody>
              <a:bodyPr wrap="square" rtlCol="0">
                <a:spAutoFit/>
              </a:bodyPr>
              <a:lstStyle/>
              <a:p>
                <a:r>
                  <a:rPr lang="de-DE" sz="500" dirty="0">
                    <a:solidFill>
                      <a:srgbClr val="48B0F0"/>
                    </a:solidFill>
                    <a:latin typeface="Helvetica" pitchFamily="2" charset="0"/>
                  </a:rPr>
                  <a:t>K. </a:t>
                </a:r>
                <a:r>
                  <a:rPr lang="de-DE" sz="500" dirty="0" err="1">
                    <a:solidFill>
                      <a:srgbClr val="48B0F0"/>
                    </a:solidFill>
                    <a:latin typeface="Helvetica" pitchFamily="2" charset="0"/>
                  </a:rPr>
                  <a:t>Lactis</a:t>
                </a:r>
                <a:r>
                  <a:rPr lang="de-DE" sz="500" dirty="0">
                    <a:solidFill>
                      <a:srgbClr val="48B0F0"/>
                    </a:solidFill>
                    <a:latin typeface="Helvetica" pitchFamily="2" charset="0"/>
                  </a:rPr>
                  <a:t> </a:t>
                </a:r>
              </a:p>
              <a:p>
                <a:r>
                  <a:rPr lang="de-DE" sz="500" dirty="0">
                    <a:solidFill>
                      <a:srgbClr val="48B0F0"/>
                    </a:solidFill>
                    <a:latin typeface="Helvetica" pitchFamily="2" charset="0"/>
                  </a:rPr>
                  <a:t>5</a:t>
                </a:r>
              </a:p>
            </p:txBody>
          </p:sp>
          <p:sp>
            <p:nvSpPr>
              <p:cNvPr id="132" name="Textfeld 131">
                <a:extLst>
                  <a:ext uri="{FF2B5EF4-FFF2-40B4-BE49-F238E27FC236}">
                    <a16:creationId xmlns:a16="http://schemas.microsoft.com/office/drawing/2014/main" id="{C7C98E04-BC67-C247-AE3A-AFF05CFE2F81}"/>
                  </a:ext>
                </a:extLst>
              </p:cNvPr>
              <p:cNvSpPr txBox="1"/>
              <p:nvPr/>
            </p:nvSpPr>
            <p:spPr>
              <a:xfrm>
                <a:off x="5591746" y="2608271"/>
                <a:ext cx="504102" cy="246221"/>
              </a:xfrm>
              <a:prstGeom prst="rect">
                <a:avLst/>
              </a:prstGeom>
              <a:noFill/>
              <a:ln>
                <a:noFill/>
              </a:ln>
            </p:spPr>
            <p:txBody>
              <a:bodyPr wrap="square" rtlCol="0">
                <a:spAutoFit/>
              </a:bodyPr>
              <a:lstStyle/>
              <a:p>
                <a:r>
                  <a:rPr lang="de-DE" sz="500" dirty="0">
                    <a:solidFill>
                      <a:srgbClr val="48B0F0"/>
                    </a:solidFill>
                    <a:latin typeface="Helvetica" pitchFamily="2" charset="0"/>
                  </a:rPr>
                  <a:t>K. </a:t>
                </a:r>
                <a:r>
                  <a:rPr lang="de-DE" sz="500" dirty="0" err="1">
                    <a:solidFill>
                      <a:srgbClr val="48B0F0"/>
                    </a:solidFill>
                    <a:latin typeface="Helvetica" pitchFamily="2" charset="0"/>
                  </a:rPr>
                  <a:t>Lactis</a:t>
                </a:r>
                <a:r>
                  <a:rPr lang="de-DE" sz="500" dirty="0">
                    <a:solidFill>
                      <a:srgbClr val="48B0F0"/>
                    </a:solidFill>
                    <a:latin typeface="Helvetica" pitchFamily="2" charset="0"/>
                  </a:rPr>
                  <a:t> </a:t>
                </a:r>
              </a:p>
              <a:p>
                <a:r>
                  <a:rPr lang="de-DE" sz="500" dirty="0">
                    <a:solidFill>
                      <a:srgbClr val="48B0F0"/>
                    </a:solidFill>
                    <a:latin typeface="Helvetica" pitchFamily="2" charset="0"/>
                  </a:rPr>
                  <a:t>6</a:t>
                </a:r>
              </a:p>
            </p:txBody>
          </p:sp>
          <p:cxnSp>
            <p:nvCxnSpPr>
              <p:cNvPr id="133" name="Gerade Verbindung 132">
                <a:extLst>
                  <a:ext uri="{FF2B5EF4-FFF2-40B4-BE49-F238E27FC236}">
                    <a16:creationId xmlns:a16="http://schemas.microsoft.com/office/drawing/2014/main" id="{CC3BDC98-7619-854B-AC02-EED1098C1692}"/>
                  </a:ext>
                </a:extLst>
              </p:cNvPr>
              <p:cNvCxnSpPr>
                <a:cxnSpLocks/>
              </p:cNvCxnSpPr>
              <p:nvPr/>
            </p:nvCxnSpPr>
            <p:spPr>
              <a:xfrm>
                <a:off x="4943050" y="607335"/>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133">
                <a:extLst>
                  <a:ext uri="{FF2B5EF4-FFF2-40B4-BE49-F238E27FC236}">
                    <a16:creationId xmlns:a16="http://schemas.microsoft.com/office/drawing/2014/main" id="{6ED8A295-B3C9-4B44-BC73-EEDE220FD417}"/>
                  </a:ext>
                </a:extLst>
              </p:cNvPr>
              <p:cNvCxnSpPr>
                <a:cxnSpLocks/>
              </p:cNvCxnSpPr>
              <p:nvPr/>
            </p:nvCxnSpPr>
            <p:spPr>
              <a:xfrm>
                <a:off x="5397904" y="607335"/>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134">
                <a:extLst>
                  <a:ext uri="{FF2B5EF4-FFF2-40B4-BE49-F238E27FC236}">
                    <a16:creationId xmlns:a16="http://schemas.microsoft.com/office/drawing/2014/main" id="{EBBAB295-45AA-5742-BB38-27E4C7395381}"/>
                  </a:ext>
                </a:extLst>
              </p:cNvPr>
              <p:cNvCxnSpPr>
                <a:cxnSpLocks/>
              </p:cNvCxnSpPr>
              <p:nvPr/>
            </p:nvCxnSpPr>
            <p:spPr>
              <a:xfrm>
                <a:off x="5851445" y="607335"/>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135">
                <a:extLst>
                  <a:ext uri="{FF2B5EF4-FFF2-40B4-BE49-F238E27FC236}">
                    <a16:creationId xmlns:a16="http://schemas.microsoft.com/office/drawing/2014/main" id="{F8D50015-21D2-0343-BA11-23CD3A9723C0}"/>
                  </a:ext>
                </a:extLst>
              </p:cNvPr>
              <p:cNvCxnSpPr>
                <a:cxnSpLocks/>
              </p:cNvCxnSpPr>
              <p:nvPr/>
            </p:nvCxnSpPr>
            <p:spPr>
              <a:xfrm>
                <a:off x="4708525" y="614350"/>
                <a:ext cx="1384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4" name="Textfeld 162">
              <a:extLst>
                <a:ext uri="{FF2B5EF4-FFF2-40B4-BE49-F238E27FC236}">
                  <a16:creationId xmlns:a16="http://schemas.microsoft.com/office/drawing/2014/main" id="{43B1AE50-C72B-BB4E-B18D-61CB2BDA8481}"/>
                </a:ext>
              </a:extLst>
            </p:cNvPr>
            <p:cNvSpPr txBox="1"/>
            <p:nvPr/>
          </p:nvSpPr>
          <p:spPr>
            <a:xfrm>
              <a:off x="4450212" y="947318"/>
              <a:ext cx="562610" cy="323165"/>
            </a:xfrm>
            <a:prstGeom prst="rect">
              <a:avLst/>
            </a:prstGeom>
            <a:noFill/>
            <a:ln>
              <a:noFill/>
            </a:ln>
          </p:spPr>
          <p:txBody>
            <a:bodyPr wrap="square" rtlCol="0">
              <a:spAutoFit/>
            </a:bodyPr>
            <a:lstStyle>
              <a:defPPr>
                <a:defRPr lang="en-US"/>
              </a:defPPr>
              <a:lvl1pPr>
                <a:defRPr sz="500">
                  <a:solidFill>
                    <a:srgbClr val="48B0F0"/>
                  </a:solidFill>
                  <a:latin typeface="Helvetica" pitchFamily="2" charset="0"/>
                </a:defRPr>
              </a:lvl1pPr>
            </a:lstStyle>
            <a:p>
              <a:r>
                <a:rPr lang="de-DE" dirty="0"/>
                <a:t>FUS 1-163 12E + EM  </a:t>
              </a:r>
            </a:p>
            <a:p>
              <a:r>
                <a:rPr lang="de-DE" dirty="0"/>
                <a:t>5</a:t>
              </a:r>
            </a:p>
          </p:txBody>
        </p:sp>
        <p:sp>
          <p:nvSpPr>
            <p:cNvPr id="139" name="Textfeld 162">
              <a:extLst>
                <a:ext uri="{FF2B5EF4-FFF2-40B4-BE49-F238E27FC236}">
                  <a16:creationId xmlns:a16="http://schemas.microsoft.com/office/drawing/2014/main" id="{F0CFBFE0-B82E-8041-9E67-46E75CB0F62B}"/>
                </a:ext>
              </a:extLst>
            </p:cNvPr>
            <p:cNvSpPr txBox="1"/>
            <p:nvPr/>
          </p:nvSpPr>
          <p:spPr>
            <a:xfrm>
              <a:off x="4888495" y="947318"/>
              <a:ext cx="562610" cy="323165"/>
            </a:xfrm>
            <a:prstGeom prst="rect">
              <a:avLst/>
            </a:prstGeom>
            <a:noFill/>
            <a:ln>
              <a:noFill/>
            </a:ln>
          </p:spPr>
          <p:txBody>
            <a:bodyPr wrap="square" rtlCol="0">
              <a:spAutoFit/>
            </a:bodyPr>
            <a:lstStyle>
              <a:defPPr>
                <a:defRPr lang="en-US"/>
              </a:defPPr>
              <a:lvl1pPr>
                <a:defRPr sz="500">
                  <a:solidFill>
                    <a:srgbClr val="48B0F0"/>
                  </a:solidFill>
                  <a:latin typeface="Helvetica" pitchFamily="2" charset="0"/>
                </a:defRPr>
              </a:lvl1pPr>
            </a:lstStyle>
            <a:p>
              <a:r>
                <a:rPr lang="de-DE" dirty="0"/>
                <a:t>FUS 1-163 12E + EM  </a:t>
              </a:r>
            </a:p>
            <a:p>
              <a:r>
                <a:rPr lang="de-DE" dirty="0"/>
                <a:t>6</a:t>
              </a:r>
            </a:p>
          </p:txBody>
        </p:sp>
      </p:grpSp>
      <p:sp>
        <p:nvSpPr>
          <p:cNvPr id="10" name="Foliennummernplatzhalter 9"/>
          <p:cNvSpPr>
            <a:spLocks noGrp="1"/>
          </p:cNvSpPr>
          <p:nvPr>
            <p:ph type="sldNum" sz="quarter" idx="12"/>
          </p:nvPr>
        </p:nvSpPr>
        <p:spPr/>
        <p:txBody>
          <a:bodyPr/>
          <a:lstStyle/>
          <a:p>
            <a:fld id="{D1518DB2-8BF5-BB49-AB6F-F59199DF38B5}" type="slidenum">
              <a:rPr lang="de-DE" smtClean="0"/>
              <a:t>23</a:t>
            </a:fld>
            <a:endParaRPr lang="de-DE"/>
          </a:p>
        </p:txBody>
      </p:sp>
    </p:spTree>
    <p:extLst>
      <p:ext uri="{BB962C8B-B14F-4D97-AF65-F5344CB8AC3E}">
        <p14:creationId xmlns:p14="http://schemas.microsoft.com/office/powerpoint/2010/main" val="3202327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3891643427"/>
              </p:ext>
            </p:extLst>
          </p:nvPr>
        </p:nvGraphicFramePr>
        <p:xfrm>
          <a:off x="373085" y="2703784"/>
          <a:ext cx="3767361" cy="763902"/>
        </p:xfrm>
        <a:graphic>
          <a:graphicData uri="http://schemas.openxmlformats.org/drawingml/2006/table">
            <a:tbl>
              <a:tblPr firstRow="1" bandRow="1">
                <a:tableStyleId>{5940675A-B579-460E-94D1-54222C63F5DA}</a:tableStyleId>
              </a:tblPr>
              <a:tblGrid>
                <a:gridCol w="1255787">
                  <a:extLst>
                    <a:ext uri="{9D8B030D-6E8A-4147-A177-3AD203B41FA5}">
                      <a16:colId xmlns:a16="http://schemas.microsoft.com/office/drawing/2014/main" val="2481558110"/>
                    </a:ext>
                  </a:extLst>
                </a:gridCol>
                <a:gridCol w="1031787">
                  <a:extLst>
                    <a:ext uri="{9D8B030D-6E8A-4147-A177-3AD203B41FA5}">
                      <a16:colId xmlns:a16="http://schemas.microsoft.com/office/drawing/2014/main" val="3268176089"/>
                    </a:ext>
                  </a:extLst>
                </a:gridCol>
                <a:gridCol w="1479787">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latin typeface="Helvetica" pitchFamily="2" charset="0"/>
                        </a:rPr>
                        <a:t>Sup35</a:t>
                      </a:r>
                      <a:r>
                        <a:rPr lang="de-DE" sz="800" baseline="30000" smtClean="0">
                          <a:latin typeface="Helvetica" pitchFamily="2" charset="0"/>
                        </a:rPr>
                        <a:t>1-131</a:t>
                      </a:r>
                      <a:endParaRPr lang="de-DE" sz="800" baseline="300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algn="l"/>
                      <a:r>
                        <a:rPr lang="de-DE" sz="800" smtClean="0">
                          <a:latin typeface="Helvetica" pitchFamily="2" charset="0"/>
                        </a:rPr>
                        <a:t>CTCF</a:t>
                      </a:r>
                      <a:r>
                        <a:rPr lang="de-DE" sz="800" baseline="30000" smtClean="0">
                          <a:latin typeface="Helvetica" pitchFamily="2" charset="0"/>
                        </a:rPr>
                        <a:t>578-727</a:t>
                      </a:r>
                      <a:endParaRPr lang="de-DE" sz="800" baseline="300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5 out of 6 (</a:t>
                      </a:r>
                      <a:r>
                        <a:rPr lang="de-DE" sz="800" dirty="0" err="1">
                          <a:latin typeface="Helvetica" pitchFamily="2" charset="0"/>
                        </a:rPr>
                        <a:t>technical</a:t>
                      </a:r>
                      <a:r>
                        <a:rPr lang="de-DE" sz="800" dirty="0">
                          <a:latin typeface="Helvetica" pitchFamily="2" charset="0"/>
                        </a:rPr>
                        <a:t> </a:t>
                      </a:r>
                      <a:r>
                        <a:rPr lang="de-DE" sz="800" dirty="0" err="1">
                          <a:latin typeface="Helvetica" pitchFamily="2" charset="0"/>
                        </a:rPr>
                        <a:t>repliate</a:t>
                      </a:r>
                      <a:r>
                        <a:rPr lang="de-DE" sz="800" dirty="0">
                          <a:latin typeface="Helvetica" pitchFamily="2" charset="0"/>
                        </a:rPr>
                        <a:t>, </a:t>
                      </a:r>
                      <a:r>
                        <a:rPr lang="de-DE" sz="800" dirty="0" err="1">
                          <a:latin typeface="Helvetica" pitchFamily="2" charset="0"/>
                        </a:rPr>
                        <a:t>see</a:t>
                      </a:r>
                      <a:r>
                        <a:rPr lang="de-DE" sz="800" dirty="0">
                          <a:latin typeface="Helvetica" pitchFamily="2" charset="0"/>
                        </a:rPr>
                        <a:t> </a:t>
                      </a:r>
                      <a:r>
                        <a:rPr lang="de-DE" sz="800" dirty="0" err="1">
                          <a:latin typeface="Helvetica" pitchFamily="2" charset="0"/>
                        </a:rPr>
                        <a:t>slide</a:t>
                      </a:r>
                      <a:r>
                        <a:rPr lang="de-DE" sz="800" dirty="0">
                          <a:latin typeface="Helvetica" pitchFamily="2" charset="0"/>
                        </a:rPr>
                        <a:t> 23)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2864767"/>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8" name="Rechteck 7">
            <a:extLst>
              <a:ext uri="{FF2B5EF4-FFF2-40B4-BE49-F238E27FC236}">
                <a16:creationId xmlns:a16="http://schemas.microsoft.com/office/drawing/2014/main" id="{87C86CDB-42EE-A749-86B1-BCDC6C687BBA}"/>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605344374"/>
              </p:ext>
            </p:extLst>
          </p:nvPr>
        </p:nvGraphicFramePr>
        <p:xfrm>
          <a:off x="368301" y="6841251"/>
          <a:ext cx="3781426" cy="590548"/>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dirty="0">
                          <a:solidFill>
                            <a:schemeClr val="tx1"/>
                          </a:solidFill>
                          <a:latin typeface="Helvetica" pitchFamily="2" charset="0"/>
                          <a:ea typeface="+mn-ea"/>
                          <a:cs typeface="+mn-cs"/>
                        </a:rPr>
                        <a:t>EM </a:t>
                      </a:r>
                      <a:r>
                        <a:rPr lang="de-DE" sz="800" kern="1200" dirty="0" err="1">
                          <a:solidFill>
                            <a:schemeClr val="tx1"/>
                          </a:solidFill>
                          <a:latin typeface="Helvetica" pitchFamily="2" charset="0"/>
                          <a:ea typeface="+mn-ea"/>
                          <a:cs typeface="+mn-cs"/>
                        </a:rPr>
                        <a:t>only</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4 out of 6 (</a:t>
                      </a:r>
                      <a:r>
                        <a:rPr lang="de-DE" sz="800" dirty="0">
                          <a:latin typeface="Helvetica" pitchFamily="2" charset="0"/>
                        </a:rPr>
                        <a:t>in total: 10 out of 12,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slide</a:t>
                      </a:r>
                      <a:r>
                        <a:rPr lang="de-DE" sz="800" dirty="0">
                          <a:latin typeface="Helvetica" pitchFamily="2" charset="0"/>
                        </a:rPr>
                        <a:t> 25)</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bl>
          </a:graphicData>
        </a:graphic>
      </p:graphicFrame>
      <p:pic>
        <p:nvPicPr>
          <p:cNvPr id="103" name="Grafik 102">
            <a:extLst>
              <a:ext uri="{FF2B5EF4-FFF2-40B4-BE49-F238E27FC236}">
                <a16:creationId xmlns:a16="http://schemas.microsoft.com/office/drawing/2014/main" id="{322728F8-20CD-524B-A1F9-198C5870826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7442" t="13533" r="17522" b="3916"/>
          <a:stretch/>
        </p:blipFill>
        <p:spPr>
          <a:xfrm>
            <a:off x="360928" y="439328"/>
            <a:ext cx="1591229" cy="1909425"/>
          </a:xfrm>
          <a:prstGeom prst="rect">
            <a:avLst/>
          </a:prstGeom>
        </p:spPr>
      </p:pic>
      <p:grpSp>
        <p:nvGrpSpPr>
          <p:cNvPr id="2" name="Gruppieren 1">
            <a:extLst>
              <a:ext uri="{FF2B5EF4-FFF2-40B4-BE49-F238E27FC236}">
                <a16:creationId xmlns:a16="http://schemas.microsoft.com/office/drawing/2014/main" id="{39EF0AE4-CD8C-7C42-B59F-C9C2E0C0303A}"/>
              </a:ext>
            </a:extLst>
          </p:cNvPr>
          <p:cNvGrpSpPr/>
          <p:nvPr/>
        </p:nvGrpSpPr>
        <p:grpSpPr>
          <a:xfrm>
            <a:off x="3959579" y="439328"/>
            <a:ext cx="2891791" cy="2838483"/>
            <a:chOff x="3959579" y="439328"/>
            <a:chExt cx="2891791" cy="2838483"/>
          </a:xfrm>
        </p:grpSpPr>
        <p:grpSp>
          <p:nvGrpSpPr>
            <p:cNvPr id="11" name="Gruppieren 10">
              <a:extLst>
                <a:ext uri="{FF2B5EF4-FFF2-40B4-BE49-F238E27FC236}">
                  <a16:creationId xmlns:a16="http://schemas.microsoft.com/office/drawing/2014/main" id="{C41048B0-0C98-CE48-A5C7-4BC90B963F11}"/>
                </a:ext>
              </a:extLst>
            </p:cNvPr>
            <p:cNvGrpSpPr/>
            <p:nvPr/>
          </p:nvGrpSpPr>
          <p:grpSpPr>
            <a:xfrm>
              <a:off x="3959579" y="439328"/>
              <a:ext cx="2891791" cy="2838483"/>
              <a:chOff x="4704079" y="1994688"/>
              <a:chExt cx="4053841" cy="4040352"/>
            </a:xfrm>
          </p:grpSpPr>
          <p:sp>
            <p:nvSpPr>
              <p:cNvPr id="18" name="Oval 17">
                <a:extLst>
                  <a:ext uri="{FF2B5EF4-FFF2-40B4-BE49-F238E27FC236}">
                    <a16:creationId xmlns:a16="http://schemas.microsoft.com/office/drawing/2014/main" id="{DBB2C754-5A3C-6642-86FB-8A66860C19C4}"/>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19" name="Gerade Verbindung 18">
                <a:extLst>
                  <a:ext uri="{FF2B5EF4-FFF2-40B4-BE49-F238E27FC236}">
                    <a16:creationId xmlns:a16="http://schemas.microsoft.com/office/drawing/2014/main" id="{8A66EBBB-9DD6-B449-979E-A1ECE8A4A49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447969C8-0E1F-2749-9F5A-0CB6AC672DAD}"/>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a:extLst>
                  <a:ext uri="{FF2B5EF4-FFF2-40B4-BE49-F238E27FC236}">
                    <a16:creationId xmlns:a16="http://schemas.microsoft.com/office/drawing/2014/main" id="{42DF63AF-1533-BB44-A5F4-95ADDA0D68F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87F506EB-DC47-9547-9C00-FEF2B57E1795}"/>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a:extLst>
                  <a:ext uri="{FF2B5EF4-FFF2-40B4-BE49-F238E27FC236}">
                    <a16:creationId xmlns:a16="http://schemas.microsoft.com/office/drawing/2014/main" id="{51FBDCB3-E86A-844B-BB77-12960B9DD5BC}"/>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a:extLst>
                  <a:ext uri="{FF2B5EF4-FFF2-40B4-BE49-F238E27FC236}">
                    <a16:creationId xmlns:a16="http://schemas.microsoft.com/office/drawing/2014/main" id="{57A45A50-2419-674B-9E5C-F8CFF717463C}"/>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77166DB7-4FF3-E749-9E26-229E4BAD7A66}"/>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EBFA67FD-BCE6-2B40-9411-9760EE5A2296}"/>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a:extLst>
                  <a:ext uri="{FF2B5EF4-FFF2-40B4-BE49-F238E27FC236}">
                    <a16:creationId xmlns:a16="http://schemas.microsoft.com/office/drawing/2014/main" id="{C9408FC4-BC61-634A-93F8-94061F871C33}"/>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a:extLst>
                  <a:ext uri="{FF2B5EF4-FFF2-40B4-BE49-F238E27FC236}">
                    <a16:creationId xmlns:a16="http://schemas.microsoft.com/office/drawing/2014/main" id="{0064DC2F-F38A-D340-852E-F2B67EFF575B}"/>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a:extLst>
                  <a:ext uri="{FF2B5EF4-FFF2-40B4-BE49-F238E27FC236}">
                    <a16:creationId xmlns:a16="http://schemas.microsoft.com/office/drawing/2014/main" id="{B83F94FF-B62E-1F46-AF1B-A9B328E58DBB}"/>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7F662337-12EE-5446-9F11-FC2756DBFEB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A45803B2-5214-EB48-8F02-93E3859FABB4}"/>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6C1CF91D-8A43-804B-BA9D-CBA19A4F8B58}"/>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EC92DF03-2CAD-DB4B-A461-4D4E47E3AFD9}"/>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B0799A4C-3E52-794A-8FD7-79252B4B394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8C9377D1-EB96-0D4E-9F35-D1253D712C43}"/>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a:extLst>
                  <a:ext uri="{FF2B5EF4-FFF2-40B4-BE49-F238E27FC236}">
                    <a16:creationId xmlns:a16="http://schemas.microsoft.com/office/drawing/2014/main" id="{0E40F4C2-41F5-5443-92B3-678F6C2E121D}"/>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5163B08-047E-0D48-9DD0-0536084617E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F59B0828-1C21-D642-AE15-D7D7C7F96096}"/>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10A8EC60-F750-154B-91B8-0E84C22C9D6D}"/>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D2189F3F-CEE4-C448-9B5C-7D2CE79FF62F}"/>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5D784E35-01C0-F246-B5BD-CC0E15354963}"/>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8F61AC1A-94A7-D04F-9996-E66A2E12AB00}"/>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8024F409-7AC7-8345-B8FC-7AF49CFC41C9}"/>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8549C758-4C75-E847-BC07-B72C15EE19A1}"/>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42F6E704-ED6E-E64F-9BF3-E79775EBC341}"/>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feld 11">
              <a:extLst>
                <a:ext uri="{FF2B5EF4-FFF2-40B4-BE49-F238E27FC236}">
                  <a16:creationId xmlns:a16="http://schemas.microsoft.com/office/drawing/2014/main" id="{CF086F80-6435-824D-8585-AC707CC23BED}"/>
                </a:ext>
              </a:extLst>
            </p:cNvPr>
            <p:cNvSpPr txBox="1"/>
            <p:nvPr/>
          </p:nvSpPr>
          <p:spPr>
            <a:xfrm>
              <a:off x="4439966" y="912418"/>
              <a:ext cx="613335" cy="369332"/>
            </a:xfrm>
            <a:prstGeom prst="rect">
              <a:avLst/>
            </a:prstGeom>
            <a:noFill/>
            <a:ln>
              <a:noFill/>
            </a:ln>
          </p:spPr>
          <p:txBody>
            <a:bodyPr wrap="square" rtlCol="0">
              <a:spAutoFit/>
            </a:bodyPr>
            <a:lstStyle/>
            <a:p>
              <a:r>
                <a:rPr lang="de-DE" sz="600" dirty="0">
                  <a:latin typeface="Helvetica" pitchFamily="2" charset="0"/>
                </a:rPr>
                <a:t>Sup35 1-131</a:t>
              </a:r>
            </a:p>
            <a:p>
              <a:r>
                <a:rPr lang="de-DE" sz="600" dirty="0">
                  <a:latin typeface="Helvetica" pitchFamily="2" charset="0"/>
                </a:rPr>
                <a:t>1</a:t>
              </a:r>
            </a:p>
          </p:txBody>
        </p:sp>
        <p:sp>
          <p:nvSpPr>
            <p:cNvPr id="98" name="Textfeld 97">
              <a:extLst>
                <a:ext uri="{FF2B5EF4-FFF2-40B4-BE49-F238E27FC236}">
                  <a16:creationId xmlns:a16="http://schemas.microsoft.com/office/drawing/2014/main" id="{A8B8EFCE-DAEE-4B47-849C-8496B2638CEE}"/>
                </a:ext>
              </a:extLst>
            </p:cNvPr>
            <p:cNvSpPr txBox="1"/>
            <p:nvPr/>
          </p:nvSpPr>
          <p:spPr>
            <a:xfrm>
              <a:off x="5188186" y="2621653"/>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99" name="Textfeld 98">
              <a:extLst>
                <a:ext uri="{FF2B5EF4-FFF2-40B4-BE49-F238E27FC236}">
                  <a16:creationId xmlns:a16="http://schemas.microsoft.com/office/drawing/2014/main" id="{DE61F938-4F81-D347-AC83-07F6F622F1E2}"/>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100" name="Textfeld 99">
              <a:extLst>
                <a:ext uri="{FF2B5EF4-FFF2-40B4-BE49-F238E27FC236}">
                  <a16:creationId xmlns:a16="http://schemas.microsoft.com/office/drawing/2014/main" id="{8E1C5F36-8523-4C49-BAFE-E1D5A363477F}"/>
                </a:ext>
              </a:extLst>
            </p:cNvPr>
            <p:cNvSpPr txBox="1"/>
            <p:nvPr/>
          </p:nvSpPr>
          <p:spPr>
            <a:xfrm>
              <a:off x="4643256" y="1286214"/>
              <a:ext cx="537444" cy="369332"/>
            </a:xfrm>
            <a:prstGeom prst="rect">
              <a:avLst/>
            </a:prstGeom>
            <a:noFill/>
            <a:ln>
              <a:noFill/>
            </a:ln>
          </p:spPr>
          <p:txBody>
            <a:bodyPr wrap="square" rtlCol="0">
              <a:spAutoFit/>
            </a:bodyPr>
            <a:lstStyle/>
            <a:p>
              <a:r>
                <a:rPr lang="de-DE" sz="600" dirty="0">
                  <a:latin typeface="Helvetica" pitchFamily="2" charset="0"/>
                </a:rPr>
                <a:t>Sup35 1-131</a:t>
              </a:r>
            </a:p>
            <a:p>
              <a:r>
                <a:rPr lang="de-DE" sz="600" dirty="0">
                  <a:latin typeface="Helvetica" pitchFamily="2" charset="0"/>
                </a:rPr>
                <a:t>6</a:t>
              </a:r>
            </a:p>
          </p:txBody>
        </p:sp>
        <p:sp>
          <p:nvSpPr>
            <p:cNvPr id="101" name="Textfeld 100">
              <a:extLst>
                <a:ext uri="{FF2B5EF4-FFF2-40B4-BE49-F238E27FC236}">
                  <a16:creationId xmlns:a16="http://schemas.microsoft.com/office/drawing/2014/main" id="{40925607-2CCE-BF43-9AEE-56DEE46198DC}"/>
                </a:ext>
              </a:extLst>
            </p:cNvPr>
            <p:cNvSpPr txBox="1"/>
            <p:nvPr/>
          </p:nvSpPr>
          <p:spPr>
            <a:xfrm>
              <a:off x="4908450" y="912418"/>
              <a:ext cx="613335" cy="369332"/>
            </a:xfrm>
            <a:prstGeom prst="rect">
              <a:avLst/>
            </a:prstGeom>
            <a:noFill/>
            <a:ln>
              <a:noFill/>
            </a:ln>
          </p:spPr>
          <p:txBody>
            <a:bodyPr wrap="square" rtlCol="0">
              <a:spAutoFit/>
            </a:bodyPr>
            <a:lstStyle/>
            <a:p>
              <a:r>
                <a:rPr lang="de-DE" sz="600" dirty="0">
                  <a:latin typeface="Helvetica" pitchFamily="2" charset="0"/>
                </a:rPr>
                <a:t>Sup35 1-131</a:t>
              </a:r>
            </a:p>
            <a:p>
              <a:r>
                <a:rPr lang="de-DE" sz="600" dirty="0">
                  <a:latin typeface="Helvetica" pitchFamily="2" charset="0"/>
                </a:rPr>
                <a:t>2</a:t>
              </a:r>
            </a:p>
          </p:txBody>
        </p:sp>
        <p:sp>
          <p:nvSpPr>
            <p:cNvPr id="102" name="Textfeld 101">
              <a:extLst>
                <a:ext uri="{FF2B5EF4-FFF2-40B4-BE49-F238E27FC236}">
                  <a16:creationId xmlns:a16="http://schemas.microsoft.com/office/drawing/2014/main" id="{347CCF44-25E6-0846-8C68-ACA1DE8086B9}"/>
                </a:ext>
              </a:extLst>
            </p:cNvPr>
            <p:cNvSpPr txBox="1"/>
            <p:nvPr/>
          </p:nvSpPr>
          <p:spPr>
            <a:xfrm>
              <a:off x="5367517" y="912418"/>
              <a:ext cx="613335" cy="369332"/>
            </a:xfrm>
            <a:prstGeom prst="rect">
              <a:avLst/>
            </a:prstGeom>
            <a:noFill/>
            <a:ln>
              <a:noFill/>
            </a:ln>
          </p:spPr>
          <p:txBody>
            <a:bodyPr wrap="square" rtlCol="0">
              <a:spAutoFit/>
            </a:bodyPr>
            <a:lstStyle/>
            <a:p>
              <a:r>
                <a:rPr lang="de-DE" sz="600" dirty="0">
                  <a:latin typeface="Helvetica" pitchFamily="2" charset="0"/>
                </a:rPr>
                <a:t>Sup35 1-131</a:t>
              </a:r>
            </a:p>
            <a:p>
              <a:r>
                <a:rPr lang="de-DE" sz="600" dirty="0">
                  <a:latin typeface="Helvetica" pitchFamily="2" charset="0"/>
                </a:rPr>
                <a:t>3</a:t>
              </a:r>
            </a:p>
          </p:txBody>
        </p:sp>
        <p:sp>
          <p:nvSpPr>
            <p:cNvPr id="104" name="Textfeld 103">
              <a:extLst>
                <a:ext uri="{FF2B5EF4-FFF2-40B4-BE49-F238E27FC236}">
                  <a16:creationId xmlns:a16="http://schemas.microsoft.com/office/drawing/2014/main" id="{76F37BAE-1FF4-7B4C-ACE7-80CEB0DAD595}"/>
                </a:ext>
              </a:extLst>
            </p:cNvPr>
            <p:cNvSpPr txBox="1"/>
            <p:nvPr/>
          </p:nvSpPr>
          <p:spPr>
            <a:xfrm>
              <a:off x="5835903" y="912418"/>
              <a:ext cx="540228" cy="369332"/>
            </a:xfrm>
            <a:prstGeom prst="rect">
              <a:avLst/>
            </a:prstGeom>
            <a:noFill/>
            <a:ln>
              <a:noFill/>
            </a:ln>
          </p:spPr>
          <p:txBody>
            <a:bodyPr wrap="square" rtlCol="0">
              <a:spAutoFit/>
            </a:bodyPr>
            <a:lstStyle/>
            <a:p>
              <a:r>
                <a:rPr lang="de-DE" sz="600" dirty="0">
                  <a:latin typeface="Helvetica" pitchFamily="2" charset="0"/>
                </a:rPr>
                <a:t>Sup35 1-131</a:t>
              </a:r>
            </a:p>
            <a:p>
              <a:r>
                <a:rPr lang="de-DE" sz="600" dirty="0">
                  <a:latin typeface="Helvetica" pitchFamily="2" charset="0"/>
                </a:rPr>
                <a:t>4</a:t>
              </a:r>
            </a:p>
          </p:txBody>
        </p:sp>
        <p:sp>
          <p:nvSpPr>
            <p:cNvPr id="105" name="Textfeld 104">
              <a:extLst>
                <a:ext uri="{FF2B5EF4-FFF2-40B4-BE49-F238E27FC236}">
                  <a16:creationId xmlns:a16="http://schemas.microsoft.com/office/drawing/2014/main" id="{8AFCAD2D-771A-B748-A5AB-9E4126B29AEC}"/>
                </a:ext>
              </a:extLst>
            </p:cNvPr>
            <p:cNvSpPr txBox="1"/>
            <p:nvPr/>
          </p:nvSpPr>
          <p:spPr>
            <a:xfrm>
              <a:off x="4183250" y="1286214"/>
              <a:ext cx="541086" cy="369332"/>
            </a:xfrm>
            <a:prstGeom prst="rect">
              <a:avLst/>
            </a:prstGeom>
            <a:noFill/>
            <a:ln>
              <a:noFill/>
            </a:ln>
          </p:spPr>
          <p:txBody>
            <a:bodyPr wrap="square" rtlCol="0">
              <a:spAutoFit/>
            </a:bodyPr>
            <a:lstStyle/>
            <a:p>
              <a:r>
                <a:rPr lang="de-DE" sz="600" dirty="0">
                  <a:latin typeface="Helvetica" pitchFamily="2" charset="0"/>
                </a:rPr>
                <a:t>Sup35 1-131</a:t>
              </a:r>
            </a:p>
            <a:p>
              <a:r>
                <a:rPr lang="de-DE" sz="600" dirty="0">
                  <a:latin typeface="Helvetica" pitchFamily="2" charset="0"/>
                </a:rPr>
                <a:t>5</a:t>
              </a:r>
            </a:p>
          </p:txBody>
        </p:sp>
        <p:sp>
          <p:nvSpPr>
            <p:cNvPr id="106" name="Textfeld 105">
              <a:extLst>
                <a:ext uri="{FF2B5EF4-FFF2-40B4-BE49-F238E27FC236}">
                  <a16:creationId xmlns:a16="http://schemas.microsoft.com/office/drawing/2014/main" id="{CFA806C4-ABE0-7C4E-AC67-7D2E8EB1F7E3}"/>
                </a:ext>
              </a:extLst>
            </p:cNvPr>
            <p:cNvSpPr txBox="1"/>
            <p:nvPr/>
          </p:nvSpPr>
          <p:spPr>
            <a:xfrm>
              <a:off x="5083931" y="1262757"/>
              <a:ext cx="458566" cy="276999"/>
            </a:xfrm>
            <a:prstGeom prst="rect">
              <a:avLst/>
            </a:prstGeom>
            <a:noFill/>
            <a:ln>
              <a:noFill/>
            </a:ln>
          </p:spPr>
          <p:txBody>
            <a:bodyPr wrap="square" rtlCol="0">
              <a:spAutoFit/>
            </a:bodyPr>
            <a:lstStyle/>
            <a:p>
              <a:r>
                <a:rPr lang="de-DE" sz="600" dirty="0">
                  <a:solidFill>
                    <a:srgbClr val="48B0F0"/>
                  </a:solidFill>
                  <a:latin typeface="Helvetica" pitchFamily="2" charset="0"/>
                </a:rPr>
                <a:t>CTCF</a:t>
              </a:r>
            </a:p>
            <a:p>
              <a:r>
                <a:rPr lang="de-DE" sz="600" dirty="0">
                  <a:solidFill>
                    <a:srgbClr val="48B0F0"/>
                  </a:solidFill>
                  <a:latin typeface="Helvetica" pitchFamily="2" charset="0"/>
                </a:rPr>
                <a:t>1</a:t>
              </a:r>
            </a:p>
          </p:txBody>
        </p:sp>
        <p:sp>
          <p:nvSpPr>
            <p:cNvPr id="107" name="Textfeld 106">
              <a:extLst>
                <a:ext uri="{FF2B5EF4-FFF2-40B4-BE49-F238E27FC236}">
                  <a16:creationId xmlns:a16="http://schemas.microsoft.com/office/drawing/2014/main" id="{E1E29282-7923-0747-8451-08F38ACE1CCB}"/>
                </a:ext>
              </a:extLst>
            </p:cNvPr>
            <p:cNvSpPr txBox="1"/>
            <p:nvPr/>
          </p:nvSpPr>
          <p:spPr>
            <a:xfrm>
              <a:off x="5547061" y="1251973"/>
              <a:ext cx="433792" cy="276999"/>
            </a:xfrm>
            <a:prstGeom prst="rect">
              <a:avLst/>
            </a:prstGeom>
            <a:noFill/>
            <a:ln>
              <a:noFill/>
            </a:ln>
          </p:spPr>
          <p:txBody>
            <a:bodyPr wrap="square" rtlCol="0">
              <a:spAutoFit/>
            </a:bodyPr>
            <a:lstStyle/>
            <a:p>
              <a:r>
                <a:rPr lang="de-DE" sz="600" dirty="0">
                  <a:latin typeface="Helvetica" pitchFamily="2" charset="0"/>
                </a:rPr>
                <a:t>CTCF</a:t>
              </a:r>
            </a:p>
            <a:p>
              <a:r>
                <a:rPr lang="de-DE" sz="600" dirty="0">
                  <a:latin typeface="Helvetica" pitchFamily="2" charset="0"/>
                </a:rPr>
                <a:t>2</a:t>
              </a:r>
            </a:p>
          </p:txBody>
        </p:sp>
        <p:sp>
          <p:nvSpPr>
            <p:cNvPr id="108" name="Textfeld 107">
              <a:extLst>
                <a:ext uri="{FF2B5EF4-FFF2-40B4-BE49-F238E27FC236}">
                  <a16:creationId xmlns:a16="http://schemas.microsoft.com/office/drawing/2014/main" id="{8A187F70-34D3-7440-A295-C448B24E1DF5}"/>
                </a:ext>
              </a:extLst>
            </p:cNvPr>
            <p:cNvSpPr txBox="1"/>
            <p:nvPr/>
          </p:nvSpPr>
          <p:spPr>
            <a:xfrm>
              <a:off x="6031836" y="1273915"/>
              <a:ext cx="386682" cy="276999"/>
            </a:xfrm>
            <a:prstGeom prst="rect">
              <a:avLst/>
            </a:prstGeom>
            <a:noFill/>
            <a:ln>
              <a:noFill/>
            </a:ln>
          </p:spPr>
          <p:txBody>
            <a:bodyPr wrap="square" rtlCol="0">
              <a:spAutoFit/>
            </a:bodyPr>
            <a:lstStyle/>
            <a:p>
              <a:r>
                <a:rPr lang="de-DE" sz="600" dirty="0">
                  <a:latin typeface="Helvetica" pitchFamily="2" charset="0"/>
                </a:rPr>
                <a:t>CTCF</a:t>
              </a:r>
            </a:p>
            <a:p>
              <a:r>
                <a:rPr lang="de-DE" sz="600" dirty="0">
                  <a:latin typeface="Helvetica" pitchFamily="2" charset="0"/>
                </a:rPr>
                <a:t>3</a:t>
              </a:r>
            </a:p>
          </p:txBody>
        </p:sp>
        <p:sp>
          <p:nvSpPr>
            <p:cNvPr id="109" name="Textfeld 108">
              <a:extLst>
                <a:ext uri="{FF2B5EF4-FFF2-40B4-BE49-F238E27FC236}">
                  <a16:creationId xmlns:a16="http://schemas.microsoft.com/office/drawing/2014/main" id="{63ACD3BF-52F8-8644-8AEF-FF1E290B9FA3}"/>
                </a:ext>
              </a:extLst>
            </p:cNvPr>
            <p:cNvSpPr txBox="1"/>
            <p:nvPr/>
          </p:nvSpPr>
          <p:spPr>
            <a:xfrm>
              <a:off x="4180587" y="1612348"/>
              <a:ext cx="441428" cy="276999"/>
            </a:xfrm>
            <a:prstGeom prst="rect">
              <a:avLst/>
            </a:prstGeom>
            <a:noFill/>
            <a:ln>
              <a:noFill/>
            </a:ln>
          </p:spPr>
          <p:txBody>
            <a:bodyPr wrap="square" rtlCol="0">
              <a:spAutoFit/>
            </a:bodyPr>
            <a:lstStyle/>
            <a:p>
              <a:r>
                <a:rPr lang="de-DE" sz="600" dirty="0">
                  <a:latin typeface="Helvetica" pitchFamily="2" charset="0"/>
                </a:rPr>
                <a:t>CTCF</a:t>
              </a:r>
            </a:p>
            <a:p>
              <a:r>
                <a:rPr lang="de-DE" sz="600" dirty="0">
                  <a:latin typeface="Helvetica" pitchFamily="2" charset="0"/>
                </a:rPr>
                <a:t>4</a:t>
              </a:r>
            </a:p>
          </p:txBody>
        </p:sp>
        <p:sp>
          <p:nvSpPr>
            <p:cNvPr id="110" name="Textfeld 109">
              <a:extLst>
                <a:ext uri="{FF2B5EF4-FFF2-40B4-BE49-F238E27FC236}">
                  <a16:creationId xmlns:a16="http://schemas.microsoft.com/office/drawing/2014/main" id="{AF2C8B10-8CBA-D141-AB25-491848573923}"/>
                </a:ext>
              </a:extLst>
            </p:cNvPr>
            <p:cNvSpPr txBox="1"/>
            <p:nvPr/>
          </p:nvSpPr>
          <p:spPr>
            <a:xfrm>
              <a:off x="4676573" y="1612347"/>
              <a:ext cx="440520" cy="276999"/>
            </a:xfrm>
            <a:prstGeom prst="rect">
              <a:avLst/>
            </a:prstGeom>
            <a:noFill/>
            <a:ln>
              <a:noFill/>
            </a:ln>
          </p:spPr>
          <p:txBody>
            <a:bodyPr wrap="square" rtlCol="0">
              <a:spAutoFit/>
            </a:bodyPr>
            <a:lstStyle/>
            <a:p>
              <a:r>
                <a:rPr lang="de-DE" sz="600" dirty="0">
                  <a:latin typeface="Helvetica" pitchFamily="2" charset="0"/>
                </a:rPr>
                <a:t>CTCF</a:t>
              </a:r>
            </a:p>
            <a:p>
              <a:r>
                <a:rPr lang="de-DE" sz="600" dirty="0">
                  <a:latin typeface="Helvetica" pitchFamily="2" charset="0"/>
                </a:rPr>
                <a:t>5</a:t>
              </a:r>
            </a:p>
          </p:txBody>
        </p:sp>
        <p:sp>
          <p:nvSpPr>
            <p:cNvPr id="111" name="Textfeld 110">
              <a:extLst>
                <a:ext uri="{FF2B5EF4-FFF2-40B4-BE49-F238E27FC236}">
                  <a16:creationId xmlns:a16="http://schemas.microsoft.com/office/drawing/2014/main" id="{A43727C8-AD3D-0240-B458-331573EB99FA}"/>
                </a:ext>
              </a:extLst>
            </p:cNvPr>
            <p:cNvSpPr txBox="1"/>
            <p:nvPr/>
          </p:nvSpPr>
          <p:spPr>
            <a:xfrm>
              <a:off x="5098536" y="1612346"/>
              <a:ext cx="423249" cy="276999"/>
            </a:xfrm>
            <a:prstGeom prst="rect">
              <a:avLst/>
            </a:prstGeom>
            <a:noFill/>
            <a:ln>
              <a:noFill/>
            </a:ln>
          </p:spPr>
          <p:txBody>
            <a:bodyPr wrap="square" rtlCol="0">
              <a:spAutoFit/>
            </a:bodyPr>
            <a:lstStyle/>
            <a:p>
              <a:r>
                <a:rPr lang="de-DE" sz="600" dirty="0">
                  <a:latin typeface="Helvetica" pitchFamily="2" charset="0"/>
                </a:rPr>
                <a:t>CTCF</a:t>
              </a:r>
            </a:p>
            <a:p>
              <a:r>
                <a:rPr lang="de-DE" sz="600" dirty="0">
                  <a:latin typeface="Helvetica" pitchFamily="2" charset="0"/>
                </a:rPr>
                <a:t>6 </a:t>
              </a:r>
            </a:p>
          </p:txBody>
        </p:sp>
      </p:grpSp>
      <p:pic>
        <p:nvPicPr>
          <p:cNvPr id="113" name="Grafik 112">
            <a:extLst>
              <a:ext uri="{FF2B5EF4-FFF2-40B4-BE49-F238E27FC236}">
                <a16:creationId xmlns:a16="http://schemas.microsoft.com/office/drawing/2014/main" id="{E7AF40B9-3E13-1642-B28E-82F4E1B35D3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4629" t="6240" r="21788" b="10908"/>
          <a:stretch/>
        </p:blipFill>
        <p:spPr>
          <a:xfrm>
            <a:off x="368301" y="4571465"/>
            <a:ext cx="1489017" cy="1841921"/>
          </a:xfrm>
          <a:prstGeom prst="rect">
            <a:avLst/>
          </a:prstGeom>
        </p:spPr>
      </p:pic>
      <p:grpSp>
        <p:nvGrpSpPr>
          <p:cNvPr id="3" name="Gruppieren 2">
            <a:extLst>
              <a:ext uri="{FF2B5EF4-FFF2-40B4-BE49-F238E27FC236}">
                <a16:creationId xmlns:a16="http://schemas.microsoft.com/office/drawing/2014/main" id="{77A28936-8EB9-3648-B0A5-2D71464C1567}"/>
              </a:ext>
            </a:extLst>
          </p:cNvPr>
          <p:cNvGrpSpPr/>
          <p:nvPr/>
        </p:nvGrpSpPr>
        <p:grpSpPr>
          <a:xfrm>
            <a:off x="3959617" y="4578993"/>
            <a:ext cx="2891791" cy="2838483"/>
            <a:chOff x="3959617" y="4578993"/>
            <a:chExt cx="2891791" cy="2838483"/>
          </a:xfrm>
        </p:grpSpPr>
        <p:grpSp>
          <p:nvGrpSpPr>
            <p:cNvPr id="47" name="Gruppieren 46">
              <a:extLst>
                <a:ext uri="{FF2B5EF4-FFF2-40B4-BE49-F238E27FC236}">
                  <a16:creationId xmlns:a16="http://schemas.microsoft.com/office/drawing/2014/main" id="{2B4E9647-8152-D145-8347-06BE52B4B654}"/>
                </a:ext>
              </a:extLst>
            </p:cNvPr>
            <p:cNvGrpSpPr/>
            <p:nvPr/>
          </p:nvGrpSpPr>
          <p:grpSpPr>
            <a:xfrm>
              <a:off x="3959617" y="4578993"/>
              <a:ext cx="2891791" cy="2838483"/>
              <a:chOff x="4704079" y="1994688"/>
              <a:chExt cx="4053841" cy="4040352"/>
            </a:xfrm>
          </p:grpSpPr>
          <p:sp>
            <p:nvSpPr>
              <p:cNvPr id="66" name="Oval 65">
                <a:extLst>
                  <a:ext uri="{FF2B5EF4-FFF2-40B4-BE49-F238E27FC236}">
                    <a16:creationId xmlns:a16="http://schemas.microsoft.com/office/drawing/2014/main" id="{6C2D88D5-EB73-2349-9DEF-D3485EAC7F13}"/>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67" name="Gerade Verbindung 66">
                <a:extLst>
                  <a:ext uri="{FF2B5EF4-FFF2-40B4-BE49-F238E27FC236}">
                    <a16:creationId xmlns:a16="http://schemas.microsoft.com/office/drawing/2014/main" id="{A7C9B627-19B0-124D-B9C9-80001A8A072F}"/>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a:extLst>
                  <a:ext uri="{FF2B5EF4-FFF2-40B4-BE49-F238E27FC236}">
                    <a16:creationId xmlns:a16="http://schemas.microsoft.com/office/drawing/2014/main" id="{99C42545-4EFA-2E4C-905F-EE6725995EF0}"/>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a:extLst>
                  <a:ext uri="{FF2B5EF4-FFF2-40B4-BE49-F238E27FC236}">
                    <a16:creationId xmlns:a16="http://schemas.microsoft.com/office/drawing/2014/main" id="{08775B09-4FD0-5348-A16C-8F0F58845FD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a:extLst>
                  <a:ext uri="{FF2B5EF4-FFF2-40B4-BE49-F238E27FC236}">
                    <a16:creationId xmlns:a16="http://schemas.microsoft.com/office/drawing/2014/main" id="{AC95EEA0-BE98-264E-AC62-B55B1CB6F2B4}"/>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a:extLst>
                  <a:ext uri="{FF2B5EF4-FFF2-40B4-BE49-F238E27FC236}">
                    <a16:creationId xmlns:a16="http://schemas.microsoft.com/office/drawing/2014/main" id="{8B683C57-4DC0-3F4C-ADD9-A03F92BC11F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a:extLst>
                  <a:ext uri="{FF2B5EF4-FFF2-40B4-BE49-F238E27FC236}">
                    <a16:creationId xmlns:a16="http://schemas.microsoft.com/office/drawing/2014/main" id="{8DD24690-F1A0-5A43-913D-838278B3611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a:extLst>
                  <a:ext uri="{FF2B5EF4-FFF2-40B4-BE49-F238E27FC236}">
                    <a16:creationId xmlns:a16="http://schemas.microsoft.com/office/drawing/2014/main" id="{EA3BEDCB-1FB4-EC40-ABCE-E03A808E7D24}"/>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a:extLst>
                  <a:ext uri="{FF2B5EF4-FFF2-40B4-BE49-F238E27FC236}">
                    <a16:creationId xmlns:a16="http://schemas.microsoft.com/office/drawing/2014/main" id="{F0E667DD-4F6F-EC4B-BA20-E9975C32800B}"/>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a:extLst>
                  <a:ext uri="{FF2B5EF4-FFF2-40B4-BE49-F238E27FC236}">
                    <a16:creationId xmlns:a16="http://schemas.microsoft.com/office/drawing/2014/main" id="{E171794B-DB7E-454D-A01A-F16DA83A656A}"/>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a:extLst>
                  <a:ext uri="{FF2B5EF4-FFF2-40B4-BE49-F238E27FC236}">
                    <a16:creationId xmlns:a16="http://schemas.microsoft.com/office/drawing/2014/main" id="{DD431F8E-0FFD-074A-A8F5-014CE59DB484}"/>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a:extLst>
                  <a:ext uri="{FF2B5EF4-FFF2-40B4-BE49-F238E27FC236}">
                    <a16:creationId xmlns:a16="http://schemas.microsoft.com/office/drawing/2014/main" id="{EA63AA82-61AB-6048-9501-D203CA46C98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a:extLst>
                  <a:ext uri="{FF2B5EF4-FFF2-40B4-BE49-F238E27FC236}">
                    <a16:creationId xmlns:a16="http://schemas.microsoft.com/office/drawing/2014/main" id="{A359E303-0D64-0B4A-A949-B73A53718ED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a:extLst>
                  <a:ext uri="{FF2B5EF4-FFF2-40B4-BE49-F238E27FC236}">
                    <a16:creationId xmlns:a16="http://schemas.microsoft.com/office/drawing/2014/main" id="{EA16239A-33A9-3743-BB12-D88D3B560CE8}"/>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a:extLst>
                  <a:ext uri="{FF2B5EF4-FFF2-40B4-BE49-F238E27FC236}">
                    <a16:creationId xmlns:a16="http://schemas.microsoft.com/office/drawing/2014/main" id="{372ED63E-D810-024D-B114-E061EF7D82AC}"/>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a:extLst>
                  <a:ext uri="{FF2B5EF4-FFF2-40B4-BE49-F238E27FC236}">
                    <a16:creationId xmlns:a16="http://schemas.microsoft.com/office/drawing/2014/main" id="{C682E579-BD1E-6E4F-89BA-075459F265A2}"/>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a:extLst>
                  <a:ext uri="{FF2B5EF4-FFF2-40B4-BE49-F238E27FC236}">
                    <a16:creationId xmlns:a16="http://schemas.microsoft.com/office/drawing/2014/main" id="{943CE64A-10AC-1243-93CC-9FABB0E48A7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a:extLst>
                  <a:ext uri="{FF2B5EF4-FFF2-40B4-BE49-F238E27FC236}">
                    <a16:creationId xmlns:a16="http://schemas.microsoft.com/office/drawing/2014/main" id="{F60393FD-191F-2C47-B67C-6F410B2799B2}"/>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a:extLst>
                  <a:ext uri="{FF2B5EF4-FFF2-40B4-BE49-F238E27FC236}">
                    <a16:creationId xmlns:a16="http://schemas.microsoft.com/office/drawing/2014/main" id="{E9F971FB-551A-5B4F-9F2B-BA67D28FDDF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a:extLst>
                  <a:ext uri="{FF2B5EF4-FFF2-40B4-BE49-F238E27FC236}">
                    <a16:creationId xmlns:a16="http://schemas.microsoft.com/office/drawing/2014/main" id="{17733A72-BC97-F64B-81AD-5DBE096C2F9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a:extLst>
                  <a:ext uri="{FF2B5EF4-FFF2-40B4-BE49-F238E27FC236}">
                    <a16:creationId xmlns:a16="http://schemas.microsoft.com/office/drawing/2014/main" id="{E2C60701-3341-974C-AFF9-DA8208CFC08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a:extLst>
                  <a:ext uri="{FF2B5EF4-FFF2-40B4-BE49-F238E27FC236}">
                    <a16:creationId xmlns:a16="http://schemas.microsoft.com/office/drawing/2014/main" id="{89CC1808-14E9-1A4E-AC11-843C90381211}"/>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a:extLst>
                  <a:ext uri="{FF2B5EF4-FFF2-40B4-BE49-F238E27FC236}">
                    <a16:creationId xmlns:a16="http://schemas.microsoft.com/office/drawing/2014/main" id="{4C0BF546-E76B-C34B-AA59-01BE8B0624D0}"/>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a:extLst>
                  <a:ext uri="{FF2B5EF4-FFF2-40B4-BE49-F238E27FC236}">
                    <a16:creationId xmlns:a16="http://schemas.microsoft.com/office/drawing/2014/main" id="{EC8DD80E-EE39-524D-AC9F-27222BC904E5}"/>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89">
                <a:extLst>
                  <a:ext uri="{FF2B5EF4-FFF2-40B4-BE49-F238E27FC236}">
                    <a16:creationId xmlns:a16="http://schemas.microsoft.com/office/drawing/2014/main" id="{63F0F268-620D-8643-9CF4-AF9E5AE0DC26}"/>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a:extLst>
                  <a:ext uri="{FF2B5EF4-FFF2-40B4-BE49-F238E27FC236}">
                    <a16:creationId xmlns:a16="http://schemas.microsoft.com/office/drawing/2014/main" id="{C1DABE3A-98AD-7D4C-A46C-0F97EB1FC25D}"/>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a:extLst>
                  <a:ext uri="{FF2B5EF4-FFF2-40B4-BE49-F238E27FC236}">
                    <a16:creationId xmlns:a16="http://schemas.microsoft.com/office/drawing/2014/main" id="{FD7ED33C-A83D-2745-85BA-9C57F4B36C00}"/>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a:extLst>
                  <a:ext uri="{FF2B5EF4-FFF2-40B4-BE49-F238E27FC236}">
                    <a16:creationId xmlns:a16="http://schemas.microsoft.com/office/drawing/2014/main" id="{BBA81998-308B-EB47-969F-1E5D693D248D}"/>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feld 47">
              <a:extLst>
                <a:ext uri="{FF2B5EF4-FFF2-40B4-BE49-F238E27FC236}">
                  <a16:creationId xmlns:a16="http://schemas.microsoft.com/office/drawing/2014/main" id="{BF153306-A3CA-E341-80D6-90E84692FB6D}"/>
                </a:ext>
              </a:extLst>
            </p:cNvPr>
            <p:cNvSpPr txBox="1"/>
            <p:nvPr/>
          </p:nvSpPr>
          <p:spPr>
            <a:xfrm>
              <a:off x="4439330" y="5062666"/>
              <a:ext cx="469120" cy="246221"/>
            </a:xfrm>
            <a:prstGeom prst="rect">
              <a:avLst/>
            </a:prstGeom>
            <a:noFill/>
            <a:ln>
              <a:noFill/>
            </a:ln>
          </p:spPr>
          <p:txBody>
            <a:bodyPr wrap="square" rtlCol="0">
              <a:spAutoFit/>
            </a:bodyPr>
            <a:lstStyle/>
            <a:p>
              <a:r>
                <a:rPr lang="de-DE" sz="600" dirty="0">
                  <a:latin typeface="Helvetica" pitchFamily="2" charset="0"/>
                </a:rPr>
                <a:t>EM </a:t>
              </a:r>
              <a:r>
                <a:rPr lang="de-DE" sz="600" dirty="0" err="1">
                  <a:latin typeface="Helvetica" pitchFamily="2" charset="0"/>
                </a:rPr>
                <a:t>only</a:t>
              </a:r>
              <a:r>
                <a:rPr lang="de-DE" sz="600" dirty="0">
                  <a:latin typeface="Helvetica" pitchFamily="2" charset="0"/>
                </a:rPr>
                <a:t> </a:t>
              </a:r>
            </a:p>
            <a:p>
              <a:r>
                <a:rPr lang="de-DE" sz="600" dirty="0">
                  <a:latin typeface="Helvetica" pitchFamily="2" charset="0"/>
                </a:rPr>
                <a:t>1</a:t>
              </a:r>
            </a:p>
          </p:txBody>
        </p:sp>
        <p:sp>
          <p:nvSpPr>
            <p:cNvPr id="96" name="Textfeld 95">
              <a:extLst>
                <a:ext uri="{FF2B5EF4-FFF2-40B4-BE49-F238E27FC236}">
                  <a16:creationId xmlns:a16="http://schemas.microsoft.com/office/drawing/2014/main" id="{C999999F-9037-8C4F-AAA0-F7F1D2276644}"/>
                </a:ext>
              </a:extLst>
            </p:cNvPr>
            <p:cNvSpPr txBox="1"/>
            <p:nvPr/>
          </p:nvSpPr>
          <p:spPr>
            <a:xfrm>
              <a:off x="5196015" y="6752892"/>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97" name="Textfeld 96">
              <a:extLst>
                <a:ext uri="{FF2B5EF4-FFF2-40B4-BE49-F238E27FC236}">
                  <a16:creationId xmlns:a16="http://schemas.microsoft.com/office/drawing/2014/main" id="{ECA911EA-BB82-2F49-AEE6-0273AF4A9A65}"/>
                </a:ext>
              </a:extLst>
            </p:cNvPr>
            <p:cNvSpPr txBox="1"/>
            <p:nvPr/>
          </p:nvSpPr>
          <p:spPr>
            <a:xfrm>
              <a:off x="5645102" y="67494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114" name="Textfeld 113">
              <a:extLst>
                <a:ext uri="{FF2B5EF4-FFF2-40B4-BE49-F238E27FC236}">
                  <a16:creationId xmlns:a16="http://schemas.microsoft.com/office/drawing/2014/main" id="{CC996F76-1098-0D4E-99BB-26F619A2AD27}"/>
                </a:ext>
              </a:extLst>
            </p:cNvPr>
            <p:cNvSpPr txBox="1"/>
            <p:nvPr/>
          </p:nvSpPr>
          <p:spPr>
            <a:xfrm>
              <a:off x="4896530" y="5062666"/>
              <a:ext cx="469120" cy="276999"/>
            </a:xfrm>
            <a:prstGeom prst="rect">
              <a:avLst/>
            </a:prstGeom>
            <a:noFill/>
            <a:ln>
              <a:noFill/>
            </a:ln>
          </p:spPr>
          <p:txBody>
            <a:bodyPr wrap="square" rtlCol="0">
              <a:spAutoFit/>
            </a:bodyPr>
            <a:lstStyle/>
            <a:p>
              <a:r>
                <a:rPr lang="de-DE" sz="600" dirty="0">
                  <a:solidFill>
                    <a:srgbClr val="48B0F0"/>
                  </a:solidFill>
                  <a:latin typeface="Helvetica" pitchFamily="2" charset="0"/>
                </a:rPr>
                <a:t>EM </a:t>
              </a:r>
              <a:r>
                <a:rPr lang="de-DE" sz="600" dirty="0" err="1">
                  <a:solidFill>
                    <a:srgbClr val="48B0F0"/>
                  </a:solidFill>
                  <a:latin typeface="Helvetica" pitchFamily="2" charset="0"/>
                </a:rPr>
                <a:t>only</a:t>
              </a:r>
              <a:r>
                <a:rPr lang="de-DE" sz="600" dirty="0">
                  <a:solidFill>
                    <a:srgbClr val="48B0F0"/>
                  </a:solidFill>
                  <a:latin typeface="Helvetica" pitchFamily="2" charset="0"/>
                </a:rPr>
                <a:t> </a:t>
              </a:r>
            </a:p>
            <a:p>
              <a:r>
                <a:rPr lang="de-DE" sz="600" dirty="0">
                  <a:solidFill>
                    <a:srgbClr val="48B0F0"/>
                  </a:solidFill>
                  <a:latin typeface="Helvetica" pitchFamily="2" charset="0"/>
                </a:rPr>
                <a:t>2</a:t>
              </a:r>
            </a:p>
          </p:txBody>
        </p:sp>
        <p:sp>
          <p:nvSpPr>
            <p:cNvPr id="115" name="Textfeld 114">
              <a:extLst>
                <a:ext uri="{FF2B5EF4-FFF2-40B4-BE49-F238E27FC236}">
                  <a16:creationId xmlns:a16="http://schemas.microsoft.com/office/drawing/2014/main" id="{D4CABEDE-ECB2-614C-A1CC-BD8C3D60B8B8}"/>
                </a:ext>
              </a:extLst>
            </p:cNvPr>
            <p:cNvSpPr txBox="1"/>
            <p:nvPr/>
          </p:nvSpPr>
          <p:spPr>
            <a:xfrm>
              <a:off x="5346411" y="5062666"/>
              <a:ext cx="469120" cy="276999"/>
            </a:xfrm>
            <a:prstGeom prst="rect">
              <a:avLst/>
            </a:prstGeom>
            <a:noFill/>
            <a:ln>
              <a:noFill/>
            </a:ln>
          </p:spPr>
          <p:txBody>
            <a:bodyPr wrap="square" rtlCol="0">
              <a:spAutoFit/>
            </a:bodyPr>
            <a:lstStyle/>
            <a:p>
              <a:r>
                <a:rPr lang="de-DE" sz="600" dirty="0">
                  <a:solidFill>
                    <a:srgbClr val="48B0F0"/>
                  </a:solidFill>
                  <a:latin typeface="Helvetica" pitchFamily="2" charset="0"/>
                </a:rPr>
                <a:t>EM </a:t>
              </a:r>
              <a:r>
                <a:rPr lang="de-DE" sz="600" dirty="0" err="1">
                  <a:solidFill>
                    <a:srgbClr val="48B0F0"/>
                  </a:solidFill>
                  <a:latin typeface="Helvetica" pitchFamily="2" charset="0"/>
                </a:rPr>
                <a:t>only</a:t>
              </a:r>
              <a:r>
                <a:rPr lang="de-DE" sz="600" dirty="0">
                  <a:solidFill>
                    <a:srgbClr val="48B0F0"/>
                  </a:solidFill>
                  <a:latin typeface="Helvetica" pitchFamily="2" charset="0"/>
                </a:rPr>
                <a:t> </a:t>
              </a:r>
            </a:p>
            <a:p>
              <a:r>
                <a:rPr lang="de-DE" sz="600" dirty="0">
                  <a:solidFill>
                    <a:srgbClr val="48B0F0"/>
                  </a:solidFill>
                  <a:latin typeface="Helvetica" pitchFamily="2" charset="0"/>
                </a:rPr>
                <a:t>3</a:t>
              </a:r>
            </a:p>
          </p:txBody>
        </p:sp>
        <p:sp>
          <p:nvSpPr>
            <p:cNvPr id="116" name="Textfeld 115">
              <a:extLst>
                <a:ext uri="{FF2B5EF4-FFF2-40B4-BE49-F238E27FC236}">
                  <a16:creationId xmlns:a16="http://schemas.microsoft.com/office/drawing/2014/main" id="{7E216B2E-5DDF-8D45-AACD-E5855D308202}"/>
                </a:ext>
              </a:extLst>
            </p:cNvPr>
            <p:cNvSpPr txBox="1"/>
            <p:nvPr/>
          </p:nvSpPr>
          <p:spPr>
            <a:xfrm>
              <a:off x="5804671" y="5062666"/>
              <a:ext cx="469120" cy="276999"/>
            </a:xfrm>
            <a:prstGeom prst="rect">
              <a:avLst/>
            </a:prstGeom>
            <a:noFill/>
            <a:ln>
              <a:noFill/>
            </a:ln>
          </p:spPr>
          <p:txBody>
            <a:bodyPr wrap="square" rtlCol="0">
              <a:spAutoFit/>
            </a:bodyPr>
            <a:lstStyle/>
            <a:p>
              <a:r>
                <a:rPr lang="de-DE" sz="600" dirty="0">
                  <a:latin typeface="Helvetica" pitchFamily="2" charset="0"/>
                </a:rPr>
                <a:t>EM </a:t>
              </a:r>
              <a:r>
                <a:rPr lang="de-DE" sz="600" dirty="0" err="1">
                  <a:latin typeface="Helvetica" pitchFamily="2" charset="0"/>
                </a:rPr>
                <a:t>only</a:t>
              </a:r>
              <a:r>
                <a:rPr lang="de-DE" sz="600" dirty="0">
                  <a:latin typeface="Helvetica" pitchFamily="2" charset="0"/>
                </a:rPr>
                <a:t> </a:t>
              </a:r>
            </a:p>
            <a:p>
              <a:r>
                <a:rPr lang="de-DE" sz="600" dirty="0">
                  <a:latin typeface="Helvetica" pitchFamily="2" charset="0"/>
                </a:rPr>
                <a:t>4</a:t>
              </a:r>
            </a:p>
          </p:txBody>
        </p:sp>
        <p:sp>
          <p:nvSpPr>
            <p:cNvPr id="117" name="Textfeld 116">
              <a:extLst>
                <a:ext uri="{FF2B5EF4-FFF2-40B4-BE49-F238E27FC236}">
                  <a16:creationId xmlns:a16="http://schemas.microsoft.com/office/drawing/2014/main" id="{E097DFB3-4D6B-F646-80B5-9672D1B0D3A7}"/>
                </a:ext>
              </a:extLst>
            </p:cNvPr>
            <p:cNvSpPr txBox="1"/>
            <p:nvPr/>
          </p:nvSpPr>
          <p:spPr>
            <a:xfrm>
              <a:off x="4198890" y="5407928"/>
              <a:ext cx="469120" cy="276999"/>
            </a:xfrm>
            <a:prstGeom prst="rect">
              <a:avLst/>
            </a:prstGeom>
            <a:noFill/>
            <a:ln>
              <a:noFill/>
            </a:ln>
          </p:spPr>
          <p:txBody>
            <a:bodyPr wrap="square" rtlCol="0">
              <a:spAutoFit/>
            </a:bodyPr>
            <a:lstStyle/>
            <a:p>
              <a:r>
                <a:rPr lang="de-DE" sz="600" dirty="0">
                  <a:latin typeface="Helvetica" pitchFamily="2" charset="0"/>
                </a:rPr>
                <a:t>EM </a:t>
              </a:r>
              <a:r>
                <a:rPr lang="de-DE" sz="600" dirty="0" err="1">
                  <a:latin typeface="Helvetica" pitchFamily="2" charset="0"/>
                </a:rPr>
                <a:t>only</a:t>
              </a:r>
              <a:r>
                <a:rPr lang="de-DE" sz="600" dirty="0">
                  <a:latin typeface="Helvetica" pitchFamily="2" charset="0"/>
                </a:rPr>
                <a:t> </a:t>
              </a:r>
            </a:p>
            <a:p>
              <a:r>
                <a:rPr lang="de-DE" sz="600" dirty="0">
                  <a:latin typeface="Helvetica" pitchFamily="2" charset="0"/>
                </a:rPr>
                <a:t>5</a:t>
              </a:r>
            </a:p>
          </p:txBody>
        </p:sp>
        <p:sp>
          <p:nvSpPr>
            <p:cNvPr id="118" name="Textfeld 117">
              <a:extLst>
                <a:ext uri="{FF2B5EF4-FFF2-40B4-BE49-F238E27FC236}">
                  <a16:creationId xmlns:a16="http://schemas.microsoft.com/office/drawing/2014/main" id="{A283D399-7C81-704A-A76C-19A92E964D2E}"/>
                </a:ext>
              </a:extLst>
            </p:cNvPr>
            <p:cNvSpPr txBox="1"/>
            <p:nvPr/>
          </p:nvSpPr>
          <p:spPr>
            <a:xfrm>
              <a:off x="4641997" y="5407928"/>
              <a:ext cx="469120" cy="276999"/>
            </a:xfrm>
            <a:prstGeom prst="rect">
              <a:avLst/>
            </a:prstGeom>
            <a:noFill/>
            <a:ln>
              <a:noFill/>
            </a:ln>
          </p:spPr>
          <p:txBody>
            <a:bodyPr wrap="square" rtlCol="0">
              <a:spAutoFit/>
            </a:bodyPr>
            <a:lstStyle/>
            <a:p>
              <a:r>
                <a:rPr lang="de-DE" sz="600" dirty="0">
                  <a:latin typeface="Helvetica" pitchFamily="2" charset="0"/>
                </a:rPr>
                <a:t>EM </a:t>
              </a:r>
              <a:r>
                <a:rPr lang="de-DE" sz="600" dirty="0" err="1">
                  <a:latin typeface="Helvetica" pitchFamily="2" charset="0"/>
                </a:rPr>
                <a:t>only</a:t>
              </a:r>
              <a:r>
                <a:rPr lang="de-DE" sz="600" dirty="0">
                  <a:latin typeface="Helvetica" pitchFamily="2" charset="0"/>
                </a:rPr>
                <a:t> </a:t>
              </a:r>
            </a:p>
            <a:p>
              <a:r>
                <a:rPr lang="de-DE" sz="600" dirty="0">
                  <a:latin typeface="Helvetica" pitchFamily="2" charset="0"/>
                </a:rPr>
                <a:t>6</a:t>
              </a:r>
            </a:p>
          </p:txBody>
        </p:sp>
      </p:grpSp>
      <p:sp>
        <p:nvSpPr>
          <p:cNvPr id="4" name="Foliennummernplatzhalter 3"/>
          <p:cNvSpPr>
            <a:spLocks noGrp="1"/>
          </p:cNvSpPr>
          <p:nvPr>
            <p:ph type="sldNum" sz="quarter" idx="12"/>
          </p:nvPr>
        </p:nvSpPr>
        <p:spPr/>
        <p:txBody>
          <a:bodyPr/>
          <a:lstStyle/>
          <a:p>
            <a:fld id="{D1518DB2-8BF5-BB49-AB6F-F59199DF38B5}" type="slidenum">
              <a:rPr lang="de-DE" smtClean="0"/>
              <a:t>24</a:t>
            </a:fld>
            <a:endParaRPr lang="de-DE"/>
          </a:p>
        </p:txBody>
      </p:sp>
    </p:spTree>
    <p:extLst>
      <p:ext uri="{BB962C8B-B14F-4D97-AF65-F5344CB8AC3E}">
        <p14:creationId xmlns:p14="http://schemas.microsoft.com/office/powerpoint/2010/main" val="3046264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3731766635"/>
              </p:ext>
            </p:extLst>
          </p:nvPr>
        </p:nvGraphicFramePr>
        <p:xfrm>
          <a:off x="373085" y="2703784"/>
          <a:ext cx="3767358" cy="590548"/>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EM </a:t>
                      </a:r>
                      <a:r>
                        <a:rPr lang="de-DE" sz="800" dirty="0" err="1">
                          <a:latin typeface="Helvetica" pitchFamily="2" charset="0"/>
                        </a:rPr>
                        <a:t>only</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of 6 (in total: 10 out of 12,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slide</a:t>
                      </a:r>
                      <a:r>
                        <a:rPr lang="de-DE" sz="800" dirty="0">
                          <a:latin typeface="Helvetica" pitchFamily="2" charset="0"/>
                        </a:rPr>
                        <a:t> 24)</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100" name="Grafik 99">
            <a:extLst>
              <a:ext uri="{FF2B5EF4-FFF2-40B4-BE49-F238E27FC236}">
                <a16:creationId xmlns:a16="http://schemas.microsoft.com/office/drawing/2014/main" id="{4969AB75-F82F-8C46-A750-0CE1B89BA97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7048" t="8442" r="16797" b="8233"/>
          <a:stretch/>
        </p:blipFill>
        <p:spPr>
          <a:xfrm>
            <a:off x="370537" y="439328"/>
            <a:ext cx="1560533" cy="1852436"/>
          </a:xfrm>
          <a:prstGeom prst="rect">
            <a:avLst/>
          </a:prstGeom>
        </p:spPr>
      </p:pic>
      <p:grpSp>
        <p:nvGrpSpPr>
          <p:cNvPr id="102" name="Gruppieren 101">
            <a:extLst>
              <a:ext uri="{FF2B5EF4-FFF2-40B4-BE49-F238E27FC236}">
                <a16:creationId xmlns:a16="http://schemas.microsoft.com/office/drawing/2014/main" id="{17520397-EA2E-894F-BB65-DDE2C102D5B2}"/>
              </a:ext>
            </a:extLst>
          </p:cNvPr>
          <p:cNvGrpSpPr/>
          <p:nvPr/>
        </p:nvGrpSpPr>
        <p:grpSpPr>
          <a:xfrm>
            <a:off x="3960945" y="437552"/>
            <a:ext cx="2891791" cy="2838483"/>
            <a:chOff x="3959617" y="4578993"/>
            <a:chExt cx="2891791" cy="2838483"/>
          </a:xfrm>
        </p:grpSpPr>
        <p:grpSp>
          <p:nvGrpSpPr>
            <p:cNvPr id="103" name="Gruppieren 102">
              <a:extLst>
                <a:ext uri="{FF2B5EF4-FFF2-40B4-BE49-F238E27FC236}">
                  <a16:creationId xmlns:a16="http://schemas.microsoft.com/office/drawing/2014/main" id="{A3648E18-EF9B-E348-814C-31D0B5F78478}"/>
                </a:ext>
              </a:extLst>
            </p:cNvPr>
            <p:cNvGrpSpPr/>
            <p:nvPr/>
          </p:nvGrpSpPr>
          <p:grpSpPr>
            <a:xfrm>
              <a:off x="3959617" y="4578993"/>
              <a:ext cx="2891791" cy="2838483"/>
              <a:chOff x="4704079" y="1994688"/>
              <a:chExt cx="4053841" cy="4040352"/>
            </a:xfrm>
          </p:grpSpPr>
          <p:sp>
            <p:nvSpPr>
              <p:cNvPr id="112" name="Oval 111">
                <a:extLst>
                  <a:ext uri="{FF2B5EF4-FFF2-40B4-BE49-F238E27FC236}">
                    <a16:creationId xmlns:a16="http://schemas.microsoft.com/office/drawing/2014/main" id="{C31B0163-E176-7947-9CAA-469646F6BD37}"/>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113" name="Gerade Verbindung 112">
                <a:extLst>
                  <a:ext uri="{FF2B5EF4-FFF2-40B4-BE49-F238E27FC236}">
                    <a16:creationId xmlns:a16="http://schemas.microsoft.com/office/drawing/2014/main" id="{903B019D-5056-2341-9F79-325C2CD3A2AD}"/>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a:extLst>
                  <a:ext uri="{FF2B5EF4-FFF2-40B4-BE49-F238E27FC236}">
                    <a16:creationId xmlns:a16="http://schemas.microsoft.com/office/drawing/2014/main" id="{E6B14763-A498-1D46-AE9F-FFDDEB8847AA}"/>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a:extLst>
                  <a:ext uri="{FF2B5EF4-FFF2-40B4-BE49-F238E27FC236}">
                    <a16:creationId xmlns:a16="http://schemas.microsoft.com/office/drawing/2014/main" id="{F81559BA-70C1-C045-96F9-82013F11350E}"/>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1FC0C0DB-C9E4-0A46-A4CD-AE45D7105FC0}"/>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a:extLst>
                  <a:ext uri="{FF2B5EF4-FFF2-40B4-BE49-F238E27FC236}">
                    <a16:creationId xmlns:a16="http://schemas.microsoft.com/office/drawing/2014/main" id="{5F827A78-45A3-1149-B895-D072FDD590F3}"/>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a:extLst>
                  <a:ext uri="{FF2B5EF4-FFF2-40B4-BE49-F238E27FC236}">
                    <a16:creationId xmlns:a16="http://schemas.microsoft.com/office/drawing/2014/main" id="{F0CCE33A-DD83-FC48-8689-5D08D403543D}"/>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a:extLst>
                  <a:ext uri="{FF2B5EF4-FFF2-40B4-BE49-F238E27FC236}">
                    <a16:creationId xmlns:a16="http://schemas.microsoft.com/office/drawing/2014/main" id="{7DDB4BBD-7821-3A43-A2EE-70453D77AD97}"/>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119">
                <a:extLst>
                  <a:ext uri="{FF2B5EF4-FFF2-40B4-BE49-F238E27FC236}">
                    <a16:creationId xmlns:a16="http://schemas.microsoft.com/office/drawing/2014/main" id="{4786CD74-96B0-D24A-B97A-C68B475EE800}"/>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a:extLst>
                  <a:ext uri="{FF2B5EF4-FFF2-40B4-BE49-F238E27FC236}">
                    <a16:creationId xmlns:a16="http://schemas.microsoft.com/office/drawing/2014/main" id="{69D3034B-89F9-B546-B2C6-FF50525238C2}"/>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a:extLst>
                  <a:ext uri="{FF2B5EF4-FFF2-40B4-BE49-F238E27FC236}">
                    <a16:creationId xmlns:a16="http://schemas.microsoft.com/office/drawing/2014/main" id="{005F03AE-76C4-D64C-A3B7-3130DE988DC3}"/>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a:extLst>
                  <a:ext uri="{FF2B5EF4-FFF2-40B4-BE49-F238E27FC236}">
                    <a16:creationId xmlns:a16="http://schemas.microsoft.com/office/drawing/2014/main" id="{C494392E-3157-EB4C-BE23-B442D832AE1B}"/>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a:extLst>
                  <a:ext uri="{FF2B5EF4-FFF2-40B4-BE49-F238E27FC236}">
                    <a16:creationId xmlns:a16="http://schemas.microsoft.com/office/drawing/2014/main" id="{4D054D40-1290-074D-821C-3F1E39468498}"/>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a:extLst>
                  <a:ext uri="{FF2B5EF4-FFF2-40B4-BE49-F238E27FC236}">
                    <a16:creationId xmlns:a16="http://schemas.microsoft.com/office/drawing/2014/main" id="{2141F17E-90E4-6E44-9F0D-61FEDA6E498C}"/>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CCF4B854-93C3-8F44-A808-839D7323EDE0}"/>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a:extLst>
                  <a:ext uri="{FF2B5EF4-FFF2-40B4-BE49-F238E27FC236}">
                    <a16:creationId xmlns:a16="http://schemas.microsoft.com/office/drawing/2014/main" id="{36120C8B-EA4B-564F-99B2-D6509FD510E9}"/>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127">
                <a:extLst>
                  <a:ext uri="{FF2B5EF4-FFF2-40B4-BE49-F238E27FC236}">
                    <a16:creationId xmlns:a16="http://schemas.microsoft.com/office/drawing/2014/main" id="{0FC43BB9-E7AB-0445-A8F8-BCCD086A1CD6}"/>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128">
                <a:extLst>
                  <a:ext uri="{FF2B5EF4-FFF2-40B4-BE49-F238E27FC236}">
                    <a16:creationId xmlns:a16="http://schemas.microsoft.com/office/drawing/2014/main" id="{B2D26885-3E8C-FA41-BDF3-BD0035B31539}"/>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129">
                <a:extLst>
                  <a:ext uri="{FF2B5EF4-FFF2-40B4-BE49-F238E27FC236}">
                    <a16:creationId xmlns:a16="http://schemas.microsoft.com/office/drawing/2014/main" id="{50CCE2F6-77B3-5743-999F-0D8D5660B35F}"/>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400A0E60-7236-5249-98B8-DF7F1BD3771C}"/>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131">
                <a:extLst>
                  <a:ext uri="{FF2B5EF4-FFF2-40B4-BE49-F238E27FC236}">
                    <a16:creationId xmlns:a16="http://schemas.microsoft.com/office/drawing/2014/main" id="{AE14EB82-8C30-7947-988F-A299FB114F96}"/>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132">
                <a:extLst>
                  <a:ext uri="{FF2B5EF4-FFF2-40B4-BE49-F238E27FC236}">
                    <a16:creationId xmlns:a16="http://schemas.microsoft.com/office/drawing/2014/main" id="{DC52365C-4236-C043-AF79-513D6D4D0BF8}"/>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133">
                <a:extLst>
                  <a:ext uri="{FF2B5EF4-FFF2-40B4-BE49-F238E27FC236}">
                    <a16:creationId xmlns:a16="http://schemas.microsoft.com/office/drawing/2014/main" id="{0CF8FC9E-DB3E-7243-8EF0-702FD42D9F66}"/>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134">
                <a:extLst>
                  <a:ext uri="{FF2B5EF4-FFF2-40B4-BE49-F238E27FC236}">
                    <a16:creationId xmlns:a16="http://schemas.microsoft.com/office/drawing/2014/main" id="{36249DA6-27B8-4246-BB9D-671CA2D55414}"/>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135">
                <a:extLst>
                  <a:ext uri="{FF2B5EF4-FFF2-40B4-BE49-F238E27FC236}">
                    <a16:creationId xmlns:a16="http://schemas.microsoft.com/office/drawing/2014/main" id="{CDE55F49-FBD1-924A-8DC9-99DD8B2BA80B}"/>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136">
                <a:extLst>
                  <a:ext uri="{FF2B5EF4-FFF2-40B4-BE49-F238E27FC236}">
                    <a16:creationId xmlns:a16="http://schemas.microsoft.com/office/drawing/2014/main" id="{60FC3E29-D5F9-AF4B-A36C-4163B1A67511}"/>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EB205895-B748-1142-B647-6BBB96B7568F}"/>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138">
                <a:extLst>
                  <a:ext uri="{FF2B5EF4-FFF2-40B4-BE49-F238E27FC236}">
                    <a16:creationId xmlns:a16="http://schemas.microsoft.com/office/drawing/2014/main" id="{F89AC722-0B03-464A-B920-170875618BD3}"/>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Textfeld 103">
              <a:extLst>
                <a:ext uri="{FF2B5EF4-FFF2-40B4-BE49-F238E27FC236}">
                  <a16:creationId xmlns:a16="http://schemas.microsoft.com/office/drawing/2014/main" id="{2141DFA9-594F-4449-BEA4-8AD20280DDCE}"/>
                </a:ext>
              </a:extLst>
            </p:cNvPr>
            <p:cNvSpPr txBox="1"/>
            <p:nvPr/>
          </p:nvSpPr>
          <p:spPr>
            <a:xfrm>
              <a:off x="4439330" y="5062666"/>
              <a:ext cx="469120" cy="276999"/>
            </a:xfrm>
            <a:prstGeom prst="rect">
              <a:avLst/>
            </a:prstGeom>
            <a:noFill/>
            <a:ln>
              <a:noFill/>
            </a:ln>
          </p:spPr>
          <p:txBody>
            <a:bodyPr wrap="square" rtlCol="0">
              <a:spAutoFit/>
            </a:bodyPr>
            <a:lstStyle/>
            <a:p>
              <a:r>
                <a:rPr lang="de-DE" sz="600" dirty="0">
                  <a:latin typeface="Helvetica" pitchFamily="2" charset="0"/>
                </a:rPr>
                <a:t>EM </a:t>
              </a:r>
              <a:r>
                <a:rPr lang="de-DE" sz="600" dirty="0" err="1">
                  <a:latin typeface="Helvetica" pitchFamily="2" charset="0"/>
                </a:rPr>
                <a:t>only</a:t>
              </a:r>
              <a:r>
                <a:rPr lang="de-DE" sz="600" dirty="0">
                  <a:latin typeface="Helvetica" pitchFamily="2" charset="0"/>
                </a:rPr>
                <a:t> </a:t>
              </a:r>
            </a:p>
            <a:p>
              <a:r>
                <a:rPr lang="de-DE" sz="600" dirty="0">
                  <a:latin typeface="Helvetica" pitchFamily="2" charset="0"/>
                </a:rPr>
                <a:t>7</a:t>
              </a:r>
            </a:p>
          </p:txBody>
        </p:sp>
        <p:sp>
          <p:nvSpPr>
            <p:cNvPr id="105" name="Textfeld 104">
              <a:extLst>
                <a:ext uri="{FF2B5EF4-FFF2-40B4-BE49-F238E27FC236}">
                  <a16:creationId xmlns:a16="http://schemas.microsoft.com/office/drawing/2014/main" id="{8F3C45B4-5AF3-9C43-8FD2-3D76F2FFB397}"/>
                </a:ext>
              </a:extLst>
            </p:cNvPr>
            <p:cNvSpPr txBox="1"/>
            <p:nvPr/>
          </p:nvSpPr>
          <p:spPr>
            <a:xfrm>
              <a:off x="5597549" y="5415770"/>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06" name="Textfeld 105">
              <a:extLst>
                <a:ext uri="{FF2B5EF4-FFF2-40B4-BE49-F238E27FC236}">
                  <a16:creationId xmlns:a16="http://schemas.microsoft.com/office/drawing/2014/main" id="{2627AA92-B1A2-FC45-881E-675BC214623C}"/>
                </a:ext>
              </a:extLst>
            </p:cNvPr>
            <p:cNvSpPr txBox="1"/>
            <p:nvPr/>
          </p:nvSpPr>
          <p:spPr>
            <a:xfrm>
              <a:off x="6046636" y="5412345"/>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107" name="Textfeld 106">
              <a:extLst>
                <a:ext uri="{FF2B5EF4-FFF2-40B4-BE49-F238E27FC236}">
                  <a16:creationId xmlns:a16="http://schemas.microsoft.com/office/drawing/2014/main" id="{0A424B31-9829-4541-9604-5D23B29844ED}"/>
                </a:ext>
              </a:extLst>
            </p:cNvPr>
            <p:cNvSpPr txBox="1"/>
            <p:nvPr/>
          </p:nvSpPr>
          <p:spPr>
            <a:xfrm>
              <a:off x="4896530" y="5062666"/>
              <a:ext cx="469120" cy="276999"/>
            </a:xfrm>
            <a:prstGeom prst="rect">
              <a:avLst/>
            </a:prstGeom>
            <a:noFill/>
            <a:ln>
              <a:noFill/>
            </a:ln>
          </p:spPr>
          <p:txBody>
            <a:bodyPr wrap="square" rtlCol="0">
              <a:spAutoFit/>
            </a:bodyPr>
            <a:lstStyle/>
            <a:p>
              <a:r>
                <a:rPr lang="de-DE" sz="600" dirty="0">
                  <a:latin typeface="Helvetica" pitchFamily="2" charset="0"/>
                </a:rPr>
                <a:t>EM </a:t>
              </a:r>
              <a:r>
                <a:rPr lang="de-DE" sz="600" dirty="0" err="1">
                  <a:latin typeface="Helvetica" pitchFamily="2" charset="0"/>
                </a:rPr>
                <a:t>only</a:t>
              </a:r>
              <a:r>
                <a:rPr lang="de-DE" sz="600" dirty="0">
                  <a:latin typeface="Helvetica" pitchFamily="2" charset="0"/>
                </a:rPr>
                <a:t> </a:t>
              </a:r>
            </a:p>
            <a:p>
              <a:r>
                <a:rPr lang="de-DE" sz="600" dirty="0">
                  <a:latin typeface="Helvetica" pitchFamily="2" charset="0"/>
                </a:rPr>
                <a:t>8</a:t>
              </a:r>
            </a:p>
          </p:txBody>
        </p:sp>
        <p:sp>
          <p:nvSpPr>
            <p:cNvPr id="108" name="Textfeld 107">
              <a:extLst>
                <a:ext uri="{FF2B5EF4-FFF2-40B4-BE49-F238E27FC236}">
                  <a16:creationId xmlns:a16="http://schemas.microsoft.com/office/drawing/2014/main" id="{ED401B92-23E1-6D46-936E-8E88DB474FDF}"/>
                </a:ext>
              </a:extLst>
            </p:cNvPr>
            <p:cNvSpPr txBox="1"/>
            <p:nvPr/>
          </p:nvSpPr>
          <p:spPr>
            <a:xfrm>
              <a:off x="5346411" y="5062666"/>
              <a:ext cx="469120" cy="276999"/>
            </a:xfrm>
            <a:prstGeom prst="rect">
              <a:avLst/>
            </a:prstGeom>
            <a:noFill/>
            <a:ln>
              <a:noFill/>
            </a:ln>
          </p:spPr>
          <p:txBody>
            <a:bodyPr wrap="square" rtlCol="0">
              <a:spAutoFit/>
            </a:bodyPr>
            <a:lstStyle/>
            <a:p>
              <a:r>
                <a:rPr lang="de-DE" sz="600" dirty="0">
                  <a:latin typeface="Helvetica" pitchFamily="2" charset="0"/>
                </a:rPr>
                <a:t>EM </a:t>
              </a:r>
              <a:r>
                <a:rPr lang="de-DE" sz="600" dirty="0" err="1">
                  <a:latin typeface="Helvetica" pitchFamily="2" charset="0"/>
                </a:rPr>
                <a:t>only</a:t>
              </a:r>
              <a:r>
                <a:rPr lang="de-DE" sz="600" dirty="0">
                  <a:latin typeface="Helvetica" pitchFamily="2" charset="0"/>
                </a:rPr>
                <a:t> </a:t>
              </a:r>
            </a:p>
            <a:p>
              <a:r>
                <a:rPr lang="de-DE" sz="600" dirty="0">
                  <a:latin typeface="Helvetica" pitchFamily="2" charset="0"/>
                </a:rPr>
                <a:t>9</a:t>
              </a:r>
            </a:p>
          </p:txBody>
        </p:sp>
        <p:sp>
          <p:nvSpPr>
            <p:cNvPr id="109" name="Textfeld 108">
              <a:extLst>
                <a:ext uri="{FF2B5EF4-FFF2-40B4-BE49-F238E27FC236}">
                  <a16:creationId xmlns:a16="http://schemas.microsoft.com/office/drawing/2014/main" id="{879E2A44-6C6E-B54B-8BC3-BDE77009A0E7}"/>
                </a:ext>
              </a:extLst>
            </p:cNvPr>
            <p:cNvSpPr txBox="1"/>
            <p:nvPr/>
          </p:nvSpPr>
          <p:spPr>
            <a:xfrm>
              <a:off x="5804671" y="5062666"/>
              <a:ext cx="469120" cy="276999"/>
            </a:xfrm>
            <a:prstGeom prst="rect">
              <a:avLst/>
            </a:prstGeom>
            <a:noFill/>
            <a:ln>
              <a:noFill/>
            </a:ln>
          </p:spPr>
          <p:txBody>
            <a:bodyPr wrap="square" rtlCol="0">
              <a:spAutoFit/>
            </a:bodyPr>
            <a:lstStyle/>
            <a:p>
              <a:r>
                <a:rPr lang="de-DE" sz="600" dirty="0">
                  <a:latin typeface="Helvetica" pitchFamily="2" charset="0"/>
                </a:rPr>
                <a:t>EM </a:t>
              </a:r>
              <a:r>
                <a:rPr lang="de-DE" sz="600" dirty="0" err="1">
                  <a:latin typeface="Helvetica" pitchFamily="2" charset="0"/>
                </a:rPr>
                <a:t>only</a:t>
              </a:r>
              <a:r>
                <a:rPr lang="de-DE" sz="600" dirty="0">
                  <a:latin typeface="Helvetica" pitchFamily="2" charset="0"/>
                </a:rPr>
                <a:t> </a:t>
              </a:r>
            </a:p>
            <a:p>
              <a:r>
                <a:rPr lang="de-DE" sz="600" dirty="0">
                  <a:latin typeface="Helvetica" pitchFamily="2" charset="0"/>
                </a:rPr>
                <a:t>10</a:t>
              </a:r>
            </a:p>
          </p:txBody>
        </p:sp>
        <p:sp>
          <p:nvSpPr>
            <p:cNvPr id="110" name="Textfeld 109">
              <a:extLst>
                <a:ext uri="{FF2B5EF4-FFF2-40B4-BE49-F238E27FC236}">
                  <a16:creationId xmlns:a16="http://schemas.microsoft.com/office/drawing/2014/main" id="{DCB64BC9-766C-4E4F-933A-19D7D1E1927D}"/>
                </a:ext>
              </a:extLst>
            </p:cNvPr>
            <p:cNvSpPr txBox="1"/>
            <p:nvPr/>
          </p:nvSpPr>
          <p:spPr>
            <a:xfrm>
              <a:off x="4198890" y="5407928"/>
              <a:ext cx="469120" cy="276999"/>
            </a:xfrm>
            <a:prstGeom prst="rect">
              <a:avLst/>
            </a:prstGeom>
            <a:noFill/>
            <a:ln>
              <a:noFill/>
            </a:ln>
          </p:spPr>
          <p:txBody>
            <a:bodyPr wrap="square" rtlCol="0">
              <a:spAutoFit/>
            </a:bodyPr>
            <a:lstStyle/>
            <a:p>
              <a:r>
                <a:rPr lang="de-DE" sz="600" dirty="0">
                  <a:latin typeface="Helvetica" pitchFamily="2" charset="0"/>
                </a:rPr>
                <a:t>EM </a:t>
              </a:r>
              <a:r>
                <a:rPr lang="de-DE" sz="600" dirty="0" err="1">
                  <a:latin typeface="Helvetica" pitchFamily="2" charset="0"/>
                </a:rPr>
                <a:t>only</a:t>
              </a:r>
              <a:r>
                <a:rPr lang="de-DE" sz="600" dirty="0">
                  <a:latin typeface="Helvetica" pitchFamily="2" charset="0"/>
                </a:rPr>
                <a:t> </a:t>
              </a:r>
            </a:p>
            <a:p>
              <a:r>
                <a:rPr lang="de-DE" sz="600" dirty="0">
                  <a:latin typeface="Helvetica" pitchFamily="2" charset="0"/>
                </a:rPr>
                <a:t>11</a:t>
              </a:r>
            </a:p>
          </p:txBody>
        </p:sp>
        <p:sp>
          <p:nvSpPr>
            <p:cNvPr id="111" name="Textfeld 110">
              <a:extLst>
                <a:ext uri="{FF2B5EF4-FFF2-40B4-BE49-F238E27FC236}">
                  <a16:creationId xmlns:a16="http://schemas.microsoft.com/office/drawing/2014/main" id="{BE19D872-CD71-3449-A6DD-3F1E2562B3C1}"/>
                </a:ext>
              </a:extLst>
            </p:cNvPr>
            <p:cNvSpPr txBox="1"/>
            <p:nvPr/>
          </p:nvSpPr>
          <p:spPr>
            <a:xfrm>
              <a:off x="4641997" y="5407928"/>
              <a:ext cx="469120" cy="276999"/>
            </a:xfrm>
            <a:prstGeom prst="rect">
              <a:avLst/>
            </a:prstGeom>
            <a:noFill/>
            <a:ln>
              <a:noFill/>
            </a:ln>
          </p:spPr>
          <p:txBody>
            <a:bodyPr wrap="square" rtlCol="0">
              <a:spAutoFit/>
            </a:bodyPr>
            <a:lstStyle/>
            <a:p>
              <a:r>
                <a:rPr lang="de-DE" sz="600" dirty="0">
                  <a:latin typeface="Helvetica" pitchFamily="2" charset="0"/>
                </a:rPr>
                <a:t>EM </a:t>
              </a:r>
              <a:r>
                <a:rPr lang="de-DE" sz="600" dirty="0" err="1">
                  <a:latin typeface="Helvetica" pitchFamily="2" charset="0"/>
                </a:rPr>
                <a:t>only</a:t>
              </a:r>
              <a:r>
                <a:rPr lang="de-DE" sz="600" dirty="0">
                  <a:latin typeface="Helvetica" pitchFamily="2" charset="0"/>
                </a:rPr>
                <a:t> </a:t>
              </a:r>
            </a:p>
            <a:p>
              <a:r>
                <a:rPr lang="de-DE" sz="600" dirty="0">
                  <a:latin typeface="Helvetica" pitchFamily="2" charset="0"/>
                </a:rPr>
                <a:t>12</a:t>
              </a:r>
            </a:p>
          </p:txBody>
        </p:sp>
      </p:grpSp>
      <p:graphicFrame>
        <p:nvGraphicFramePr>
          <p:cNvPr id="43" name="Tabelle 5">
            <a:extLst>
              <a:ext uri="{FF2B5EF4-FFF2-40B4-BE49-F238E27FC236}">
                <a16:creationId xmlns:a16="http://schemas.microsoft.com/office/drawing/2014/main" id="{E55675D2-BBA8-CD42-964C-06814018AF17}"/>
              </a:ext>
            </a:extLst>
          </p:cNvPr>
          <p:cNvGraphicFramePr>
            <a:graphicFrameLocks noGrp="1"/>
          </p:cNvGraphicFramePr>
          <p:nvPr>
            <p:extLst>
              <p:ext uri="{D42A27DB-BD31-4B8C-83A1-F6EECF244321}">
                <p14:modId xmlns:p14="http://schemas.microsoft.com/office/powerpoint/2010/main" val="1441797657"/>
              </p:ext>
            </p:extLst>
          </p:nvPr>
        </p:nvGraphicFramePr>
        <p:xfrm>
          <a:off x="373085" y="6843436"/>
          <a:ext cx="3767358" cy="1682106"/>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err="1">
                          <a:latin typeface="Helvetica" pitchFamily="2" charset="0"/>
                        </a:rPr>
                        <a:t>Construct</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NCS-1</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r>
                        <a:rPr lang="de-DE" sz="800" dirty="0">
                          <a:solidFill>
                            <a:srgbClr val="48B0F0"/>
                          </a:solidFill>
                          <a:latin typeface="Helvetica" pitchFamily="2" charset="0"/>
                        </a:rPr>
                        <a:t>NCS-3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1698445"/>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NCS-4</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969897"/>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NCS-6</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inviable</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2989632"/>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NCS-7</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inviable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2039949"/>
                  </a:ext>
                </a:extLst>
              </a:tr>
              <a:tr h="15918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NCS-9</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inviable</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713548"/>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NCS-11</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inviable</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736475"/>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NCS-12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inviable</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7193588"/>
                  </a:ext>
                </a:extLst>
              </a:tr>
            </a:tbl>
          </a:graphicData>
        </a:graphic>
      </p:graphicFrame>
      <p:sp>
        <p:nvSpPr>
          <p:cNvPr id="44" name="Rechteck 6">
            <a:extLst>
              <a:ext uri="{FF2B5EF4-FFF2-40B4-BE49-F238E27FC236}">
                <a16:creationId xmlns:a16="http://schemas.microsoft.com/office/drawing/2014/main" id="{E7AC4097-B768-A94B-8A99-A5BA8BF38A47}"/>
              </a:ext>
            </a:extLst>
          </p:cNvPr>
          <p:cNvSpPr/>
          <p:nvPr/>
        </p:nvSpPr>
        <p:spPr>
          <a:xfrm>
            <a:off x="273715" y="6555176"/>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45" name="Grafik 99">
            <a:extLst>
              <a:ext uri="{FF2B5EF4-FFF2-40B4-BE49-F238E27FC236}">
                <a16:creationId xmlns:a16="http://schemas.microsoft.com/office/drawing/2014/main" id="{90B5E70E-8C81-4647-80A9-9E11B25C118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30739" t="8283" r="20591" b="16060"/>
          <a:stretch/>
        </p:blipFill>
        <p:spPr>
          <a:xfrm>
            <a:off x="375124" y="4578980"/>
            <a:ext cx="1526351" cy="1897084"/>
          </a:xfrm>
          <a:prstGeom prst="rect">
            <a:avLst/>
          </a:prstGeom>
        </p:spPr>
      </p:pic>
      <p:grpSp>
        <p:nvGrpSpPr>
          <p:cNvPr id="46" name="Gruppieren 183">
            <a:extLst>
              <a:ext uri="{FF2B5EF4-FFF2-40B4-BE49-F238E27FC236}">
                <a16:creationId xmlns:a16="http://schemas.microsoft.com/office/drawing/2014/main" id="{1D9BEF6C-6F5B-B94D-B7CA-8340C45D8BB5}"/>
              </a:ext>
            </a:extLst>
          </p:cNvPr>
          <p:cNvGrpSpPr/>
          <p:nvPr/>
        </p:nvGrpSpPr>
        <p:grpSpPr>
          <a:xfrm>
            <a:off x="3959579" y="4578980"/>
            <a:ext cx="2891791" cy="2838483"/>
            <a:chOff x="3959579" y="439328"/>
            <a:chExt cx="2891791" cy="2838483"/>
          </a:xfrm>
        </p:grpSpPr>
        <p:grpSp>
          <p:nvGrpSpPr>
            <p:cNvPr id="47" name="Gruppieren 10">
              <a:extLst>
                <a:ext uri="{FF2B5EF4-FFF2-40B4-BE49-F238E27FC236}">
                  <a16:creationId xmlns:a16="http://schemas.microsoft.com/office/drawing/2014/main" id="{F62E8C95-3072-3441-98BC-685604795672}"/>
                </a:ext>
              </a:extLst>
            </p:cNvPr>
            <p:cNvGrpSpPr/>
            <p:nvPr/>
          </p:nvGrpSpPr>
          <p:grpSpPr>
            <a:xfrm>
              <a:off x="3959579" y="439328"/>
              <a:ext cx="2891791" cy="2838483"/>
              <a:chOff x="4704079" y="1994688"/>
              <a:chExt cx="4053841" cy="4040352"/>
            </a:xfrm>
          </p:grpSpPr>
          <p:sp>
            <p:nvSpPr>
              <p:cNvPr id="74" name="Oval 73">
                <a:extLst>
                  <a:ext uri="{FF2B5EF4-FFF2-40B4-BE49-F238E27FC236}">
                    <a16:creationId xmlns:a16="http://schemas.microsoft.com/office/drawing/2014/main" id="{C9BC1177-1D49-E243-B9C0-1872C4CBC882}"/>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75" name="Gerade Verbindung 18">
                <a:extLst>
                  <a:ext uri="{FF2B5EF4-FFF2-40B4-BE49-F238E27FC236}">
                    <a16:creationId xmlns:a16="http://schemas.microsoft.com/office/drawing/2014/main" id="{D6F84307-84F8-2848-BDFE-2A66D41A0A7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19">
                <a:extLst>
                  <a:ext uri="{FF2B5EF4-FFF2-40B4-BE49-F238E27FC236}">
                    <a16:creationId xmlns:a16="http://schemas.microsoft.com/office/drawing/2014/main" id="{DE2321E2-23B3-5F42-8B61-18D704FC0CCC}"/>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20">
                <a:extLst>
                  <a:ext uri="{FF2B5EF4-FFF2-40B4-BE49-F238E27FC236}">
                    <a16:creationId xmlns:a16="http://schemas.microsoft.com/office/drawing/2014/main" id="{7BFEB584-F507-FB4C-B2E3-4691B2A1A3E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21">
                <a:extLst>
                  <a:ext uri="{FF2B5EF4-FFF2-40B4-BE49-F238E27FC236}">
                    <a16:creationId xmlns:a16="http://schemas.microsoft.com/office/drawing/2014/main" id="{1863ED42-E9FF-9A47-822B-5BF308192F6B}"/>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22">
                <a:extLst>
                  <a:ext uri="{FF2B5EF4-FFF2-40B4-BE49-F238E27FC236}">
                    <a16:creationId xmlns:a16="http://schemas.microsoft.com/office/drawing/2014/main" id="{03F1AF20-D79B-1841-A559-B6B09FDAA2A4}"/>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23">
                <a:extLst>
                  <a:ext uri="{FF2B5EF4-FFF2-40B4-BE49-F238E27FC236}">
                    <a16:creationId xmlns:a16="http://schemas.microsoft.com/office/drawing/2014/main" id="{3E070647-7A2D-3F47-AD6E-44A1B0AEEE9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24">
                <a:extLst>
                  <a:ext uri="{FF2B5EF4-FFF2-40B4-BE49-F238E27FC236}">
                    <a16:creationId xmlns:a16="http://schemas.microsoft.com/office/drawing/2014/main" id="{A617D6F6-D56D-A046-BA77-8B8E37DDA99D}"/>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25">
                <a:extLst>
                  <a:ext uri="{FF2B5EF4-FFF2-40B4-BE49-F238E27FC236}">
                    <a16:creationId xmlns:a16="http://schemas.microsoft.com/office/drawing/2014/main" id="{8748E007-6018-0C42-89C4-1D761C002443}"/>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26">
                <a:extLst>
                  <a:ext uri="{FF2B5EF4-FFF2-40B4-BE49-F238E27FC236}">
                    <a16:creationId xmlns:a16="http://schemas.microsoft.com/office/drawing/2014/main" id="{75205257-A593-3244-A1E8-21CA18549CB2}"/>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27">
                <a:extLst>
                  <a:ext uri="{FF2B5EF4-FFF2-40B4-BE49-F238E27FC236}">
                    <a16:creationId xmlns:a16="http://schemas.microsoft.com/office/drawing/2014/main" id="{E3504DEF-C1B5-DF44-99B6-CC1553710D87}"/>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28">
                <a:extLst>
                  <a:ext uri="{FF2B5EF4-FFF2-40B4-BE49-F238E27FC236}">
                    <a16:creationId xmlns:a16="http://schemas.microsoft.com/office/drawing/2014/main" id="{ECBFB133-042A-7C4A-A5A3-B16A54EA504F}"/>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29">
                <a:extLst>
                  <a:ext uri="{FF2B5EF4-FFF2-40B4-BE49-F238E27FC236}">
                    <a16:creationId xmlns:a16="http://schemas.microsoft.com/office/drawing/2014/main" id="{BAF9BE88-015C-5F46-8E65-0792C4D4A6B2}"/>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30">
                <a:extLst>
                  <a:ext uri="{FF2B5EF4-FFF2-40B4-BE49-F238E27FC236}">
                    <a16:creationId xmlns:a16="http://schemas.microsoft.com/office/drawing/2014/main" id="{A8750398-46BF-FC43-903D-59F62968041D}"/>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31">
                <a:extLst>
                  <a:ext uri="{FF2B5EF4-FFF2-40B4-BE49-F238E27FC236}">
                    <a16:creationId xmlns:a16="http://schemas.microsoft.com/office/drawing/2014/main" id="{9A2F7186-BDB0-4141-91CE-7CE533AB301F}"/>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32">
                <a:extLst>
                  <a:ext uri="{FF2B5EF4-FFF2-40B4-BE49-F238E27FC236}">
                    <a16:creationId xmlns:a16="http://schemas.microsoft.com/office/drawing/2014/main" id="{5BDE7AB5-1197-7940-B381-9C50C047578C}"/>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33">
                <a:extLst>
                  <a:ext uri="{FF2B5EF4-FFF2-40B4-BE49-F238E27FC236}">
                    <a16:creationId xmlns:a16="http://schemas.microsoft.com/office/drawing/2014/main" id="{AEFAEED5-BF0E-CB4C-B192-BD45322CDA02}"/>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34">
                <a:extLst>
                  <a:ext uri="{FF2B5EF4-FFF2-40B4-BE49-F238E27FC236}">
                    <a16:creationId xmlns:a16="http://schemas.microsoft.com/office/drawing/2014/main" id="{41DD072D-5013-AE41-BE28-BB562436B4B4}"/>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35">
                <a:extLst>
                  <a:ext uri="{FF2B5EF4-FFF2-40B4-BE49-F238E27FC236}">
                    <a16:creationId xmlns:a16="http://schemas.microsoft.com/office/drawing/2014/main" id="{96794399-0389-F849-ABBF-07E71E6DDE96}"/>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36">
                <a:extLst>
                  <a:ext uri="{FF2B5EF4-FFF2-40B4-BE49-F238E27FC236}">
                    <a16:creationId xmlns:a16="http://schemas.microsoft.com/office/drawing/2014/main" id="{85DDCC65-D2F9-4F43-B1FD-EFB6660D46B0}"/>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37">
                <a:extLst>
                  <a:ext uri="{FF2B5EF4-FFF2-40B4-BE49-F238E27FC236}">
                    <a16:creationId xmlns:a16="http://schemas.microsoft.com/office/drawing/2014/main" id="{78AD2653-C2DC-674D-976C-DB87B3EFFAA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38">
                <a:extLst>
                  <a:ext uri="{FF2B5EF4-FFF2-40B4-BE49-F238E27FC236}">
                    <a16:creationId xmlns:a16="http://schemas.microsoft.com/office/drawing/2014/main" id="{071F89A6-D0DA-FA4C-BD9F-A465C8CB1E28}"/>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39">
                <a:extLst>
                  <a:ext uri="{FF2B5EF4-FFF2-40B4-BE49-F238E27FC236}">
                    <a16:creationId xmlns:a16="http://schemas.microsoft.com/office/drawing/2014/main" id="{35D654D3-0E51-4947-9620-CAF948A2BB2B}"/>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40">
                <a:extLst>
                  <a:ext uri="{FF2B5EF4-FFF2-40B4-BE49-F238E27FC236}">
                    <a16:creationId xmlns:a16="http://schemas.microsoft.com/office/drawing/2014/main" id="{121A86C8-3E69-8140-95E9-D897316B45CC}"/>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41">
                <a:extLst>
                  <a:ext uri="{FF2B5EF4-FFF2-40B4-BE49-F238E27FC236}">
                    <a16:creationId xmlns:a16="http://schemas.microsoft.com/office/drawing/2014/main" id="{B40C9087-9A89-0149-806D-A1193B9C8ECE}"/>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42">
                <a:extLst>
                  <a:ext uri="{FF2B5EF4-FFF2-40B4-BE49-F238E27FC236}">
                    <a16:creationId xmlns:a16="http://schemas.microsoft.com/office/drawing/2014/main" id="{2AC61859-6959-EF48-A657-79662C0EA326}"/>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43">
                <a:extLst>
                  <a:ext uri="{FF2B5EF4-FFF2-40B4-BE49-F238E27FC236}">
                    <a16:creationId xmlns:a16="http://schemas.microsoft.com/office/drawing/2014/main" id="{D245BA78-03BD-0A46-9BE1-9347E5A4F3A9}"/>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44">
                <a:extLst>
                  <a:ext uri="{FF2B5EF4-FFF2-40B4-BE49-F238E27FC236}">
                    <a16:creationId xmlns:a16="http://schemas.microsoft.com/office/drawing/2014/main" id="{1C5B4DD9-97EF-954A-A3B7-51B4248436D4}"/>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feld 11">
              <a:extLst>
                <a:ext uri="{FF2B5EF4-FFF2-40B4-BE49-F238E27FC236}">
                  <a16:creationId xmlns:a16="http://schemas.microsoft.com/office/drawing/2014/main" id="{5A37EE2F-EC2E-F941-8D3D-5A8CBC1830C4}"/>
                </a:ext>
              </a:extLst>
            </p:cNvPr>
            <p:cNvSpPr txBox="1"/>
            <p:nvPr/>
          </p:nvSpPr>
          <p:spPr>
            <a:xfrm>
              <a:off x="4491849" y="930972"/>
              <a:ext cx="521328" cy="276999"/>
            </a:xfrm>
            <a:prstGeom prst="rect">
              <a:avLst/>
            </a:prstGeom>
            <a:noFill/>
            <a:ln>
              <a:noFill/>
            </a:ln>
          </p:spPr>
          <p:txBody>
            <a:bodyPr wrap="square" rtlCol="0">
              <a:spAutoFit/>
            </a:bodyPr>
            <a:lstStyle/>
            <a:p>
              <a:r>
                <a:rPr lang="de-DE" sz="700" dirty="0">
                  <a:latin typeface="Helvetica" pitchFamily="2" charset="0"/>
                </a:rPr>
                <a:t>NCS-1</a:t>
              </a:r>
            </a:p>
            <a:p>
              <a:r>
                <a:rPr lang="de-DE" sz="700" dirty="0">
                  <a:latin typeface="Helvetica" pitchFamily="2" charset="0"/>
                </a:rPr>
                <a:t>1</a:t>
              </a:r>
            </a:p>
          </p:txBody>
        </p:sp>
        <p:sp>
          <p:nvSpPr>
            <p:cNvPr id="49" name="Textfeld 97">
              <a:extLst>
                <a:ext uri="{FF2B5EF4-FFF2-40B4-BE49-F238E27FC236}">
                  <a16:creationId xmlns:a16="http://schemas.microsoft.com/office/drawing/2014/main" id="{7EC1815B-3CBB-BB46-98F1-BB840939F099}"/>
                </a:ext>
              </a:extLst>
            </p:cNvPr>
            <p:cNvSpPr txBox="1"/>
            <p:nvPr/>
          </p:nvSpPr>
          <p:spPr>
            <a:xfrm>
              <a:off x="5640721" y="2595508"/>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50" name="Textfeld 98">
              <a:extLst>
                <a:ext uri="{FF2B5EF4-FFF2-40B4-BE49-F238E27FC236}">
                  <a16:creationId xmlns:a16="http://schemas.microsoft.com/office/drawing/2014/main" id="{90FB2D89-BD05-6343-9ED4-E9A1B9E0988A}"/>
                </a:ext>
              </a:extLst>
            </p:cNvPr>
            <p:cNvSpPr txBox="1"/>
            <p:nvPr/>
          </p:nvSpPr>
          <p:spPr>
            <a:xfrm>
              <a:off x="5172912" y="2595508"/>
              <a:ext cx="444635" cy="276999"/>
            </a:xfrm>
            <a:prstGeom prst="rect">
              <a:avLst/>
            </a:prstGeom>
            <a:noFill/>
            <a:ln>
              <a:noFill/>
            </a:ln>
          </p:spPr>
          <p:txBody>
            <a:bodyPr wrap="square" rtlCol="0">
              <a:spAutoFit/>
            </a:bodyPr>
            <a:lstStyle/>
            <a:p>
              <a:r>
                <a:rPr lang="de-DE" sz="600" dirty="0">
                  <a:latin typeface="Helvetica" pitchFamily="2" charset="0"/>
                </a:rPr>
                <a:t>- </a:t>
              </a:r>
              <a:r>
                <a:rPr lang="de-DE" sz="600" dirty="0" err="1">
                  <a:latin typeface="Helvetica" pitchFamily="2" charset="0"/>
                </a:rPr>
                <a:t>control</a:t>
              </a:r>
              <a:r>
                <a:rPr lang="de-DE" sz="600" dirty="0">
                  <a:latin typeface="Helvetica" pitchFamily="2" charset="0"/>
                </a:rPr>
                <a:t> </a:t>
              </a:r>
            </a:p>
          </p:txBody>
        </p:sp>
        <p:sp>
          <p:nvSpPr>
            <p:cNvPr id="51" name="Textfeld 101">
              <a:extLst>
                <a:ext uri="{FF2B5EF4-FFF2-40B4-BE49-F238E27FC236}">
                  <a16:creationId xmlns:a16="http://schemas.microsoft.com/office/drawing/2014/main" id="{7A2CC936-D59D-6145-8378-D0644C01CEE8}"/>
                </a:ext>
              </a:extLst>
            </p:cNvPr>
            <p:cNvSpPr txBox="1"/>
            <p:nvPr/>
          </p:nvSpPr>
          <p:spPr>
            <a:xfrm>
              <a:off x="4935104" y="930972"/>
              <a:ext cx="521328" cy="276999"/>
            </a:xfrm>
            <a:prstGeom prst="rect">
              <a:avLst/>
            </a:prstGeom>
            <a:noFill/>
            <a:ln>
              <a:noFill/>
            </a:ln>
          </p:spPr>
          <p:txBody>
            <a:bodyPr wrap="square" rtlCol="0">
              <a:spAutoFit/>
            </a:bodyPr>
            <a:lstStyle/>
            <a:p>
              <a:r>
                <a:rPr lang="de-DE" sz="700" dirty="0">
                  <a:latin typeface="Helvetica" pitchFamily="2" charset="0"/>
                </a:rPr>
                <a:t>NCS-1</a:t>
              </a:r>
            </a:p>
            <a:p>
              <a:r>
                <a:rPr lang="de-DE" sz="700" dirty="0">
                  <a:latin typeface="Helvetica" pitchFamily="2" charset="0"/>
                </a:rPr>
                <a:t>2</a:t>
              </a:r>
            </a:p>
          </p:txBody>
        </p:sp>
        <p:sp>
          <p:nvSpPr>
            <p:cNvPr id="52" name="Textfeld 102">
              <a:extLst>
                <a:ext uri="{FF2B5EF4-FFF2-40B4-BE49-F238E27FC236}">
                  <a16:creationId xmlns:a16="http://schemas.microsoft.com/office/drawing/2014/main" id="{00C50632-AA3E-E948-8AF3-1F05EEAC1F26}"/>
                </a:ext>
              </a:extLst>
            </p:cNvPr>
            <p:cNvSpPr txBox="1"/>
            <p:nvPr/>
          </p:nvSpPr>
          <p:spPr>
            <a:xfrm>
              <a:off x="5407820" y="930972"/>
              <a:ext cx="521328" cy="276999"/>
            </a:xfrm>
            <a:prstGeom prst="rect">
              <a:avLst/>
            </a:prstGeom>
            <a:noFill/>
            <a:ln>
              <a:noFill/>
            </a:ln>
          </p:spPr>
          <p:txBody>
            <a:bodyPr wrap="square" rtlCol="0">
              <a:spAutoFit/>
            </a:bodyPr>
            <a:lstStyle/>
            <a:p>
              <a:r>
                <a:rPr lang="de-DE" sz="700" dirty="0">
                  <a:latin typeface="Helvetica" pitchFamily="2" charset="0"/>
                </a:rPr>
                <a:t>NCS-1</a:t>
              </a:r>
            </a:p>
            <a:p>
              <a:r>
                <a:rPr lang="de-DE" sz="700" dirty="0">
                  <a:latin typeface="Helvetica" pitchFamily="2" charset="0"/>
                </a:rPr>
                <a:t>3</a:t>
              </a:r>
            </a:p>
          </p:txBody>
        </p:sp>
        <p:sp>
          <p:nvSpPr>
            <p:cNvPr id="53" name="Textfeld 103">
              <a:extLst>
                <a:ext uri="{FF2B5EF4-FFF2-40B4-BE49-F238E27FC236}">
                  <a16:creationId xmlns:a16="http://schemas.microsoft.com/office/drawing/2014/main" id="{725A141A-3D0A-6D4E-A8AB-E2483F75308C}"/>
                </a:ext>
              </a:extLst>
            </p:cNvPr>
            <p:cNvSpPr txBox="1"/>
            <p:nvPr/>
          </p:nvSpPr>
          <p:spPr>
            <a:xfrm>
              <a:off x="5851445" y="930972"/>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a:t>
              </a:r>
            </a:p>
            <a:p>
              <a:r>
                <a:rPr lang="de-DE" sz="700" dirty="0">
                  <a:solidFill>
                    <a:srgbClr val="48B0F0"/>
                  </a:solidFill>
                  <a:latin typeface="Helvetica" pitchFamily="2" charset="0"/>
                </a:rPr>
                <a:t>1</a:t>
              </a:r>
            </a:p>
          </p:txBody>
        </p:sp>
        <p:sp>
          <p:nvSpPr>
            <p:cNvPr id="54" name="Textfeld 106">
              <a:extLst>
                <a:ext uri="{FF2B5EF4-FFF2-40B4-BE49-F238E27FC236}">
                  <a16:creationId xmlns:a16="http://schemas.microsoft.com/office/drawing/2014/main" id="{747034F9-F74C-D44A-A977-65C585ABE85D}"/>
                </a:ext>
              </a:extLst>
            </p:cNvPr>
            <p:cNvSpPr txBox="1"/>
            <p:nvPr/>
          </p:nvSpPr>
          <p:spPr>
            <a:xfrm>
              <a:off x="4158562" y="126158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a:t>
              </a:r>
            </a:p>
            <a:p>
              <a:r>
                <a:rPr lang="de-DE" sz="700" dirty="0">
                  <a:solidFill>
                    <a:srgbClr val="48B0F0"/>
                  </a:solidFill>
                  <a:latin typeface="Helvetica" pitchFamily="2" charset="0"/>
                </a:rPr>
                <a:t>2</a:t>
              </a:r>
            </a:p>
          </p:txBody>
        </p:sp>
        <p:sp>
          <p:nvSpPr>
            <p:cNvPr id="55" name="Textfeld 107">
              <a:extLst>
                <a:ext uri="{FF2B5EF4-FFF2-40B4-BE49-F238E27FC236}">
                  <a16:creationId xmlns:a16="http://schemas.microsoft.com/office/drawing/2014/main" id="{BD41DCB2-5129-6C45-BB73-C847D7E72F5C}"/>
                </a:ext>
              </a:extLst>
            </p:cNvPr>
            <p:cNvSpPr txBox="1"/>
            <p:nvPr/>
          </p:nvSpPr>
          <p:spPr>
            <a:xfrm>
              <a:off x="4647067" y="126158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a:t>
              </a:r>
            </a:p>
            <a:p>
              <a:r>
                <a:rPr lang="de-DE" sz="700" dirty="0">
                  <a:solidFill>
                    <a:srgbClr val="48B0F0"/>
                  </a:solidFill>
                  <a:latin typeface="Helvetica" pitchFamily="2" charset="0"/>
                </a:rPr>
                <a:t>3</a:t>
              </a:r>
            </a:p>
          </p:txBody>
        </p:sp>
        <p:sp>
          <p:nvSpPr>
            <p:cNvPr id="56" name="Textfeld 108">
              <a:extLst>
                <a:ext uri="{FF2B5EF4-FFF2-40B4-BE49-F238E27FC236}">
                  <a16:creationId xmlns:a16="http://schemas.microsoft.com/office/drawing/2014/main" id="{ACC24FC0-ABC6-EA46-8541-550B8C9F47CD}"/>
                </a:ext>
              </a:extLst>
            </p:cNvPr>
            <p:cNvSpPr txBox="1"/>
            <p:nvPr/>
          </p:nvSpPr>
          <p:spPr>
            <a:xfrm>
              <a:off x="5098701" y="1261587"/>
              <a:ext cx="521328" cy="307777"/>
            </a:xfrm>
            <a:prstGeom prst="rect">
              <a:avLst/>
            </a:prstGeom>
            <a:noFill/>
            <a:ln>
              <a:noFill/>
            </a:ln>
          </p:spPr>
          <p:txBody>
            <a:bodyPr wrap="square" rtlCol="0">
              <a:spAutoFit/>
            </a:bodyPr>
            <a:lstStyle/>
            <a:p>
              <a:r>
                <a:rPr lang="de-DE" sz="700" dirty="0">
                  <a:latin typeface="Helvetica" pitchFamily="2" charset="0"/>
                </a:rPr>
                <a:t>NCS-4</a:t>
              </a:r>
            </a:p>
            <a:p>
              <a:r>
                <a:rPr lang="de-DE" sz="700" dirty="0">
                  <a:latin typeface="Helvetica" pitchFamily="2" charset="0"/>
                </a:rPr>
                <a:t>1</a:t>
              </a:r>
            </a:p>
          </p:txBody>
        </p:sp>
        <p:sp>
          <p:nvSpPr>
            <p:cNvPr id="57" name="Textfeld 109">
              <a:extLst>
                <a:ext uri="{FF2B5EF4-FFF2-40B4-BE49-F238E27FC236}">
                  <a16:creationId xmlns:a16="http://schemas.microsoft.com/office/drawing/2014/main" id="{A8934ED1-A00D-7549-B554-D610644A337F}"/>
                </a:ext>
              </a:extLst>
            </p:cNvPr>
            <p:cNvSpPr txBox="1"/>
            <p:nvPr/>
          </p:nvSpPr>
          <p:spPr>
            <a:xfrm>
              <a:off x="5584005" y="1261587"/>
              <a:ext cx="521328" cy="307777"/>
            </a:xfrm>
            <a:prstGeom prst="rect">
              <a:avLst/>
            </a:prstGeom>
            <a:noFill/>
            <a:ln>
              <a:noFill/>
            </a:ln>
          </p:spPr>
          <p:txBody>
            <a:bodyPr wrap="square" rtlCol="0">
              <a:spAutoFit/>
            </a:bodyPr>
            <a:lstStyle/>
            <a:p>
              <a:r>
                <a:rPr lang="de-DE" sz="700" dirty="0">
                  <a:latin typeface="Helvetica" pitchFamily="2" charset="0"/>
                </a:rPr>
                <a:t>NCS-4</a:t>
              </a:r>
            </a:p>
            <a:p>
              <a:r>
                <a:rPr lang="de-DE" sz="700" dirty="0">
                  <a:latin typeface="Helvetica" pitchFamily="2" charset="0"/>
                </a:rPr>
                <a:t>2</a:t>
              </a:r>
            </a:p>
          </p:txBody>
        </p:sp>
        <p:sp>
          <p:nvSpPr>
            <p:cNvPr id="58" name="Textfeld 110">
              <a:extLst>
                <a:ext uri="{FF2B5EF4-FFF2-40B4-BE49-F238E27FC236}">
                  <a16:creationId xmlns:a16="http://schemas.microsoft.com/office/drawing/2014/main" id="{CBE43ADA-421A-8645-A842-30BAA889EBBD}"/>
                </a:ext>
              </a:extLst>
            </p:cNvPr>
            <p:cNvSpPr txBox="1"/>
            <p:nvPr/>
          </p:nvSpPr>
          <p:spPr>
            <a:xfrm>
              <a:off x="6028930" y="1261587"/>
              <a:ext cx="521328" cy="307777"/>
            </a:xfrm>
            <a:prstGeom prst="rect">
              <a:avLst/>
            </a:prstGeom>
            <a:noFill/>
            <a:ln>
              <a:noFill/>
            </a:ln>
          </p:spPr>
          <p:txBody>
            <a:bodyPr wrap="square" rtlCol="0">
              <a:spAutoFit/>
            </a:bodyPr>
            <a:lstStyle/>
            <a:p>
              <a:r>
                <a:rPr lang="de-DE" sz="700" dirty="0">
                  <a:latin typeface="Helvetica" pitchFamily="2" charset="0"/>
                </a:rPr>
                <a:t>NCS-4</a:t>
              </a:r>
            </a:p>
            <a:p>
              <a:r>
                <a:rPr lang="de-DE" sz="700" dirty="0">
                  <a:latin typeface="Helvetica" pitchFamily="2" charset="0"/>
                </a:rPr>
                <a:t>3</a:t>
              </a:r>
            </a:p>
          </p:txBody>
        </p:sp>
        <p:sp>
          <p:nvSpPr>
            <p:cNvPr id="59" name="Textfeld 111">
              <a:extLst>
                <a:ext uri="{FF2B5EF4-FFF2-40B4-BE49-F238E27FC236}">
                  <a16:creationId xmlns:a16="http://schemas.microsoft.com/office/drawing/2014/main" id="{EC812E28-070E-4C41-B41D-249AB44B1461}"/>
                </a:ext>
              </a:extLst>
            </p:cNvPr>
            <p:cNvSpPr txBox="1"/>
            <p:nvPr/>
          </p:nvSpPr>
          <p:spPr>
            <a:xfrm>
              <a:off x="4158562" y="1611157"/>
              <a:ext cx="521328" cy="307777"/>
            </a:xfrm>
            <a:prstGeom prst="rect">
              <a:avLst/>
            </a:prstGeom>
            <a:noFill/>
            <a:ln>
              <a:noFill/>
            </a:ln>
          </p:spPr>
          <p:txBody>
            <a:bodyPr wrap="square" rtlCol="0">
              <a:spAutoFit/>
            </a:bodyPr>
            <a:lstStyle/>
            <a:p>
              <a:r>
                <a:rPr lang="de-DE" sz="700" dirty="0">
                  <a:latin typeface="Helvetica" pitchFamily="2" charset="0"/>
                </a:rPr>
                <a:t>NCS-6</a:t>
              </a:r>
            </a:p>
            <a:p>
              <a:r>
                <a:rPr lang="de-DE" sz="700" dirty="0">
                  <a:latin typeface="Helvetica" pitchFamily="2" charset="0"/>
                </a:rPr>
                <a:t>1</a:t>
              </a:r>
            </a:p>
          </p:txBody>
        </p:sp>
        <p:sp>
          <p:nvSpPr>
            <p:cNvPr id="60" name="Textfeld 112">
              <a:extLst>
                <a:ext uri="{FF2B5EF4-FFF2-40B4-BE49-F238E27FC236}">
                  <a16:creationId xmlns:a16="http://schemas.microsoft.com/office/drawing/2014/main" id="{78447A68-4053-4041-818F-A669AAF8DB14}"/>
                </a:ext>
              </a:extLst>
            </p:cNvPr>
            <p:cNvSpPr txBox="1"/>
            <p:nvPr/>
          </p:nvSpPr>
          <p:spPr>
            <a:xfrm>
              <a:off x="4647067" y="1611157"/>
              <a:ext cx="521328" cy="307777"/>
            </a:xfrm>
            <a:prstGeom prst="rect">
              <a:avLst/>
            </a:prstGeom>
            <a:noFill/>
            <a:ln>
              <a:noFill/>
            </a:ln>
          </p:spPr>
          <p:txBody>
            <a:bodyPr wrap="square" rtlCol="0">
              <a:spAutoFit/>
            </a:bodyPr>
            <a:lstStyle/>
            <a:p>
              <a:r>
                <a:rPr lang="de-DE" sz="700" dirty="0">
                  <a:latin typeface="Helvetica" pitchFamily="2" charset="0"/>
                </a:rPr>
                <a:t>NCS-6</a:t>
              </a:r>
            </a:p>
            <a:p>
              <a:r>
                <a:rPr lang="de-DE" sz="700" dirty="0">
                  <a:latin typeface="Helvetica" pitchFamily="2" charset="0"/>
                </a:rPr>
                <a:t>2</a:t>
              </a:r>
            </a:p>
          </p:txBody>
        </p:sp>
        <p:sp>
          <p:nvSpPr>
            <p:cNvPr id="61" name="Textfeld 113">
              <a:extLst>
                <a:ext uri="{FF2B5EF4-FFF2-40B4-BE49-F238E27FC236}">
                  <a16:creationId xmlns:a16="http://schemas.microsoft.com/office/drawing/2014/main" id="{726F1E51-0F77-A246-9F47-4358F3D3CC57}"/>
                </a:ext>
              </a:extLst>
            </p:cNvPr>
            <p:cNvSpPr txBox="1"/>
            <p:nvPr/>
          </p:nvSpPr>
          <p:spPr>
            <a:xfrm>
              <a:off x="5098701" y="1611157"/>
              <a:ext cx="521328" cy="307777"/>
            </a:xfrm>
            <a:prstGeom prst="rect">
              <a:avLst/>
            </a:prstGeom>
            <a:noFill/>
            <a:ln>
              <a:noFill/>
            </a:ln>
          </p:spPr>
          <p:txBody>
            <a:bodyPr wrap="square" rtlCol="0">
              <a:spAutoFit/>
            </a:bodyPr>
            <a:lstStyle/>
            <a:p>
              <a:r>
                <a:rPr lang="de-DE" sz="700" dirty="0">
                  <a:latin typeface="Helvetica" pitchFamily="2" charset="0"/>
                </a:rPr>
                <a:t>NCS-6</a:t>
              </a:r>
            </a:p>
            <a:p>
              <a:r>
                <a:rPr lang="de-DE" sz="700" dirty="0">
                  <a:latin typeface="Helvetica" pitchFamily="2" charset="0"/>
                </a:rPr>
                <a:t>3</a:t>
              </a:r>
            </a:p>
          </p:txBody>
        </p:sp>
        <p:sp>
          <p:nvSpPr>
            <p:cNvPr id="62" name="Textfeld 114">
              <a:extLst>
                <a:ext uri="{FF2B5EF4-FFF2-40B4-BE49-F238E27FC236}">
                  <a16:creationId xmlns:a16="http://schemas.microsoft.com/office/drawing/2014/main" id="{4B579F39-C1E4-BC4F-A21F-7040364D474A}"/>
                </a:ext>
              </a:extLst>
            </p:cNvPr>
            <p:cNvSpPr txBox="1"/>
            <p:nvPr/>
          </p:nvSpPr>
          <p:spPr>
            <a:xfrm>
              <a:off x="5584005" y="1611157"/>
              <a:ext cx="521328" cy="307777"/>
            </a:xfrm>
            <a:prstGeom prst="rect">
              <a:avLst/>
            </a:prstGeom>
            <a:noFill/>
            <a:ln>
              <a:noFill/>
            </a:ln>
          </p:spPr>
          <p:txBody>
            <a:bodyPr wrap="square" rtlCol="0">
              <a:spAutoFit/>
            </a:bodyPr>
            <a:lstStyle/>
            <a:p>
              <a:r>
                <a:rPr lang="de-DE" sz="700" dirty="0">
                  <a:latin typeface="Helvetica" pitchFamily="2" charset="0"/>
                </a:rPr>
                <a:t>NCS-7</a:t>
              </a:r>
            </a:p>
            <a:p>
              <a:r>
                <a:rPr lang="de-DE" sz="700" dirty="0">
                  <a:latin typeface="Helvetica" pitchFamily="2" charset="0"/>
                </a:rPr>
                <a:t>1</a:t>
              </a:r>
            </a:p>
          </p:txBody>
        </p:sp>
        <p:sp>
          <p:nvSpPr>
            <p:cNvPr id="63" name="Textfeld 115">
              <a:extLst>
                <a:ext uri="{FF2B5EF4-FFF2-40B4-BE49-F238E27FC236}">
                  <a16:creationId xmlns:a16="http://schemas.microsoft.com/office/drawing/2014/main" id="{E3AE69B3-DBA7-4740-B5C1-9586B8803AC3}"/>
                </a:ext>
              </a:extLst>
            </p:cNvPr>
            <p:cNvSpPr txBox="1"/>
            <p:nvPr/>
          </p:nvSpPr>
          <p:spPr>
            <a:xfrm>
              <a:off x="6028930" y="1611157"/>
              <a:ext cx="521328" cy="307777"/>
            </a:xfrm>
            <a:prstGeom prst="rect">
              <a:avLst/>
            </a:prstGeom>
            <a:noFill/>
            <a:ln>
              <a:noFill/>
            </a:ln>
          </p:spPr>
          <p:txBody>
            <a:bodyPr wrap="square" rtlCol="0">
              <a:spAutoFit/>
            </a:bodyPr>
            <a:lstStyle/>
            <a:p>
              <a:r>
                <a:rPr lang="de-DE" sz="700" dirty="0">
                  <a:latin typeface="Helvetica" pitchFamily="2" charset="0"/>
                </a:rPr>
                <a:t>NCS-7</a:t>
              </a:r>
            </a:p>
            <a:p>
              <a:r>
                <a:rPr lang="de-DE" sz="700" dirty="0">
                  <a:latin typeface="Helvetica" pitchFamily="2" charset="0"/>
                </a:rPr>
                <a:t>2</a:t>
              </a:r>
            </a:p>
          </p:txBody>
        </p:sp>
        <p:sp>
          <p:nvSpPr>
            <p:cNvPr id="64" name="Textfeld 116">
              <a:extLst>
                <a:ext uri="{FF2B5EF4-FFF2-40B4-BE49-F238E27FC236}">
                  <a16:creationId xmlns:a16="http://schemas.microsoft.com/office/drawing/2014/main" id="{71A4A663-F0B7-4B47-9FF2-B4858C2423D2}"/>
                </a:ext>
              </a:extLst>
            </p:cNvPr>
            <p:cNvSpPr txBox="1"/>
            <p:nvPr/>
          </p:nvSpPr>
          <p:spPr>
            <a:xfrm>
              <a:off x="4158562" y="1921929"/>
              <a:ext cx="521328" cy="307777"/>
            </a:xfrm>
            <a:prstGeom prst="rect">
              <a:avLst/>
            </a:prstGeom>
            <a:noFill/>
            <a:ln>
              <a:noFill/>
            </a:ln>
          </p:spPr>
          <p:txBody>
            <a:bodyPr wrap="square" rtlCol="0">
              <a:spAutoFit/>
            </a:bodyPr>
            <a:lstStyle/>
            <a:p>
              <a:r>
                <a:rPr lang="de-DE" sz="700" dirty="0">
                  <a:latin typeface="Helvetica" pitchFamily="2" charset="0"/>
                </a:rPr>
                <a:t>NCS-7</a:t>
              </a:r>
            </a:p>
            <a:p>
              <a:r>
                <a:rPr lang="de-DE" sz="700" dirty="0">
                  <a:latin typeface="Helvetica" pitchFamily="2" charset="0"/>
                </a:rPr>
                <a:t>3</a:t>
              </a:r>
            </a:p>
          </p:txBody>
        </p:sp>
        <p:sp>
          <p:nvSpPr>
            <p:cNvPr id="65" name="Textfeld 117">
              <a:extLst>
                <a:ext uri="{FF2B5EF4-FFF2-40B4-BE49-F238E27FC236}">
                  <a16:creationId xmlns:a16="http://schemas.microsoft.com/office/drawing/2014/main" id="{FACC154A-054F-9649-8430-C93FE183B619}"/>
                </a:ext>
              </a:extLst>
            </p:cNvPr>
            <p:cNvSpPr txBox="1"/>
            <p:nvPr/>
          </p:nvSpPr>
          <p:spPr>
            <a:xfrm>
              <a:off x="4647067" y="1921929"/>
              <a:ext cx="521328" cy="307777"/>
            </a:xfrm>
            <a:prstGeom prst="rect">
              <a:avLst/>
            </a:prstGeom>
            <a:noFill/>
            <a:ln>
              <a:noFill/>
            </a:ln>
          </p:spPr>
          <p:txBody>
            <a:bodyPr wrap="square" rtlCol="0">
              <a:spAutoFit/>
            </a:bodyPr>
            <a:lstStyle/>
            <a:p>
              <a:r>
                <a:rPr lang="de-DE" sz="700" dirty="0">
                  <a:latin typeface="Helvetica" pitchFamily="2" charset="0"/>
                </a:rPr>
                <a:t>NCS-9</a:t>
              </a:r>
            </a:p>
            <a:p>
              <a:r>
                <a:rPr lang="de-DE" sz="700" dirty="0">
                  <a:latin typeface="Helvetica" pitchFamily="2" charset="0"/>
                </a:rPr>
                <a:t>1</a:t>
              </a:r>
            </a:p>
          </p:txBody>
        </p:sp>
        <p:sp>
          <p:nvSpPr>
            <p:cNvPr id="66" name="Textfeld 118">
              <a:extLst>
                <a:ext uri="{FF2B5EF4-FFF2-40B4-BE49-F238E27FC236}">
                  <a16:creationId xmlns:a16="http://schemas.microsoft.com/office/drawing/2014/main" id="{0C85EB95-C5CB-414C-B17B-306915B052E7}"/>
                </a:ext>
              </a:extLst>
            </p:cNvPr>
            <p:cNvSpPr txBox="1"/>
            <p:nvPr/>
          </p:nvSpPr>
          <p:spPr>
            <a:xfrm>
              <a:off x="5098701" y="1921929"/>
              <a:ext cx="521328" cy="307777"/>
            </a:xfrm>
            <a:prstGeom prst="rect">
              <a:avLst/>
            </a:prstGeom>
            <a:noFill/>
            <a:ln>
              <a:noFill/>
            </a:ln>
          </p:spPr>
          <p:txBody>
            <a:bodyPr wrap="square" rtlCol="0">
              <a:spAutoFit/>
            </a:bodyPr>
            <a:lstStyle/>
            <a:p>
              <a:r>
                <a:rPr lang="de-DE" sz="700" dirty="0">
                  <a:latin typeface="Helvetica" pitchFamily="2" charset="0"/>
                </a:rPr>
                <a:t>NCS-9</a:t>
              </a:r>
            </a:p>
            <a:p>
              <a:r>
                <a:rPr lang="de-DE" sz="700" dirty="0">
                  <a:latin typeface="Helvetica" pitchFamily="2" charset="0"/>
                </a:rPr>
                <a:t>2</a:t>
              </a:r>
            </a:p>
          </p:txBody>
        </p:sp>
        <p:sp>
          <p:nvSpPr>
            <p:cNvPr id="67" name="Textfeld 119">
              <a:extLst>
                <a:ext uri="{FF2B5EF4-FFF2-40B4-BE49-F238E27FC236}">
                  <a16:creationId xmlns:a16="http://schemas.microsoft.com/office/drawing/2014/main" id="{0CB6F9B6-F90C-A248-BED4-FFC4D56E3C15}"/>
                </a:ext>
              </a:extLst>
            </p:cNvPr>
            <p:cNvSpPr txBox="1"/>
            <p:nvPr/>
          </p:nvSpPr>
          <p:spPr>
            <a:xfrm>
              <a:off x="5584005" y="1921929"/>
              <a:ext cx="521328" cy="307777"/>
            </a:xfrm>
            <a:prstGeom prst="rect">
              <a:avLst/>
            </a:prstGeom>
            <a:noFill/>
            <a:ln>
              <a:noFill/>
            </a:ln>
          </p:spPr>
          <p:txBody>
            <a:bodyPr wrap="square" rtlCol="0">
              <a:spAutoFit/>
            </a:bodyPr>
            <a:lstStyle/>
            <a:p>
              <a:r>
                <a:rPr lang="de-DE" sz="700" dirty="0">
                  <a:latin typeface="Helvetica" pitchFamily="2" charset="0"/>
                </a:rPr>
                <a:t>NCS-9</a:t>
              </a:r>
            </a:p>
            <a:p>
              <a:r>
                <a:rPr lang="de-DE" sz="700" dirty="0">
                  <a:latin typeface="Helvetica" pitchFamily="2" charset="0"/>
                </a:rPr>
                <a:t>3</a:t>
              </a:r>
            </a:p>
          </p:txBody>
        </p:sp>
        <p:sp>
          <p:nvSpPr>
            <p:cNvPr id="68" name="Textfeld 120">
              <a:extLst>
                <a:ext uri="{FF2B5EF4-FFF2-40B4-BE49-F238E27FC236}">
                  <a16:creationId xmlns:a16="http://schemas.microsoft.com/office/drawing/2014/main" id="{4A6B3220-7505-934B-8F2B-4F48084CA1A5}"/>
                </a:ext>
              </a:extLst>
            </p:cNvPr>
            <p:cNvSpPr txBox="1"/>
            <p:nvPr/>
          </p:nvSpPr>
          <p:spPr>
            <a:xfrm>
              <a:off x="6028930" y="1921929"/>
              <a:ext cx="521328" cy="307777"/>
            </a:xfrm>
            <a:prstGeom prst="rect">
              <a:avLst/>
            </a:prstGeom>
            <a:noFill/>
            <a:ln>
              <a:noFill/>
            </a:ln>
          </p:spPr>
          <p:txBody>
            <a:bodyPr wrap="square" rtlCol="0">
              <a:spAutoFit/>
            </a:bodyPr>
            <a:lstStyle/>
            <a:p>
              <a:r>
                <a:rPr lang="de-DE" sz="700" dirty="0">
                  <a:latin typeface="Helvetica" pitchFamily="2" charset="0"/>
                </a:rPr>
                <a:t>NCS-11</a:t>
              </a:r>
            </a:p>
            <a:p>
              <a:r>
                <a:rPr lang="de-DE" sz="700" dirty="0">
                  <a:latin typeface="Helvetica" pitchFamily="2" charset="0"/>
                </a:rPr>
                <a:t>1</a:t>
              </a:r>
            </a:p>
          </p:txBody>
        </p:sp>
        <p:sp>
          <p:nvSpPr>
            <p:cNvPr id="69" name="Textfeld 121">
              <a:extLst>
                <a:ext uri="{FF2B5EF4-FFF2-40B4-BE49-F238E27FC236}">
                  <a16:creationId xmlns:a16="http://schemas.microsoft.com/office/drawing/2014/main" id="{1B153AC7-6E37-6844-A062-7A56A562E60E}"/>
                </a:ext>
              </a:extLst>
            </p:cNvPr>
            <p:cNvSpPr txBox="1"/>
            <p:nvPr/>
          </p:nvSpPr>
          <p:spPr>
            <a:xfrm>
              <a:off x="4491849" y="2273493"/>
              <a:ext cx="521328" cy="307777"/>
            </a:xfrm>
            <a:prstGeom prst="rect">
              <a:avLst/>
            </a:prstGeom>
            <a:noFill/>
            <a:ln>
              <a:noFill/>
            </a:ln>
          </p:spPr>
          <p:txBody>
            <a:bodyPr wrap="square" rtlCol="0">
              <a:spAutoFit/>
            </a:bodyPr>
            <a:lstStyle/>
            <a:p>
              <a:r>
                <a:rPr lang="de-DE" sz="700" dirty="0">
                  <a:latin typeface="Helvetica" pitchFamily="2" charset="0"/>
                </a:rPr>
                <a:t>NCS-11</a:t>
              </a:r>
            </a:p>
            <a:p>
              <a:r>
                <a:rPr lang="de-DE" sz="700" dirty="0">
                  <a:latin typeface="Helvetica" pitchFamily="2" charset="0"/>
                </a:rPr>
                <a:t>2</a:t>
              </a:r>
            </a:p>
          </p:txBody>
        </p:sp>
        <p:sp>
          <p:nvSpPr>
            <p:cNvPr id="70" name="Textfeld 122">
              <a:extLst>
                <a:ext uri="{FF2B5EF4-FFF2-40B4-BE49-F238E27FC236}">
                  <a16:creationId xmlns:a16="http://schemas.microsoft.com/office/drawing/2014/main" id="{CAC40E85-15A6-A240-8F6B-07E9066B6B08}"/>
                </a:ext>
              </a:extLst>
            </p:cNvPr>
            <p:cNvSpPr txBox="1"/>
            <p:nvPr/>
          </p:nvSpPr>
          <p:spPr>
            <a:xfrm>
              <a:off x="4935104" y="2273493"/>
              <a:ext cx="521328" cy="307777"/>
            </a:xfrm>
            <a:prstGeom prst="rect">
              <a:avLst/>
            </a:prstGeom>
            <a:noFill/>
            <a:ln>
              <a:noFill/>
            </a:ln>
          </p:spPr>
          <p:txBody>
            <a:bodyPr wrap="square" rtlCol="0">
              <a:spAutoFit/>
            </a:bodyPr>
            <a:lstStyle/>
            <a:p>
              <a:r>
                <a:rPr lang="de-DE" sz="700" dirty="0">
                  <a:latin typeface="Helvetica" pitchFamily="2" charset="0"/>
                </a:rPr>
                <a:t>NCS-11</a:t>
              </a:r>
            </a:p>
            <a:p>
              <a:r>
                <a:rPr lang="de-DE" sz="700" dirty="0">
                  <a:latin typeface="Helvetica" pitchFamily="2" charset="0"/>
                </a:rPr>
                <a:t>3</a:t>
              </a:r>
            </a:p>
          </p:txBody>
        </p:sp>
        <p:sp>
          <p:nvSpPr>
            <p:cNvPr id="71" name="Textfeld 123">
              <a:extLst>
                <a:ext uri="{FF2B5EF4-FFF2-40B4-BE49-F238E27FC236}">
                  <a16:creationId xmlns:a16="http://schemas.microsoft.com/office/drawing/2014/main" id="{872B350F-E151-2747-84D6-E6744AB0C568}"/>
                </a:ext>
              </a:extLst>
            </p:cNvPr>
            <p:cNvSpPr txBox="1"/>
            <p:nvPr/>
          </p:nvSpPr>
          <p:spPr>
            <a:xfrm>
              <a:off x="5407820" y="2273493"/>
              <a:ext cx="521328" cy="307777"/>
            </a:xfrm>
            <a:prstGeom prst="rect">
              <a:avLst/>
            </a:prstGeom>
            <a:noFill/>
            <a:ln>
              <a:noFill/>
            </a:ln>
          </p:spPr>
          <p:txBody>
            <a:bodyPr wrap="square" rtlCol="0">
              <a:spAutoFit/>
            </a:bodyPr>
            <a:lstStyle/>
            <a:p>
              <a:r>
                <a:rPr lang="de-DE" sz="700" dirty="0">
                  <a:latin typeface="Helvetica" pitchFamily="2" charset="0"/>
                </a:rPr>
                <a:t>NCS-12</a:t>
              </a:r>
            </a:p>
            <a:p>
              <a:r>
                <a:rPr lang="de-DE" sz="700" dirty="0">
                  <a:latin typeface="Helvetica" pitchFamily="2" charset="0"/>
                </a:rPr>
                <a:t>1</a:t>
              </a:r>
            </a:p>
          </p:txBody>
        </p:sp>
        <p:sp>
          <p:nvSpPr>
            <p:cNvPr id="72" name="Textfeld 124">
              <a:extLst>
                <a:ext uri="{FF2B5EF4-FFF2-40B4-BE49-F238E27FC236}">
                  <a16:creationId xmlns:a16="http://schemas.microsoft.com/office/drawing/2014/main" id="{8AA2BDED-6A67-2C41-9A7D-9AB168772963}"/>
                </a:ext>
              </a:extLst>
            </p:cNvPr>
            <p:cNvSpPr txBox="1"/>
            <p:nvPr/>
          </p:nvSpPr>
          <p:spPr>
            <a:xfrm>
              <a:off x="5851445" y="2273493"/>
              <a:ext cx="521328" cy="307777"/>
            </a:xfrm>
            <a:prstGeom prst="rect">
              <a:avLst/>
            </a:prstGeom>
            <a:noFill/>
            <a:ln>
              <a:noFill/>
            </a:ln>
          </p:spPr>
          <p:txBody>
            <a:bodyPr wrap="square" rtlCol="0">
              <a:spAutoFit/>
            </a:bodyPr>
            <a:lstStyle/>
            <a:p>
              <a:r>
                <a:rPr lang="de-DE" sz="700" dirty="0">
                  <a:latin typeface="Helvetica" pitchFamily="2" charset="0"/>
                </a:rPr>
                <a:t>NCS-12</a:t>
              </a:r>
            </a:p>
            <a:p>
              <a:r>
                <a:rPr lang="de-DE" sz="700" dirty="0">
                  <a:latin typeface="Helvetica" pitchFamily="2" charset="0"/>
                </a:rPr>
                <a:t>2</a:t>
              </a:r>
            </a:p>
          </p:txBody>
        </p:sp>
        <p:sp>
          <p:nvSpPr>
            <p:cNvPr id="73" name="Textfeld 125">
              <a:extLst>
                <a:ext uri="{FF2B5EF4-FFF2-40B4-BE49-F238E27FC236}">
                  <a16:creationId xmlns:a16="http://schemas.microsoft.com/office/drawing/2014/main" id="{92888A17-08F6-E246-A74C-C530C13FCB56}"/>
                </a:ext>
              </a:extLst>
            </p:cNvPr>
            <p:cNvSpPr txBox="1"/>
            <p:nvPr/>
          </p:nvSpPr>
          <p:spPr>
            <a:xfrm>
              <a:off x="4678462" y="2595508"/>
              <a:ext cx="521328" cy="307777"/>
            </a:xfrm>
            <a:prstGeom prst="rect">
              <a:avLst/>
            </a:prstGeom>
            <a:noFill/>
            <a:ln>
              <a:noFill/>
            </a:ln>
          </p:spPr>
          <p:txBody>
            <a:bodyPr wrap="square" rtlCol="0">
              <a:spAutoFit/>
            </a:bodyPr>
            <a:lstStyle/>
            <a:p>
              <a:r>
                <a:rPr lang="de-DE" sz="700" dirty="0">
                  <a:latin typeface="Helvetica" pitchFamily="2" charset="0"/>
                </a:rPr>
                <a:t>NCS-12</a:t>
              </a:r>
            </a:p>
            <a:p>
              <a:r>
                <a:rPr lang="de-DE" sz="700" dirty="0">
                  <a:latin typeface="Helvetica" pitchFamily="2" charset="0"/>
                </a:rPr>
                <a:t>3</a:t>
              </a:r>
            </a:p>
          </p:txBody>
        </p:sp>
      </p:grpSp>
      <p:sp>
        <p:nvSpPr>
          <p:cNvPr id="2" name="Foliennummernplatzhalter 1"/>
          <p:cNvSpPr>
            <a:spLocks noGrp="1"/>
          </p:cNvSpPr>
          <p:nvPr>
            <p:ph type="sldNum" sz="quarter" idx="12"/>
          </p:nvPr>
        </p:nvSpPr>
        <p:spPr/>
        <p:txBody>
          <a:bodyPr/>
          <a:lstStyle/>
          <a:p>
            <a:fld id="{D1518DB2-8BF5-BB49-AB6F-F59199DF38B5}" type="slidenum">
              <a:rPr lang="de-DE" smtClean="0"/>
              <a:t>25</a:t>
            </a:fld>
            <a:endParaRPr lang="de-DE"/>
          </a:p>
        </p:txBody>
      </p:sp>
    </p:spTree>
    <p:extLst>
      <p:ext uri="{BB962C8B-B14F-4D97-AF65-F5344CB8AC3E}">
        <p14:creationId xmlns:p14="http://schemas.microsoft.com/office/powerpoint/2010/main" val="2820132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87C86CDB-42EE-A749-86B1-BCDC6C687BBA}"/>
              </a:ext>
            </a:extLst>
          </p:cNvPr>
          <p:cNvSpPr/>
          <p:nvPr/>
        </p:nvSpPr>
        <p:spPr>
          <a:xfrm>
            <a:off x="273716" y="2416088"/>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2681183701"/>
              </p:ext>
            </p:extLst>
          </p:nvPr>
        </p:nvGraphicFramePr>
        <p:xfrm>
          <a:off x="368301" y="2701615"/>
          <a:ext cx="3781426" cy="1457318"/>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NCS-15</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NCS-16</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1 out of 3 </a:t>
                      </a:r>
                      <a:r>
                        <a:rPr lang="de-DE" sz="800" dirty="0">
                          <a:latin typeface="Helvetica" pitchFamily="2" charset="0"/>
                        </a:rPr>
                        <a:t>(in total 4 out of 6, </a:t>
                      </a:r>
                      <a:r>
                        <a:rPr lang="de-DE" sz="800" dirty="0" err="1">
                          <a:latin typeface="Helvetica" pitchFamily="2" charset="0"/>
                        </a:rPr>
                        <a:t>see</a:t>
                      </a:r>
                      <a:r>
                        <a:rPr lang="de-DE" sz="800" dirty="0">
                          <a:latin typeface="Helvetica" pitchFamily="2" charset="0"/>
                        </a:rPr>
                        <a:t> </a:t>
                      </a:r>
                      <a:r>
                        <a:rPr lang="de-DE" sz="800" dirty="0" err="1">
                          <a:latin typeface="Helvetica" pitchFamily="2" charset="0"/>
                        </a:rPr>
                        <a:t>slide</a:t>
                      </a:r>
                      <a:r>
                        <a:rPr lang="de-DE" sz="800" dirty="0">
                          <a:latin typeface="Helvetica" pitchFamily="2" charset="0"/>
                        </a:rPr>
                        <a:t> 27)</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NCS-18</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318198"/>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NCS-20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inviable</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537689"/>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48B0F0"/>
                          </a:solidFill>
                          <a:effectLst/>
                          <a:uLnTx/>
                          <a:uFillTx/>
                          <a:latin typeface="Helvetica" pitchFamily="2" charset="0"/>
                          <a:ea typeface="+mn-ea"/>
                          <a:cs typeface="+mn-cs"/>
                        </a:rPr>
                        <a:t>NCS-21</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viable</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8808742"/>
                  </a:ext>
                </a:extLst>
              </a:tr>
              <a:tr h="161673">
                <a:tc>
                  <a:txBody>
                    <a:bodyPr/>
                    <a:lstStyle/>
                    <a:p>
                      <a:pPr marL="0" algn="l" defTabSz="685800" rtl="0" eaLnBrk="1" latinLnBrk="0" hangingPunct="1"/>
                      <a:r>
                        <a:rPr lang="de-DE" sz="800" kern="1200" dirty="0">
                          <a:solidFill>
                            <a:schemeClr val="tx1"/>
                          </a:solidFill>
                          <a:latin typeface="Helvetica" pitchFamily="2" charset="0"/>
                          <a:ea typeface="+mn-ea"/>
                          <a:cs typeface="+mn-cs"/>
                        </a:rPr>
                        <a:t>NCS-30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1807190"/>
                  </a:ext>
                </a:extLst>
              </a:tr>
            </a:tbl>
          </a:graphicData>
        </a:graphic>
      </p:graphicFrame>
      <p:pic>
        <p:nvPicPr>
          <p:cNvPr id="101" name="Grafik 100">
            <a:extLst>
              <a:ext uri="{FF2B5EF4-FFF2-40B4-BE49-F238E27FC236}">
                <a16:creationId xmlns:a16="http://schemas.microsoft.com/office/drawing/2014/main" id="{16BCF6D0-36BE-E74C-A95E-90CABC6CB6D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30099" t="4603" r="21976" b="20937"/>
          <a:stretch/>
        </p:blipFill>
        <p:spPr>
          <a:xfrm>
            <a:off x="373165" y="431800"/>
            <a:ext cx="1502971" cy="1867024"/>
          </a:xfrm>
          <a:prstGeom prst="rect">
            <a:avLst/>
          </a:prstGeom>
        </p:spPr>
      </p:pic>
      <p:grpSp>
        <p:nvGrpSpPr>
          <p:cNvPr id="185" name="Gruppieren 184">
            <a:extLst>
              <a:ext uri="{FF2B5EF4-FFF2-40B4-BE49-F238E27FC236}">
                <a16:creationId xmlns:a16="http://schemas.microsoft.com/office/drawing/2014/main" id="{F5DD1048-0722-6C4D-8D13-09C2F73E92F1}"/>
              </a:ext>
            </a:extLst>
          </p:cNvPr>
          <p:cNvGrpSpPr/>
          <p:nvPr/>
        </p:nvGrpSpPr>
        <p:grpSpPr>
          <a:xfrm>
            <a:off x="3959916" y="441051"/>
            <a:ext cx="2891791" cy="2838483"/>
            <a:chOff x="3959916" y="4580687"/>
            <a:chExt cx="2891791" cy="2838483"/>
          </a:xfrm>
        </p:grpSpPr>
        <p:grpSp>
          <p:nvGrpSpPr>
            <p:cNvPr id="127" name="Gruppieren 126">
              <a:extLst>
                <a:ext uri="{FF2B5EF4-FFF2-40B4-BE49-F238E27FC236}">
                  <a16:creationId xmlns:a16="http://schemas.microsoft.com/office/drawing/2014/main" id="{BC839E1F-BE9B-D84A-82C4-98457AF06F67}"/>
                </a:ext>
              </a:extLst>
            </p:cNvPr>
            <p:cNvGrpSpPr/>
            <p:nvPr/>
          </p:nvGrpSpPr>
          <p:grpSpPr>
            <a:xfrm>
              <a:off x="3959916" y="4580687"/>
              <a:ext cx="2891791" cy="2838483"/>
              <a:chOff x="4704079" y="1994688"/>
              <a:chExt cx="4053841" cy="4040352"/>
            </a:xfrm>
          </p:grpSpPr>
          <p:sp>
            <p:nvSpPr>
              <p:cNvPr id="128" name="Oval 127">
                <a:extLst>
                  <a:ext uri="{FF2B5EF4-FFF2-40B4-BE49-F238E27FC236}">
                    <a16:creationId xmlns:a16="http://schemas.microsoft.com/office/drawing/2014/main" id="{CD120437-C0A0-434F-9956-FE2BAD6CF669}"/>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129" name="Gerade Verbindung 128">
                <a:extLst>
                  <a:ext uri="{FF2B5EF4-FFF2-40B4-BE49-F238E27FC236}">
                    <a16:creationId xmlns:a16="http://schemas.microsoft.com/office/drawing/2014/main" id="{544BD266-0A32-6C43-9B31-EF96F4DBBE6C}"/>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129">
                <a:extLst>
                  <a:ext uri="{FF2B5EF4-FFF2-40B4-BE49-F238E27FC236}">
                    <a16:creationId xmlns:a16="http://schemas.microsoft.com/office/drawing/2014/main" id="{346F81B1-A845-844A-8AFC-3755B5C50E02}"/>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67826812-C969-A941-96E5-877AB1214DC0}"/>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131">
                <a:extLst>
                  <a:ext uri="{FF2B5EF4-FFF2-40B4-BE49-F238E27FC236}">
                    <a16:creationId xmlns:a16="http://schemas.microsoft.com/office/drawing/2014/main" id="{F592D493-2A6A-8C4D-B8D2-03D43ADB1C7B}"/>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132">
                <a:extLst>
                  <a:ext uri="{FF2B5EF4-FFF2-40B4-BE49-F238E27FC236}">
                    <a16:creationId xmlns:a16="http://schemas.microsoft.com/office/drawing/2014/main" id="{DBF69F00-2E17-584D-838A-FC2D0DB8190E}"/>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133">
                <a:extLst>
                  <a:ext uri="{FF2B5EF4-FFF2-40B4-BE49-F238E27FC236}">
                    <a16:creationId xmlns:a16="http://schemas.microsoft.com/office/drawing/2014/main" id="{5E103F33-C7D2-DB47-850D-3BDFE021FA62}"/>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134">
                <a:extLst>
                  <a:ext uri="{FF2B5EF4-FFF2-40B4-BE49-F238E27FC236}">
                    <a16:creationId xmlns:a16="http://schemas.microsoft.com/office/drawing/2014/main" id="{2DA1DA53-1A56-AC48-98C2-0C9CDA731515}"/>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135">
                <a:extLst>
                  <a:ext uri="{FF2B5EF4-FFF2-40B4-BE49-F238E27FC236}">
                    <a16:creationId xmlns:a16="http://schemas.microsoft.com/office/drawing/2014/main" id="{41F6CB32-017A-D14B-A23C-9B1EF8D95B7D}"/>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136">
                <a:extLst>
                  <a:ext uri="{FF2B5EF4-FFF2-40B4-BE49-F238E27FC236}">
                    <a16:creationId xmlns:a16="http://schemas.microsoft.com/office/drawing/2014/main" id="{33BCD8B5-1DA1-884C-BE13-6ECA48A2DA65}"/>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A9515CEF-FFA7-5D43-BC13-D94033F6E34E}"/>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138">
                <a:extLst>
                  <a:ext uri="{FF2B5EF4-FFF2-40B4-BE49-F238E27FC236}">
                    <a16:creationId xmlns:a16="http://schemas.microsoft.com/office/drawing/2014/main" id="{64C9523B-3DF1-354A-8DCC-D7C333DF4356}"/>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139">
                <a:extLst>
                  <a:ext uri="{FF2B5EF4-FFF2-40B4-BE49-F238E27FC236}">
                    <a16:creationId xmlns:a16="http://schemas.microsoft.com/office/drawing/2014/main" id="{9C5BB94F-F125-9E43-8D94-ADFBBCA5852E}"/>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140">
                <a:extLst>
                  <a:ext uri="{FF2B5EF4-FFF2-40B4-BE49-F238E27FC236}">
                    <a16:creationId xmlns:a16="http://schemas.microsoft.com/office/drawing/2014/main" id="{99206C35-CDC7-1847-8AAB-68D2BB2F7130}"/>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141">
                <a:extLst>
                  <a:ext uri="{FF2B5EF4-FFF2-40B4-BE49-F238E27FC236}">
                    <a16:creationId xmlns:a16="http://schemas.microsoft.com/office/drawing/2014/main" id="{FA569F1F-ACC3-EC49-B372-9DBC2FF55706}"/>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42">
                <a:extLst>
                  <a:ext uri="{FF2B5EF4-FFF2-40B4-BE49-F238E27FC236}">
                    <a16:creationId xmlns:a16="http://schemas.microsoft.com/office/drawing/2014/main" id="{1767571F-C775-E247-983A-A5A9010D7519}"/>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143">
                <a:extLst>
                  <a:ext uri="{FF2B5EF4-FFF2-40B4-BE49-F238E27FC236}">
                    <a16:creationId xmlns:a16="http://schemas.microsoft.com/office/drawing/2014/main" id="{3ED76F61-CF92-D143-92B9-4D4AD9B879E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144">
                <a:extLst>
                  <a:ext uri="{FF2B5EF4-FFF2-40B4-BE49-F238E27FC236}">
                    <a16:creationId xmlns:a16="http://schemas.microsoft.com/office/drawing/2014/main" id="{4DBF8429-E022-1D4F-856D-2B7B2CC34E37}"/>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145">
                <a:extLst>
                  <a:ext uri="{FF2B5EF4-FFF2-40B4-BE49-F238E27FC236}">
                    <a16:creationId xmlns:a16="http://schemas.microsoft.com/office/drawing/2014/main" id="{C94D8984-982A-CC43-A992-66EC9321EC6E}"/>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146">
                <a:extLst>
                  <a:ext uri="{FF2B5EF4-FFF2-40B4-BE49-F238E27FC236}">
                    <a16:creationId xmlns:a16="http://schemas.microsoft.com/office/drawing/2014/main" id="{697E35FD-82A1-3940-B6C0-EFF07BE7093E}"/>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47">
                <a:extLst>
                  <a:ext uri="{FF2B5EF4-FFF2-40B4-BE49-F238E27FC236}">
                    <a16:creationId xmlns:a16="http://schemas.microsoft.com/office/drawing/2014/main" id="{B0D9B6B6-AC0F-AB4B-AAF6-D74FC79DD8A0}"/>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148">
                <a:extLst>
                  <a:ext uri="{FF2B5EF4-FFF2-40B4-BE49-F238E27FC236}">
                    <a16:creationId xmlns:a16="http://schemas.microsoft.com/office/drawing/2014/main" id="{0500E7E4-4797-AB48-970C-E1318C3313A3}"/>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49">
                <a:extLst>
                  <a:ext uri="{FF2B5EF4-FFF2-40B4-BE49-F238E27FC236}">
                    <a16:creationId xmlns:a16="http://schemas.microsoft.com/office/drawing/2014/main" id="{80966AFF-9332-994C-AC52-19AD72CCF120}"/>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150">
                <a:extLst>
                  <a:ext uri="{FF2B5EF4-FFF2-40B4-BE49-F238E27FC236}">
                    <a16:creationId xmlns:a16="http://schemas.microsoft.com/office/drawing/2014/main" id="{79151781-2B5B-994C-82CF-B2F95927C0CD}"/>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151">
                <a:extLst>
                  <a:ext uri="{FF2B5EF4-FFF2-40B4-BE49-F238E27FC236}">
                    <a16:creationId xmlns:a16="http://schemas.microsoft.com/office/drawing/2014/main" id="{FE631AA8-B8E2-324D-B338-B3E91BC337D2}"/>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152">
                <a:extLst>
                  <a:ext uri="{FF2B5EF4-FFF2-40B4-BE49-F238E27FC236}">
                    <a16:creationId xmlns:a16="http://schemas.microsoft.com/office/drawing/2014/main" id="{B9A96343-C50F-6E4B-8E49-3EA84D1FF79C}"/>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153">
                <a:extLst>
                  <a:ext uri="{FF2B5EF4-FFF2-40B4-BE49-F238E27FC236}">
                    <a16:creationId xmlns:a16="http://schemas.microsoft.com/office/drawing/2014/main" id="{AC3EA0CD-983F-C34C-9450-87EBC748BED5}"/>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154">
                <a:extLst>
                  <a:ext uri="{FF2B5EF4-FFF2-40B4-BE49-F238E27FC236}">
                    <a16:creationId xmlns:a16="http://schemas.microsoft.com/office/drawing/2014/main" id="{7C1A4ABA-3A22-7E46-A5CA-F88D3465C128}"/>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uppieren 4">
              <a:extLst>
                <a:ext uri="{FF2B5EF4-FFF2-40B4-BE49-F238E27FC236}">
                  <a16:creationId xmlns:a16="http://schemas.microsoft.com/office/drawing/2014/main" id="{33ABD014-0591-1D41-9A23-8F4F2E565A5F}"/>
                </a:ext>
              </a:extLst>
            </p:cNvPr>
            <p:cNvGrpSpPr/>
            <p:nvPr/>
          </p:nvGrpSpPr>
          <p:grpSpPr>
            <a:xfrm>
              <a:off x="4158899" y="5072331"/>
              <a:ext cx="2391696" cy="1972313"/>
              <a:chOff x="4158899" y="5072331"/>
              <a:chExt cx="2391696" cy="1972313"/>
            </a:xfrm>
          </p:grpSpPr>
          <p:sp>
            <p:nvSpPr>
              <p:cNvPr id="156" name="Textfeld 155">
                <a:extLst>
                  <a:ext uri="{FF2B5EF4-FFF2-40B4-BE49-F238E27FC236}">
                    <a16:creationId xmlns:a16="http://schemas.microsoft.com/office/drawing/2014/main" id="{523B3250-7D6E-6845-8B7C-BAC7BF3112D5}"/>
                  </a:ext>
                </a:extLst>
              </p:cNvPr>
              <p:cNvSpPr txBox="1"/>
              <p:nvPr/>
            </p:nvSpPr>
            <p:spPr>
              <a:xfrm>
                <a:off x="4492186" y="5072331"/>
                <a:ext cx="521328" cy="307777"/>
              </a:xfrm>
              <a:prstGeom prst="rect">
                <a:avLst/>
              </a:prstGeom>
              <a:noFill/>
              <a:ln>
                <a:noFill/>
              </a:ln>
            </p:spPr>
            <p:txBody>
              <a:bodyPr wrap="square" rtlCol="0">
                <a:spAutoFit/>
              </a:bodyPr>
              <a:lstStyle/>
              <a:p>
                <a:r>
                  <a:rPr lang="de-DE" sz="700" dirty="0">
                    <a:latin typeface="Helvetica" pitchFamily="2" charset="0"/>
                  </a:rPr>
                  <a:t>NCS-15</a:t>
                </a:r>
              </a:p>
              <a:p>
                <a:r>
                  <a:rPr lang="de-DE" sz="700" dirty="0">
                    <a:latin typeface="Helvetica" pitchFamily="2" charset="0"/>
                  </a:rPr>
                  <a:t>1</a:t>
                </a:r>
              </a:p>
            </p:txBody>
          </p:sp>
          <p:sp>
            <p:nvSpPr>
              <p:cNvPr id="159" name="Textfeld 158">
                <a:extLst>
                  <a:ext uri="{FF2B5EF4-FFF2-40B4-BE49-F238E27FC236}">
                    <a16:creationId xmlns:a16="http://schemas.microsoft.com/office/drawing/2014/main" id="{F2C8D658-5CDC-884B-8F75-8A382B06B11C}"/>
                  </a:ext>
                </a:extLst>
              </p:cNvPr>
              <p:cNvSpPr txBox="1"/>
              <p:nvPr/>
            </p:nvSpPr>
            <p:spPr>
              <a:xfrm>
                <a:off x="4935441" y="5072331"/>
                <a:ext cx="521328" cy="307777"/>
              </a:xfrm>
              <a:prstGeom prst="rect">
                <a:avLst/>
              </a:prstGeom>
              <a:noFill/>
              <a:ln>
                <a:noFill/>
              </a:ln>
            </p:spPr>
            <p:txBody>
              <a:bodyPr wrap="square" rtlCol="0">
                <a:spAutoFit/>
              </a:bodyPr>
              <a:lstStyle/>
              <a:p>
                <a:r>
                  <a:rPr lang="de-DE" sz="700" dirty="0">
                    <a:latin typeface="Helvetica" pitchFamily="2" charset="0"/>
                  </a:rPr>
                  <a:t>NCS-15</a:t>
                </a:r>
              </a:p>
              <a:p>
                <a:r>
                  <a:rPr lang="de-DE" sz="700" dirty="0">
                    <a:latin typeface="Helvetica" pitchFamily="2" charset="0"/>
                  </a:rPr>
                  <a:t>2</a:t>
                </a:r>
              </a:p>
            </p:txBody>
          </p:sp>
          <p:sp>
            <p:nvSpPr>
              <p:cNvPr id="160" name="Textfeld 159">
                <a:extLst>
                  <a:ext uri="{FF2B5EF4-FFF2-40B4-BE49-F238E27FC236}">
                    <a16:creationId xmlns:a16="http://schemas.microsoft.com/office/drawing/2014/main" id="{E6FEEF49-5BCB-C342-948D-51C008D2B55D}"/>
                  </a:ext>
                </a:extLst>
              </p:cNvPr>
              <p:cNvSpPr txBox="1"/>
              <p:nvPr/>
            </p:nvSpPr>
            <p:spPr>
              <a:xfrm>
                <a:off x="5408157" y="5072331"/>
                <a:ext cx="521328" cy="307777"/>
              </a:xfrm>
              <a:prstGeom prst="rect">
                <a:avLst/>
              </a:prstGeom>
              <a:noFill/>
              <a:ln>
                <a:noFill/>
              </a:ln>
            </p:spPr>
            <p:txBody>
              <a:bodyPr wrap="square" rtlCol="0">
                <a:spAutoFit/>
              </a:bodyPr>
              <a:lstStyle/>
              <a:p>
                <a:r>
                  <a:rPr lang="de-DE" sz="700" dirty="0">
                    <a:latin typeface="Helvetica" pitchFamily="2" charset="0"/>
                  </a:rPr>
                  <a:t>NCS-15</a:t>
                </a:r>
              </a:p>
              <a:p>
                <a:r>
                  <a:rPr lang="de-DE" sz="700" dirty="0">
                    <a:latin typeface="Helvetica" pitchFamily="2" charset="0"/>
                  </a:rPr>
                  <a:t>3</a:t>
                </a:r>
              </a:p>
            </p:txBody>
          </p:sp>
          <p:sp>
            <p:nvSpPr>
              <p:cNvPr id="161" name="Textfeld 160">
                <a:extLst>
                  <a:ext uri="{FF2B5EF4-FFF2-40B4-BE49-F238E27FC236}">
                    <a16:creationId xmlns:a16="http://schemas.microsoft.com/office/drawing/2014/main" id="{FE6F729B-4A4F-064D-A60D-C2A210FCD694}"/>
                  </a:ext>
                </a:extLst>
              </p:cNvPr>
              <p:cNvSpPr txBox="1"/>
              <p:nvPr/>
            </p:nvSpPr>
            <p:spPr>
              <a:xfrm>
                <a:off x="5851782" y="5072331"/>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NCS-16</a:t>
                </a:r>
              </a:p>
              <a:p>
                <a:r>
                  <a:rPr lang="de-DE" sz="700" dirty="0">
                    <a:solidFill>
                      <a:srgbClr val="48B0F0"/>
                    </a:solidFill>
                    <a:latin typeface="Helvetica" pitchFamily="2" charset="0"/>
                  </a:rPr>
                  <a:t>1</a:t>
                </a:r>
              </a:p>
            </p:txBody>
          </p:sp>
          <p:sp>
            <p:nvSpPr>
              <p:cNvPr id="162" name="Textfeld 161">
                <a:extLst>
                  <a:ext uri="{FF2B5EF4-FFF2-40B4-BE49-F238E27FC236}">
                    <a16:creationId xmlns:a16="http://schemas.microsoft.com/office/drawing/2014/main" id="{D41BE3CF-1FA1-8948-8E27-3613388EB9F8}"/>
                  </a:ext>
                </a:extLst>
              </p:cNvPr>
              <p:cNvSpPr txBox="1"/>
              <p:nvPr/>
            </p:nvSpPr>
            <p:spPr>
              <a:xfrm>
                <a:off x="4158899" y="5402946"/>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NCS-16</a:t>
                </a:r>
              </a:p>
              <a:p>
                <a:r>
                  <a:rPr lang="de-DE" sz="700" dirty="0">
                    <a:solidFill>
                      <a:srgbClr val="48B0F0"/>
                    </a:solidFill>
                    <a:latin typeface="Helvetica" pitchFamily="2" charset="0"/>
                  </a:rPr>
                  <a:t>2</a:t>
                </a:r>
              </a:p>
            </p:txBody>
          </p:sp>
          <p:sp>
            <p:nvSpPr>
              <p:cNvPr id="163" name="Textfeld 162">
                <a:extLst>
                  <a:ext uri="{FF2B5EF4-FFF2-40B4-BE49-F238E27FC236}">
                    <a16:creationId xmlns:a16="http://schemas.microsoft.com/office/drawing/2014/main" id="{FAABF2DE-95C8-2A4A-A025-1A2921480BD4}"/>
                  </a:ext>
                </a:extLst>
              </p:cNvPr>
              <p:cNvSpPr txBox="1"/>
              <p:nvPr/>
            </p:nvSpPr>
            <p:spPr>
              <a:xfrm>
                <a:off x="4647404" y="5402946"/>
                <a:ext cx="521328" cy="307777"/>
              </a:xfrm>
              <a:prstGeom prst="rect">
                <a:avLst/>
              </a:prstGeom>
              <a:noFill/>
              <a:ln>
                <a:noFill/>
              </a:ln>
            </p:spPr>
            <p:txBody>
              <a:bodyPr wrap="square" rtlCol="0">
                <a:spAutoFit/>
              </a:bodyPr>
              <a:lstStyle/>
              <a:p>
                <a:r>
                  <a:rPr lang="de-DE" sz="700" dirty="0">
                    <a:latin typeface="Helvetica" pitchFamily="2" charset="0"/>
                  </a:rPr>
                  <a:t>NCS-16</a:t>
                </a:r>
              </a:p>
              <a:p>
                <a:r>
                  <a:rPr lang="de-DE" sz="700" dirty="0">
                    <a:latin typeface="Helvetica" pitchFamily="2" charset="0"/>
                  </a:rPr>
                  <a:t>3</a:t>
                </a:r>
              </a:p>
            </p:txBody>
          </p:sp>
          <p:sp>
            <p:nvSpPr>
              <p:cNvPr id="164" name="Textfeld 163">
                <a:extLst>
                  <a:ext uri="{FF2B5EF4-FFF2-40B4-BE49-F238E27FC236}">
                    <a16:creationId xmlns:a16="http://schemas.microsoft.com/office/drawing/2014/main" id="{11EB910B-19B7-714D-985E-D300A0951AA9}"/>
                  </a:ext>
                </a:extLst>
              </p:cNvPr>
              <p:cNvSpPr txBox="1"/>
              <p:nvPr/>
            </p:nvSpPr>
            <p:spPr>
              <a:xfrm>
                <a:off x="5099038" y="5402946"/>
                <a:ext cx="521328" cy="307777"/>
              </a:xfrm>
              <a:prstGeom prst="rect">
                <a:avLst/>
              </a:prstGeom>
              <a:noFill/>
              <a:ln>
                <a:noFill/>
              </a:ln>
            </p:spPr>
            <p:txBody>
              <a:bodyPr wrap="square" rtlCol="0">
                <a:spAutoFit/>
              </a:bodyPr>
              <a:lstStyle/>
              <a:p>
                <a:r>
                  <a:rPr lang="de-DE" sz="700" dirty="0">
                    <a:latin typeface="Helvetica" pitchFamily="2" charset="0"/>
                  </a:rPr>
                  <a:t>NCS-18</a:t>
                </a:r>
              </a:p>
              <a:p>
                <a:r>
                  <a:rPr lang="de-DE" sz="700" dirty="0">
                    <a:latin typeface="Helvetica" pitchFamily="2" charset="0"/>
                  </a:rPr>
                  <a:t>1</a:t>
                </a:r>
              </a:p>
            </p:txBody>
          </p:sp>
          <p:sp>
            <p:nvSpPr>
              <p:cNvPr id="165" name="Textfeld 164">
                <a:extLst>
                  <a:ext uri="{FF2B5EF4-FFF2-40B4-BE49-F238E27FC236}">
                    <a16:creationId xmlns:a16="http://schemas.microsoft.com/office/drawing/2014/main" id="{CB7DFCC8-8D87-7548-83B8-9D347191E472}"/>
                  </a:ext>
                </a:extLst>
              </p:cNvPr>
              <p:cNvSpPr txBox="1"/>
              <p:nvPr/>
            </p:nvSpPr>
            <p:spPr>
              <a:xfrm>
                <a:off x="5584342" y="5402946"/>
                <a:ext cx="521328" cy="307777"/>
              </a:xfrm>
              <a:prstGeom prst="rect">
                <a:avLst/>
              </a:prstGeom>
              <a:noFill/>
              <a:ln>
                <a:noFill/>
              </a:ln>
            </p:spPr>
            <p:txBody>
              <a:bodyPr wrap="square" rtlCol="0">
                <a:spAutoFit/>
              </a:bodyPr>
              <a:lstStyle/>
              <a:p>
                <a:r>
                  <a:rPr lang="de-DE" sz="700" dirty="0">
                    <a:latin typeface="Helvetica" pitchFamily="2" charset="0"/>
                  </a:rPr>
                  <a:t>NCS-18</a:t>
                </a:r>
              </a:p>
              <a:p>
                <a:r>
                  <a:rPr lang="de-DE" sz="700" dirty="0">
                    <a:latin typeface="Helvetica" pitchFamily="2" charset="0"/>
                  </a:rPr>
                  <a:t>2</a:t>
                </a:r>
              </a:p>
            </p:txBody>
          </p:sp>
          <p:sp>
            <p:nvSpPr>
              <p:cNvPr id="166" name="Textfeld 165">
                <a:extLst>
                  <a:ext uri="{FF2B5EF4-FFF2-40B4-BE49-F238E27FC236}">
                    <a16:creationId xmlns:a16="http://schemas.microsoft.com/office/drawing/2014/main" id="{93F07D49-ABDB-1A47-8F5A-0761BD75A1EE}"/>
                  </a:ext>
                </a:extLst>
              </p:cNvPr>
              <p:cNvSpPr txBox="1"/>
              <p:nvPr/>
            </p:nvSpPr>
            <p:spPr>
              <a:xfrm>
                <a:off x="6029267" y="5402946"/>
                <a:ext cx="521328" cy="307777"/>
              </a:xfrm>
              <a:prstGeom prst="rect">
                <a:avLst/>
              </a:prstGeom>
              <a:noFill/>
              <a:ln>
                <a:noFill/>
              </a:ln>
            </p:spPr>
            <p:txBody>
              <a:bodyPr wrap="square" rtlCol="0">
                <a:spAutoFit/>
              </a:bodyPr>
              <a:lstStyle/>
              <a:p>
                <a:r>
                  <a:rPr lang="de-DE" sz="700" dirty="0">
                    <a:latin typeface="Helvetica" pitchFamily="2" charset="0"/>
                  </a:rPr>
                  <a:t>NCS-18</a:t>
                </a:r>
              </a:p>
              <a:p>
                <a:r>
                  <a:rPr lang="de-DE" sz="700" dirty="0">
                    <a:latin typeface="Helvetica" pitchFamily="2" charset="0"/>
                  </a:rPr>
                  <a:t>3</a:t>
                </a:r>
              </a:p>
            </p:txBody>
          </p:sp>
          <p:sp>
            <p:nvSpPr>
              <p:cNvPr id="170" name="Textfeld 169">
                <a:extLst>
                  <a:ext uri="{FF2B5EF4-FFF2-40B4-BE49-F238E27FC236}">
                    <a16:creationId xmlns:a16="http://schemas.microsoft.com/office/drawing/2014/main" id="{6947EC30-9413-8742-A044-4A59572315E7}"/>
                  </a:ext>
                </a:extLst>
              </p:cNvPr>
              <p:cNvSpPr txBox="1"/>
              <p:nvPr/>
            </p:nvSpPr>
            <p:spPr>
              <a:xfrm>
                <a:off x="5584342" y="5752516"/>
                <a:ext cx="521328" cy="307777"/>
              </a:xfrm>
              <a:prstGeom prst="rect">
                <a:avLst/>
              </a:prstGeom>
              <a:noFill/>
              <a:ln>
                <a:noFill/>
              </a:ln>
            </p:spPr>
            <p:txBody>
              <a:bodyPr wrap="square" rtlCol="0">
                <a:spAutoFit/>
              </a:bodyPr>
              <a:lstStyle/>
              <a:p>
                <a:r>
                  <a:rPr lang="de-DE" sz="700" dirty="0">
                    <a:latin typeface="Helvetica" pitchFamily="2" charset="0"/>
                  </a:rPr>
                  <a:t>NCS-20</a:t>
                </a:r>
              </a:p>
              <a:p>
                <a:r>
                  <a:rPr lang="de-DE" sz="700" dirty="0">
                    <a:latin typeface="Helvetica" pitchFamily="2" charset="0"/>
                  </a:rPr>
                  <a:t>1</a:t>
                </a:r>
              </a:p>
            </p:txBody>
          </p:sp>
          <p:sp>
            <p:nvSpPr>
              <p:cNvPr id="171" name="Textfeld 170">
                <a:extLst>
                  <a:ext uri="{FF2B5EF4-FFF2-40B4-BE49-F238E27FC236}">
                    <a16:creationId xmlns:a16="http://schemas.microsoft.com/office/drawing/2014/main" id="{0543E363-BD09-4744-9AD0-DA3EA210BA16}"/>
                  </a:ext>
                </a:extLst>
              </p:cNvPr>
              <p:cNvSpPr txBox="1"/>
              <p:nvPr/>
            </p:nvSpPr>
            <p:spPr>
              <a:xfrm>
                <a:off x="6029267" y="5752516"/>
                <a:ext cx="521328" cy="307777"/>
              </a:xfrm>
              <a:prstGeom prst="rect">
                <a:avLst/>
              </a:prstGeom>
              <a:noFill/>
              <a:ln>
                <a:noFill/>
              </a:ln>
            </p:spPr>
            <p:txBody>
              <a:bodyPr wrap="square" rtlCol="0">
                <a:spAutoFit/>
              </a:bodyPr>
              <a:lstStyle/>
              <a:p>
                <a:r>
                  <a:rPr lang="de-DE" sz="700" dirty="0">
                    <a:latin typeface="Helvetica" pitchFamily="2" charset="0"/>
                  </a:rPr>
                  <a:t>NCS-20</a:t>
                </a:r>
              </a:p>
              <a:p>
                <a:r>
                  <a:rPr lang="de-DE" sz="700" dirty="0">
                    <a:latin typeface="Helvetica" pitchFamily="2" charset="0"/>
                  </a:rPr>
                  <a:t>2</a:t>
                </a:r>
              </a:p>
            </p:txBody>
          </p:sp>
          <p:sp>
            <p:nvSpPr>
              <p:cNvPr id="172" name="Textfeld 171">
                <a:extLst>
                  <a:ext uri="{FF2B5EF4-FFF2-40B4-BE49-F238E27FC236}">
                    <a16:creationId xmlns:a16="http://schemas.microsoft.com/office/drawing/2014/main" id="{EB757860-2515-BD4D-A5CA-83CF06D680C1}"/>
                  </a:ext>
                </a:extLst>
              </p:cNvPr>
              <p:cNvSpPr txBox="1"/>
              <p:nvPr/>
            </p:nvSpPr>
            <p:spPr>
              <a:xfrm>
                <a:off x="4158899" y="6063288"/>
                <a:ext cx="521328" cy="307777"/>
              </a:xfrm>
              <a:prstGeom prst="rect">
                <a:avLst/>
              </a:prstGeom>
              <a:noFill/>
              <a:ln>
                <a:noFill/>
              </a:ln>
            </p:spPr>
            <p:txBody>
              <a:bodyPr wrap="square" rtlCol="0">
                <a:spAutoFit/>
              </a:bodyPr>
              <a:lstStyle/>
              <a:p>
                <a:r>
                  <a:rPr lang="de-DE" sz="700" dirty="0">
                    <a:latin typeface="Helvetica" pitchFamily="2" charset="0"/>
                  </a:rPr>
                  <a:t>NCS-20</a:t>
                </a:r>
              </a:p>
              <a:p>
                <a:r>
                  <a:rPr lang="de-DE" sz="700" dirty="0">
                    <a:latin typeface="Helvetica" pitchFamily="2" charset="0"/>
                  </a:rPr>
                  <a:t>3</a:t>
                </a:r>
              </a:p>
            </p:txBody>
          </p:sp>
          <p:sp>
            <p:nvSpPr>
              <p:cNvPr id="173" name="Textfeld 172">
                <a:extLst>
                  <a:ext uri="{FF2B5EF4-FFF2-40B4-BE49-F238E27FC236}">
                    <a16:creationId xmlns:a16="http://schemas.microsoft.com/office/drawing/2014/main" id="{86C0979B-C391-5E44-BDEA-A096A0DDC7B0}"/>
                  </a:ext>
                </a:extLst>
              </p:cNvPr>
              <p:cNvSpPr txBox="1"/>
              <p:nvPr/>
            </p:nvSpPr>
            <p:spPr>
              <a:xfrm>
                <a:off x="4647404" y="6063288"/>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NCS-21</a:t>
                </a:r>
              </a:p>
              <a:p>
                <a:r>
                  <a:rPr lang="de-DE" sz="700" dirty="0">
                    <a:solidFill>
                      <a:srgbClr val="48B0F0"/>
                    </a:solidFill>
                    <a:latin typeface="Helvetica" pitchFamily="2" charset="0"/>
                  </a:rPr>
                  <a:t>1</a:t>
                </a:r>
              </a:p>
            </p:txBody>
          </p:sp>
          <p:sp>
            <p:nvSpPr>
              <p:cNvPr id="174" name="Textfeld 173">
                <a:extLst>
                  <a:ext uri="{FF2B5EF4-FFF2-40B4-BE49-F238E27FC236}">
                    <a16:creationId xmlns:a16="http://schemas.microsoft.com/office/drawing/2014/main" id="{2C0EF38F-F301-244A-82E3-3BB9A0D57DA6}"/>
                  </a:ext>
                </a:extLst>
              </p:cNvPr>
              <p:cNvSpPr txBox="1"/>
              <p:nvPr/>
            </p:nvSpPr>
            <p:spPr>
              <a:xfrm>
                <a:off x="5099038" y="6063288"/>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NCS-21</a:t>
                </a:r>
              </a:p>
              <a:p>
                <a:r>
                  <a:rPr lang="de-DE" sz="700" dirty="0">
                    <a:solidFill>
                      <a:srgbClr val="48B0F0"/>
                    </a:solidFill>
                    <a:latin typeface="Helvetica" pitchFamily="2" charset="0"/>
                  </a:rPr>
                  <a:t>2</a:t>
                </a:r>
              </a:p>
            </p:txBody>
          </p:sp>
          <p:sp>
            <p:nvSpPr>
              <p:cNvPr id="175" name="Textfeld 174">
                <a:extLst>
                  <a:ext uri="{FF2B5EF4-FFF2-40B4-BE49-F238E27FC236}">
                    <a16:creationId xmlns:a16="http://schemas.microsoft.com/office/drawing/2014/main" id="{3F13FE89-C12E-E643-9BD9-ECC0847D4E38}"/>
                  </a:ext>
                </a:extLst>
              </p:cNvPr>
              <p:cNvSpPr txBox="1"/>
              <p:nvPr/>
            </p:nvSpPr>
            <p:spPr>
              <a:xfrm>
                <a:off x="5584342" y="6063288"/>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NCS-21</a:t>
                </a:r>
              </a:p>
              <a:p>
                <a:r>
                  <a:rPr lang="de-DE" sz="700" dirty="0">
                    <a:solidFill>
                      <a:srgbClr val="48B0F0"/>
                    </a:solidFill>
                    <a:latin typeface="Helvetica" pitchFamily="2" charset="0"/>
                  </a:rPr>
                  <a:t>3</a:t>
                </a:r>
              </a:p>
            </p:txBody>
          </p:sp>
          <p:sp>
            <p:nvSpPr>
              <p:cNvPr id="179" name="Textfeld 178">
                <a:extLst>
                  <a:ext uri="{FF2B5EF4-FFF2-40B4-BE49-F238E27FC236}">
                    <a16:creationId xmlns:a16="http://schemas.microsoft.com/office/drawing/2014/main" id="{F89482AD-8745-C24E-B2BC-034687D8FD3E}"/>
                  </a:ext>
                </a:extLst>
              </p:cNvPr>
              <p:cNvSpPr txBox="1"/>
              <p:nvPr/>
            </p:nvSpPr>
            <p:spPr>
              <a:xfrm>
                <a:off x="5408157" y="6414852"/>
                <a:ext cx="521328" cy="307777"/>
              </a:xfrm>
              <a:prstGeom prst="rect">
                <a:avLst/>
              </a:prstGeom>
              <a:noFill/>
              <a:ln>
                <a:noFill/>
              </a:ln>
            </p:spPr>
            <p:txBody>
              <a:bodyPr wrap="square" rtlCol="0">
                <a:spAutoFit/>
              </a:bodyPr>
              <a:lstStyle/>
              <a:p>
                <a:r>
                  <a:rPr lang="de-DE" sz="700" dirty="0">
                    <a:latin typeface="Helvetica" pitchFamily="2" charset="0"/>
                  </a:rPr>
                  <a:t>NCS-30</a:t>
                </a:r>
              </a:p>
              <a:p>
                <a:r>
                  <a:rPr lang="de-DE" sz="700" dirty="0">
                    <a:latin typeface="Helvetica" pitchFamily="2" charset="0"/>
                  </a:rPr>
                  <a:t>1</a:t>
                </a:r>
              </a:p>
            </p:txBody>
          </p:sp>
          <p:sp>
            <p:nvSpPr>
              <p:cNvPr id="180" name="Textfeld 179">
                <a:extLst>
                  <a:ext uri="{FF2B5EF4-FFF2-40B4-BE49-F238E27FC236}">
                    <a16:creationId xmlns:a16="http://schemas.microsoft.com/office/drawing/2014/main" id="{988C4EA2-D790-3C44-BDE3-138C0D00E2EC}"/>
                  </a:ext>
                </a:extLst>
              </p:cNvPr>
              <p:cNvSpPr txBox="1"/>
              <p:nvPr/>
            </p:nvSpPr>
            <p:spPr>
              <a:xfrm>
                <a:off x="5851782" y="6414852"/>
                <a:ext cx="521328" cy="307777"/>
              </a:xfrm>
              <a:prstGeom prst="rect">
                <a:avLst/>
              </a:prstGeom>
              <a:noFill/>
              <a:ln>
                <a:noFill/>
              </a:ln>
            </p:spPr>
            <p:txBody>
              <a:bodyPr wrap="square" rtlCol="0">
                <a:spAutoFit/>
              </a:bodyPr>
              <a:lstStyle/>
              <a:p>
                <a:r>
                  <a:rPr lang="de-DE" sz="700" dirty="0">
                    <a:latin typeface="Helvetica" pitchFamily="2" charset="0"/>
                  </a:rPr>
                  <a:t>NCS-30</a:t>
                </a:r>
              </a:p>
              <a:p>
                <a:r>
                  <a:rPr lang="de-DE" sz="700" dirty="0">
                    <a:latin typeface="Helvetica" pitchFamily="2" charset="0"/>
                  </a:rPr>
                  <a:t>2</a:t>
                </a:r>
              </a:p>
            </p:txBody>
          </p:sp>
          <p:sp>
            <p:nvSpPr>
              <p:cNvPr id="181" name="Textfeld 180">
                <a:extLst>
                  <a:ext uri="{FF2B5EF4-FFF2-40B4-BE49-F238E27FC236}">
                    <a16:creationId xmlns:a16="http://schemas.microsoft.com/office/drawing/2014/main" id="{885A9C15-FB9B-6E41-9BD9-C5E3C996FC4A}"/>
                  </a:ext>
                </a:extLst>
              </p:cNvPr>
              <p:cNvSpPr txBox="1"/>
              <p:nvPr/>
            </p:nvSpPr>
            <p:spPr>
              <a:xfrm>
                <a:off x="4678799" y="6736867"/>
                <a:ext cx="521328" cy="307777"/>
              </a:xfrm>
              <a:prstGeom prst="rect">
                <a:avLst/>
              </a:prstGeom>
              <a:noFill/>
              <a:ln>
                <a:noFill/>
              </a:ln>
            </p:spPr>
            <p:txBody>
              <a:bodyPr wrap="square" rtlCol="0">
                <a:spAutoFit/>
              </a:bodyPr>
              <a:lstStyle/>
              <a:p>
                <a:r>
                  <a:rPr lang="de-DE" sz="700" dirty="0">
                    <a:latin typeface="Helvetica" pitchFamily="2" charset="0"/>
                  </a:rPr>
                  <a:t>NCS-30</a:t>
                </a:r>
              </a:p>
              <a:p>
                <a:r>
                  <a:rPr lang="de-DE" sz="700" dirty="0">
                    <a:latin typeface="Helvetica" pitchFamily="2" charset="0"/>
                  </a:rPr>
                  <a:t>3</a:t>
                </a:r>
              </a:p>
            </p:txBody>
          </p:sp>
          <p:sp>
            <p:nvSpPr>
              <p:cNvPr id="182" name="Textfeld 181">
                <a:extLst>
                  <a:ext uri="{FF2B5EF4-FFF2-40B4-BE49-F238E27FC236}">
                    <a16:creationId xmlns:a16="http://schemas.microsoft.com/office/drawing/2014/main" id="{DA646292-D5F5-2445-8A93-4B61F99EA903}"/>
                  </a:ext>
                </a:extLst>
              </p:cNvPr>
              <p:cNvSpPr txBox="1"/>
              <p:nvPr/>
            </p:nvSpPr>
            <p:spPr>
              <a:xfrm>
                <a:off x="5650486" y="6749667"/>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83" name="Textfeld 182">
                <a:extLst>
                  <a:ext uri="{FF2B5EF4-FFF2-40B4-BE49-F238E27FC236}">
                    <a16:creationId xmlns:a16="http://schemas.microsoft.com/office/drawing/2014/main" id="{37376675-AA96-B34D-82BC-0A27722D065C}"/>
                  </a:ext>
                </a:extLst>
              </p:cNvPr>
              <p:cNvSpPr txBox="1"/>
              <p:nvPr/>
            </p:nvSpPr>
            <p:spPr>
              <a:xfrm>
                <a:off x="5182677" y="6749667"/>
                <a:ext cx="444635" cy="276999"/>
              </a:xfrm>
              <a:prstGeom prst="rect">
                <a:avLst/>
              </a:prstGeom>
              <a:noFill/>
              <a:ln>
                <a:noFill/>
              </a:ln>
            </p:spPr>
            <p:txBody>
              <a:bodyPr wrap="square" rtlCol="0">
                <a:spAutoFit/>
              </a:bodyPr>
              <a:lstStyle/>
              <a:p>
                <a:r>
                  <a:rPr lang="de-DE" sz="600" dirty="0">
                    <a:latin typeface="Helvetica" pitchFamily="2" charset="0"/>
                  </a:rPr>
                  <a:t>- </a:t>
                </a:r>
                <a:r>
                  <a:rPr lang="de-DE" sz="600" dirty="0" err="1">
                    <a:latin typeface="Helvetica" pitchFamily="2" charset="0"/>
                  </a:rPr>
                  <a:t>control</a:t>
                </a:r>
                <a:r>
                  <a:rPr lang="de-DE" sz="600" dirty="0">
                    <a:latin typeface="Helvetica" pitchFamily="2" charset="0"/>
                  </a:rPr>
                  <a:t> </a:t>
                </a:r>
              </a:p>
            </p:txBody>
          </p:sp>
        </p:grpSp>
      </p:grpSp>
      <p:sp>
        <p:nvSpPr>
          <p:cNvPr id="157" name="Rechteck 6">
            <a:extLst>
              <a:ext uri="{FF2B5EF4-FFF2-40B4-BE49-F238E27FC236}">
                <a16:creationId xmlns:a16="http://schemas.microsoft.com/office/drawing/2014/main" id="{CCE7E280-9F55-D24D-AB5D-3ACFF8A5CC08}"/>
              </a:ext>
            </a:extLst>
          </p:cNvPr>
          <p:cNvSpPr/>
          <p:nvPr/>
        </p:nvSpPr>
        <p:spPr>
          <a:xfrm>
            <a:off x="273715" y="6555079"/>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158" name="Grafik 99">
            <a:extLst>
              <a:ext uri="{FF2B5EF4-FFF2-40B4-BE49-F238E27FC236}">
                <a16:creationId xmlns:a16="http://schemas.microsoft.com/office/drawing/2014/main" id="{8E705B87-C33A-4F46-9F3D-D31AB10AE219}"/>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33979" t="7875" r="17670" b="15668"/>
          <a:stretch/>
        </p:blipFill>
        <p:spPr>
          <a:xfrm>
            <a:off x="376270" y="4578883"/>
            <a:ext cx="1516330" cy="1917123"/>
          </a:xfrm>
          <a:prstGeom prst="rect">
            <a:avLst/>
          </a:prstGeom>
        </p:spPr>
      </p:pic>
      <p:grpSp>
        <p:nvGrpSpPr>
          <p:cNvPr id="186" name="Gruppieren 103">
            <a:extLst>
              <a:ext uri="{FF2B5EF4-FFF2-40B4-BE49-F238E27FC236}">
                <a16:creationId xmlns:a16="http://schemas.microsoft.com/office/drawing/2014/main" id="{EE3F3B16-0C31-CA4A-A40C-9A7328F55864}"/>
              </a:ext>
            </a:extLst>
          </p:cNvPr>
          <p:cNvGrpSpPr/>
          <p:nvPr/>
        </p:nvGrpSpPr>
        <p:grpSpPr>
          <a:xfrm>
            <a:off x="3959579" y="4578883"/>
            <a:ext cx="2891791" cy="2838483"/>
            <a:chOff x="3959579" y="439328"/>
            <a:chExt cx="2891791" cy="2838483"/>
          </a:xfrm>
        </p:grpSpPr>
        <p:grpSp>
          <p:nvGrpSpPr>
            <p:cNvPr id="187" name="Gruppieren 104">
              <a:extLst>
                <a:ext uri="{FF2B5EF4-FFF2-40B4-BE49-F238E27FC236}">
                  <a16:creationId xmlns:a16="http://schemas.microsoft.com/office/drawing/2014/main" id="{C311251B-481C-0A44-9C14-A5A78F45434A}"/>
                </a:ext>
              </a:extLst>
            </p:cNvPr>
            <p:cNvGrpSpPr/>
            <p:nvPr/>
          </p:nvGrpSpPr>
          <p:grpSpPr>
            <a:xfrm>
              <a:off x="3959579" y="439328"/>
              <a:ext cx="2891791" cy="2838483"/>
              <a:chOff x="4704079" y="1994688"/>
              <a:chExt cx="4053841" cy="4040352"/>
            </a:xfrm>
          </p:grpSpPr>
          <p:sp>
            <p:nvSpPr>
              <p:cNvPr id="201" name="Oval 200">
                <a:extLst>
                  <a:ext uri="{FF2B5EF4-FFF2-40B4-BE49-F238E27FC236}">
                    <a16:creationId xmlns:a16="http://schemas.microsoft.com/office/drawing/2014/main" id="{E032A702-F9C7-B642-8F7F-C80E120B9B28}"/>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chemeClr val="tx1"/>
                  </a:solidFill>
                  <a:latin typeface="Helvetica" pitchFamily="2" charset="0"/>
                </a:endParaRPr>
              </a:p>
            </p:txBody>
          </p:sp>
          <p:cxnSp>
            <p:nvCxnSpPr>
              <p:cNvPr id="202" name="Gerade Verbindung 132">
                <a:extLst>
                  <a:ext uri="{FF2B5EF4-FFF2-40B4-BE49-F238E27FC236}">
                    <a16:creationId xmlns:a16="http://schemas.microsoft.com/office/drawing/2014/main" id="{BC67DCDA-FF5C-2A49-8870-A0A09ADD2E1B}"/>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133">
                <a:extLst>
                  <a:ext uri="{FF2B5EF4-FFF2-40B4-BE49-F238E27FC236}">
                    <a16:creationId xmlns:a16="http://schemas.microsoft.com/office/drawing/2014/main" id="{B127B6CD-7F5E-494D-87EF-28A9159666C3}"/>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134">
                <a:extLst>
                  <a:ext uri="{FF2B5EF4-FFF2-40B4-BE49-F238E27FC236}">
                    <a16:creationId xmlns:a16="http://schemas.microsoft.com/office/drawing/2014/main" id="{2C71F6D9-7D05-FC4F-AD81-F2746A8DFC3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135">
                <a:extLst>
                  <a:ext uri="{FF2B5EF4-FFF2-40B4-BE49-F238E27FC236}">
                    <a16:creationId xmlns:a16="http://schemas.microsoft.com/office/drawing/2014/main" id="{5F1F9B69-2832-D14B-90C6-16AA2A066F50}"/>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136">
                <a:extLst>
                  <a:ext uri="{FF2B5EF4-FFF2-40B4-BE49-F238E27FC236}">
                    <a16:creationId xmlns:a16="http://schemas.microsoft.com/office/drawing/2014/main" id="{85FD53EA-536F-A94D-83C4-7DC74FE0706E}"/>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137">
                <a:extLst>
                  <a:ext uri="{FF2B5EF4-FFF2-40B4-BE49-F238E27FC236}">
                    <a16:creationId xmlns:a16="http://schemas.microsoft.com/office/drawing/2014/main" id="{AC008DFF-C9B7-2E42-9930-CF14A31B3AA3}"/>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138">
                <a:extLst>
                  <a:ext uri="{FF2B5EF4-FFF2-40B4-BE49-F238E27FC236}">
                    <a16:creationId xmlns:a16="http://schemas.microsoft.com/office/drawing/2014/main" id="{144F9144-E8FD-7942-90F3-F64B9B25BB3D}"/>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139">
                <a:extLst>
                  <a:ext uri="{FF2B5EF4-FFF2-40B4-BE49-F238E27FC236}">
                    <a16:creationId xmlns:a16="http://schemas.microsoft.com/office/drawing/2014/main" id="{7903373C-68BE-EA44-BC37-0C051EB8FE2F}"/>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140">
                <a:extLst>
                  <a:ext uri="{FF2B5EF4-FFF2-40B4-BE49-F238E27FC236}">
                    <a16:creationId xmlns:a16="http://schemas.microsoft.com/office/drawing/2014/main" id="{097EF4FA-674D-DD41-A000-37D2FF5741DE}"/>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141">
                <a:extLst>
                  <a:ext uri="{FF2B5EF4-FFF2-40B4-BE49-F238E27FC236}">
                    <a16:creationId xmlns:a16="http://schemas.microsoft.com/office/drawing/2014/main" id="{E2CA130E-96C5-EE46-8590-C54755573FDB}"/>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142">
                <a:extLst>
                  <a:ext uri="{FF2B5EF4-FFF2-40B4-BE49-F238E27FC236}">
                    <a16:creationId xmlns:a16="http://schemas.microsoft.com/office/drawing/2014/main" id="{1DAE0332-C79A-5449-8774-F6030B1D18DB}"/>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143">
                <a:extLst>
                  <a:ext uri="{FF2B5EF4-FFF2-40B4-BE49-F238E27FC236}">
                    <a16:creationId xmlns:a16="http://schemas.microsoft.com/office/drawing/2014/main" id="{1EC1AF5D-D7E5-2B4A-90E5-E9DDF8B4E04E}"/>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144">
                <a:extLst>
                  <a:ext uri="{FF2B5EF4-FFF2-40B4-BE49-F238E27FC236}">
                    <a16:creationId xmlns:a16="http://schemas.microsoft.com/office/drawing/2014/main" id="{C0B320EB-991F-BF4F-8C1C-49E3B45E1D17}"/>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145">
                <a:extLst>
                  <a:ext uri="{FF2B5EF4-FFF2-40B4-BE49-F238E27FC236}">
                    <a16:creationId xmlns:a16="http://schemas.microsoft.com/office/drawing/2014/main" id="{79CC6EB6-5B30-3C48-B6AC-067CE6A8AD3B}"/>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146">
                <a:extLst>
                  <a:ext uri="{FF2B5EF4-FFF2-40B4-BE49-F238E27FC236}">
                    <a16:creationId xmlns:a16="http://schemas.microsoft.com/office/drawing/2014/main" id="{49F514D8-85F6-6043-B01B-0D51D8263BFA}"/>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147">
                <a:extLst>
                  <a:ext uri="{FF2B5EF4-FFF2-40B4-BE49-F238E27FC236}">
                    <a16:creationId xmlns:a16="http://schemas.microsoft.com/office/drawing/2014/main" id="{0807741D-280E-FE44-B386-EC032C09544C}"/>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148">
                <a:extLst>
                  <a:ext uri="{FF2B5EF4-FFF2-40B4-BE49-F238E27FC236}">
                    <a16:creationId xmlns:a16="http://schemas.microsoft.com/office/drawing/2014/main" id="{16A90503-738C-244D-9F15-F8DEAC88A499}"/>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149">
                <a:extLst>
                  <a:ext uri="{FF2B5EF4-FFF2-40B4-BE49-F238E27FC236}">
                    <a16:creationId xmlns:a16="http://schemas.microsoft.com/office/drawing/2014/main" id="{7AF66C73-C70B-1647-BA79-795352BBE958}"/>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150">
                <a:extLst>
                  <a:ext uri="{FF2B5EF4-FFF2-40B4-BE49-F238E27FC236}">
                    <a16:creationId xmlns:a16="http://schemas.microsoft.com/office/drawing/2014/main" id="{F9D284F3-2823-F94A-92E8-9C57927455EC}"/>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151">
                <a:extLst>
                  <a:ext uri="{FF2B5EF4-FFF2-40B4-BE49-F238E27FC236}">
                    <a16:creationId xmlns:a16="http://schemas.microsoft.com/office/drawing/2014/main" id="{8D4FBC93-0E66-CD46-8638-9DC478523D23}"/>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152">
                <a:extLst>
                  <a:ext uri="{FF2B5EF4-FFF2-40B4-BE49-F238E27FC236}">
                    <a16:creationId xmlns:a16="http://schemas.microsoft.com/office/drawing/2014/main" id="{1946D3B1-E694-5F49-A080-4C43DC713418}"/>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153">
                <a:extLst>
                  <a:ext uri="{FF2B5EF4-FFF2-40B4-BE49-F238E27FC236}">
                    <a16:creationId xmlns:a16="http://schemas.microsoft.com/office/drawing/2014/main" id="{655B273F-7C53-A74D-921E-BD0F3FE407EE}"/>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154">
                <a:extLst>
                  <a:ext uri="{FF2B5EF4-FFF2-40B4-BE49-F238E27FC236}">
                    <a16:creationId xmlns:a16="http://schemas.microsoft.com/office/drawing/2014/main" id="{30835718-3577-BC4D-A801-493385E7F455}"/>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155">
                <a:extLst>
                  <a:ext uri="{FF2B5EF4-FFF2-40B4-BE49-F238E27FC236}">
                    <a16:creationId xmlns:a16="http://schemas.microsoft.com/office/drawing/2014/main" id="{0986C218-CABA-E84C-9160-E56CA8A2CAC1}"/>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156">
                <a:extLst>
                  <a:ext uri="{FF2B5EF4-FFF2-40B4-BE49-F238E27FC236}">
                    <a16:creationId xmlns:a16="http://schemas.microsoft.com/office/drawing/2014/main" id="{C4807C30-EA3C-B446-BCC8-AAA49FCB938F}"/>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157">
                <a:extLst>
                  <a:ext uri="{FF2B5EF4-FFF2-40B4-BE49-F238E27FC236}">
                    <a16:creationId xmlns:a16="http://schemas.microsoft.com/office/drawing/2014/main" id="{9B697F46-F860-CA47-BFDD-03128D097F9D}"/>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158">
                <a:extLst>
                  <a:ext uri="{FF2B5EF4-FFF2-40B4-BE49-F238E27FC236}">
                    <a16:creationId xmlns:a16="http://schemas.microsoft.com/office/drawing/2014/main" id="{BADDFBCD-8C48-0D48-8FEF-1F02C85245EA}"/>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Textfeld 106">
              <a:extLst>
                <a:ext uri="{FF2B5EF4-FFF2-40B4-BE49-F238E27FC236}">
                  <a16:creationId xmlns:a16="http://schemas.microsoft.com/office/drawing/2014/main" id="{DEFA8425-E8E7-3F45-9627-79FFCFECFF97}"/>
                </a:ext>
              </a:extLst>
            </p:cNvPr>
            <p:cNvSpPr txBox="1"/>
            <p:nvPr/>
          </p:nvSpPr>
          <p:spPr>
            <a:xfrm>
              <a:off x="5640721" y="2595508"/>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89" name="Textfeld 107">
              <a:extLst>
                <a:ext uri="{FF2B5EF4-FFF2-40B4-BE49-F238E27FC236}">
                  <a16:creationId xmlns:a16="http://schemas.microsoft.com/office/drawing/2014/main" id="{019B10C4-743E-234A-A226-3F3AB3650097}"/>
                </a:ext>
              </a:extLst>
            </p:cNvPr>
            <p:cNvSpPr txBox="1"/>
            <p:nvPr/>
          </p:nvSpPr>
          <p:spPr>
            <a:xfrm>
              <a:off x="5172912" y="2595508"/>
              <a:ext cx="444635" cy="276999"/>
            </a:xfrm>
            <a:prstGeom prst="rect">
              <a:avLst/>
            </a:prstGeom>
            <a:noFill/>
            <a:ln>
              <a:noFill/>
            </a:ln>
          </p:spPr>
          <p:txBody>
            <a:bodyPr wrap="square" rtlCol="0">
              <a:spAutoFit/>
            </a:bodyPr>
            <a:lstStyle/>
            <a:p>
              <a:r>
                <a:rPr lang="de-DE" sz="600" dirty="0">
                  <a:latin typeface="Helvetica" pitchFamily="2" charset="0"/>
                </a:rPr>
                <a:t>- </a:t>
              </a:r>
              <a:r>
                <a:rPr lang="de-DE" sz="600" dirty="0" err="1">
                  <a:latin typeface="Helvetica" pitchFamily="2" charset="0"/>
                </a:rPr>
                <a:t>control</a:t>
              </a:r>
              <a:r>
                <a:rPr lang="de-DE" sz="600" dirty="0">
                  <a:latin typeface="Helvetica" pitchFamily="2" charset="0"/>
                </a:rPr>
                <a:t> </a:t>
              </a:r>
            </a:p>
          </p:txBody>
        </p:sp>
        <p:sp>
          <p:nvSpPr>
            <p:cNvPr id="190" name="Textfeld 110">
              <a:extLst>
                <a:ext uri="{FF2B5EF4-FFF2-40B4-BE49-F238E27FC236}">
                  <a16:creationId xmlns:a16="http://schemas.microsoft.com/office/drawing/2014/main" id="{DE403817-BCA3-1244-B1AE-42B51B01AD48}"/>
                </a:ext>
              </a:extLst>
            </p:cNvPr>
            <p:cNvSpPr txBox="1"/>
            <p:nvPr/>
          </p:nvSpPr>
          <p:spPr>
            <a:xfrm>
              <a:off x="5851445" y="930972"/>
              <a:ext cx="521328" cy="307777"/>
            </a:xfrm>
            <a:prstGeom prst="rect">
              <a:avLst/>
            </a:prstGeom>
            <a:noFill/>
            <a:ln>
              <a:noFill/>
            </a:ln>
          </p:spPr>
          <p:txBody>
            <a:bodyPr wrap="square" rtlCol="0">
              <a:spAutoFit/>
            </a:bodyPr>
            <a:lstStyle/>
            <a:p>
              <a:r>
                <a:rPr lang="de-DE" sz="700" dirty="0">
                  <a:latin typeface="Helvetica" pitchFamily="2" charset="0"/>
                </a:rPr>
                <a:t>NCS-35</a:t>
              </a:r>
            </a:p>
            <a:p>
              <a:r>
                <a:rPr lang="de-DE" sz="700" dirty="0">
                  <a:latin typeface="Helvetica" pitchFamily="2" charset="0"/>
                </a:rPr>
                <a:t>1</a:t>
              </a:r>
            </a:p>
          </p:txBody>
        </p:sp>
        <p:sp>
          <p:nvSpPr>
            <p:cNvPr id="191" name="Textfeld 111">
              <a:extLst>
                <a:ext uri="{FF2B5EF4-FFF2-40B4-BE49-F238E27FC236}">
                  <a16:creationId xmlns:a16="http://schemas.microsoft.com/office/drawing/2014/main" id="{FEE6CA97-CA26-C84C-8AB9-AD75C3D2B79D}"/>
                </a:ext>
              </a:extLst>
            </p:cNvPr>
            <p:cNvSpPr txBox="1"/>
            <p:nvPr/>
          </p:nvSpPr>
          <p:spPr>
            <a:xfrm>
              <a:off x="4158562" y="126158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NCS-35</a:t>
              </a:r>
            </a:p>
            <a:p>
              <a:r>
                <a:rPr lang="de-DE" sz="700" dirty="0">
                  <a:solidFill>
                    <a:srgbClr val="48B0F0"/>
                  </a:solidFill>
                  <a:latin typeface="Helvetica" pitchFamily="2" charset="0"/>
                </a:rPr>
                <a:t>2</a:t>
              </a:r>
            </a:p>
          </p:txBody>
        </p:sp>
        <p:sp>
          <p:nvSpPr>
            <p:cNvPr id="192" name="Textfeld 112">
              <a:extLst>
                <a:ext uri="{FF2B5EF4-FFF2-40B4-BE49-F238E27FC236}">
                  <a16:creationId xmlns:a16="http://schemas.microsoft.com/office/drawing/2014/main" id="{A1513398-88A2-5D4C-8590-D2342EC169EC}"/>
                </a:ext>
              </a:extLst>
            </p:cNvPr>
            <p:cNvSpPr txBox="1"/>
            <p:nvPr/>
          </p:nvSpPr>
          <p:spPr>
            <a:xfrm>
              <a:off x="4647067" y="1261587"/>
              <a:ext cx="521328" cy="307777"/>
            </a:xfrm>
            <a:prstGeom prst="rect">
              <a:avLst/>
            </a:prstGeom>
            <a:noFill/>
            <a:ln>
              <a:noFill/>
            </a:ln>
          </p:spPr>
          <p:txBody>
            <a:bodyPr wrap="square" rtlCol="0">
              <a:spAutoFit/>
            </a:bodyPr>
            <a:lstStyle/>
            <a:p>
              <a:r>
                <a:rPr lang="de-DE" sz="700" dirty="0">
                  <a:latin typeface="Helvetica" pitchFamily="2" charset="0"/>
                </a:rPr>
                <a:t>NCS-35</a:t>
              </a:r>
            </a:p>
            <a:p>
              <a:r>
                <a:rPr lang="de-DE" sz="700" dirty="0">
                  <a:latin typeface="Helvetica" pitchFamily="2" charset="0"/>
                </a:rPr>
                <a:t>3</a:t>
              </a:r>
            </a:p>
          </p:txBody>
        </p:sp>
        <p:sp>
          <p:nvSpPr>
            <p:cNvPr id="193" name="Textfeld 116">
              <a:extLst>
                <a:ext uri="{FF2B5EF4-FFF2-40B4-BE49-F238E27FC236}">
                  <a16:creationId xmlns:a16="http://schemas.microsoft.com/office/drawing/2014/main" id="{B0DA06B1-AC6C-384B-8893-DA88AFAD87A5}"/>
                </a:ext>
              </a:extLst>
            </p:cNvPr>
            <p:cNvSpPr txBox="1"/>
            <p:nvPr/>
          </p:nvSpPr>
          <p:spPr>
            <a:xfrm>
              <a:off x="4158562" y="161115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NCS-38</a:t>
              </a:r>
            </a:p>
            <a:p>
              <a:r>
                <a:rPr lang="de-DE" sz="700" dirty="0">
                  <a:solidFill>
                    <a:srgbClr val="48B0F0"/>
                  </a:solidFill>
                  <a:latin typeface="Helvetica" pitchFamily="2" charset="0"/>
                </a:rPr>
                <a:t>2</a:t>
              </a:r>
            </a:p>
          </p:txBody>
        </p:sp>
        <p:sp>
          <p:nvSpPr>
            <p:cNvPr id="194" name="Textfeld 117">
              <a:extLst>
                <a:ext uri="{FF2B5EF4-FFF2-40B4-BE49-F238E27FC236}">
                  <a16:creationId xmlns:a16="http://schemas.microsoft.com/office/drawing/2014/main" id="{D9EE6FF8-1F96-494B-8F27-FDF3E5925297}"/>
                </a:ext>
              </a:extLst>
            </p:cNvPr>
            <p:cNvSpPr txBox="1"/>
            <p:nvPr/>
          </p:nvSpPr>
          <p:spPr>
            <a:xfrm>
              <a:off x="4647067" y="161115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NCS-38</a:t>
              </a:r>
            </a:p>
            <a:p>
              <a:r>
                <a:rPr lang="de-DE" sz="700" dirty="0">
                  <a:solidFill>
                    <a:srgbClr val="48B0F0"/>
                  </a:solidFill>
                  <a:latin typeface="Helvetica" pitchFamily="2" charset="0"/>
                </a:rPr>
                <a:t>3</a:t>
              </a:r>
            </a:p>
          </p:txBody>
        </p:sp>
        <p:sp>
          <p:nvSpPr>
            <p:cNvPr id="195" name="Textfeld 118">
              <a:extLst>
                <a:ext uri="{FF2B5EF4-FFF2-40B4-BE49-F238E27FC236}">
                  <a16:creationId xmlns:a16="http://schemas.microsoft.com/office/drawing/2014/main" id="{97B7F069-3F46-7C4D-8528-70722083AE17}"/>
                </a:ext>
              </a:extLst>
            </p:cNvPr>
            <p:cNvSpPr txBox="1"/>
            <p:nvPr/>
          </p:nvSpPr>
          <p:spPr>
            <a:xfrm>
              <a:off x="5098701" y="1611157"/>
              <a:ext cx="521328" cy="307777"/>
            </a:xfrm>
            <a:prstGeom prst="rect">
              <a:avLst/>
            </a:prstGeom>
            <a:noFill/>
            <a:ln>
              <a:noFill/>
            </a:ln>
          </p:spPr>
          <p:txBody>
            <a:bodyPr wrap="square" rtlCol="0">
              <a:spAutoFit/>
            </a:bodyPr>
            <a:lstStyle/>
            <a:p>
              <a:r>
                <a:rPr lang="de-DE" sz="700" dirty="0">
                  <a:latin typeface="Helvetica" pitchFamily="2" charset="0"/>
                </a:rPr>
                <a:t>NCS-32</a:t>
              </a:r>
            </a:p>
            <a:p>
              <a:r>
                <a:rPr lang="de-DE" sz="700" dirty="0">
                  <a:latin typeface="Helvetica" pitchFamily="2" charset="0"/>
                </a:rPr>
                <a:t>1</a:t>
              </a:r>
            </a:p>
          </p:txBody>
        </p:sp>
        <p:sp>
          <p:nvSpPr>
            <p:cNvPr id="196" name="Textfeld 119">
              <a:extLst>
                <a:ext uri="{FF2B5EF4-FFF2-40B4-BE49-F238E27FC236}">
                  <a16:creationId xmlns:a16="http://schemas.microsoft.com/office/drawing/2014/main" id="{29CA8FB4-809D-C84C-9E4B-16C8BC6502DA}"/>
                </a:ext>
              </a:extLst>
            </p:cNvPr>
            <p:cNvSpPr txBox="1"/>
            <p:nvPr/>
          </p:nvSpPr>
          <p:spPr>
            <a:xfrm>
              <a:off x="5584005" y="1611157"/>
              <a:ext cx="521328" cy="307777"/>
            </a:xfrm>
            <a:prstGeom prst="rect">
              <a:avLst/>
            </a:prstGeom>
            <a:noFill/>
            <a:ln>
              <a:noFill/>
            </a:ln>
          </p:spPr>
          <p:txBody>
            <a:bodyPr wrap="square" rtlCol="0">
              <a:spAutoFit/>
            </a:bodyPr>
            <a:lstStyle/>
            <a:p>
              <a:r>
                <a:rPr lang="de-DE" sz="700" dirty="0">
                  <a:latin typeface="Helvetica" pitchFamily="2" charset="0"/>
                </a:rPr>
                <a:t>NCS-32</a:t>
              </a:r>
            </a:p>
            <a:p>
              <a:r>
                <a:rPr lang="de-DE" sz="700" dirty="0">
                  <a:latin typeface="Helvetica" pitchFamily="2" charset="0"/>
                </a:rPr>
                <a:t>2</a:t>
              </a:r>
            </a:p>
          </p:txBody>
        </p:sp>
        <p:sp>
          <p:nvSpPr>
            <p:cNvPr id="197" name="Textfeld 120">
              <a:extLst>
                <a:ext uri="{FF2B5EF4-FFF2-40B4-BE49-F238E27FC236}">
                  <a16:creationId xmlns:a16="http://schemas.microsoft.com/office/drawing/2014/main" id="{C0742E9D-9555-CF40-B054-7B21934D2698}"/>
                </a:ext>
              </a:extLst>
            </p:cNvPr>
            <p:cNvSpPr txBox="1"/>
            <p:nvPr/>
          </p:nvSpPr>
          <p:spPr>
            <a:xfrm>
              <a:off x="6028930" y="1611157"/>
              <a:ext cx="521328" cy="307777"/>
            </a:xfrm>
            <a:prstGeom prst="rect">
              <a:avLst/>
            </a:prstGeom>
            <a:noFill/>
            <a:ln>
              <a:noFill/>
            </a:ln>
          </p:spPr>
          <p:txBody>
            <a:bodyPr wrap="square" rtlCol="0">
              <a:spAutoFit/>
            </a:bodyPr>
            <a:lstStyle/>
            <a:p>
              <a:r>
                <a:rPr lang="de-DE" sz="700" dirty="0">
                  <a:latin typeface="Helvetica" pitchFamily="2" charset="0"/>
                </a:rPr>
                <a:t>NCS-32</a:t>
              </a:r>
            </a:p>
            <a:p>
              <a:r>
                <a:rPr lang="de-DE" sz="700" dirty="0">
                  <a:latin typeface="Helvetica" pitchFamily="2" charset="0"/>
                </a:rPr>
                <a:t>3</a:t>
              </a:r>
            </a:p>
          </p:txBody>
        </p:sp>
        <p:sp>
          <p:nvSpPr>
            <p:cNvPr id="198" name="Textfeld 121">
              <a:extLst>
                <a:ext uri="{FF2B5EF4-FFF2-40B4-BE49-F238E27FC236}">
                  <a16:creationId xmlns:a16="http://schemas.microsoft.com/office/drawing/2014/main" id="{C4BD170F-DD7E-8B4D-A8CC-2B94A93EF2F8}"/>
                </a:ext>
              </a:extLst>
            </p:cNvPr>
            <p:cNvSpPr txBox="1"/>
            <p:nvPr/>
          </p:nvSpPr>
          <p:spPr>
            <a:xfrm>
              <a:off x="4158562" y="1921929"/>
              <a:ext cx="521328" cy="307777"/>
            </a:xfrm>
            <a:prstGeom prst="rect">
              <a:avLst/>
            </a:prstGeom>
            <a:noFill/>
            <a:ln>
              <a:noFill/>
            </a:ln>
          </p:spPr>
          <p:txBody>
            <a:bodyPr wrap="square" rtlCol="0">
              <a:spAutoFit/>
            </a:bodyPr>
            <a:lstStyle/>
            <a:p>
              <a:r>
                <a:rPr lang="de-DE" sz="700" dirty="0">
                  <a:latin typeface="Helvetica" pitchFamily="2" charset="0"/>
                </a:rPr>
                <a:t>NCS-33</a:t>
              </a:r>
            </a:p>
            <a:p>
              <a:r>
                <a:rPr lang="de-DE" sz="700" dirty="0">
                  <a:latin typeface="Helvetica" pitchFamily="2" charset="0"/>
                </a:rPr>
                <a:t>1</a:t>
              </a:r>
            </a:p>
          </p:txBody>
        </p:sp>
        <p:sp>
          <p:nvSpPr>
            <p:cNvPr id="199" name="Textfeld 122">
              <a:extLst>
                <a:ext uri="{FF2B5EF4-FFF2-40B4-BE49-F238E27FC236}">
                  <a16:creationId xmlns:a16="http://schemas.microsoft.com/office/drawing/2014/main" id="{345F1830-8FCB-6544-809E-3782B7844008}"/>
                </a:ext>
              </a:extLst>
            </p:cNvPr>
            <p:cNvSpPr txBox="1"/>
            <p:nvPr/>
          </p:nvSpPr>
          <p:spPr>
            <a:xfrm>
              <a:off x="4647067" y="1921929"/>
              <a:ext cx="521328" cy="307777"/>
            </a:xfrm>
            <a:prstGeom prst="rect">
              <a:avLst/>
            </a:prstGeom>
            <a:noFill/>
            <a:ln>
              <a:noFill/>
            </a:ln>
          </p:spPr>
          <p:txBody>
            <a:bodyPr wrap="square" rtlCol="0">
              <a:spAutoFit/>
            </a:bodyPr>
            <a:lstStyle/>
            <a:p>
              <a:r>
                <a:rPr lang="de-DE" sz="700" dirty="0">
                  <a:latin typeface="Helvetica" pitchFamily="2" charset="0"/>
                </a:rPr>
                <a:t>NCS-33</a:t>
              </a:r>
            </a:p>
            <a:p>
              <a:r>
                <a:rPr lang="de-DE" sz="700" dirty="0">
                  <a:latin typeface="Helvetica" pitchFamily="2" charset="0"/>
                </a:rPr>
                <a:t>2</a:t>
              </a:r>
            </a:p>
          </p:txBody>
        </p:sp>
        <p:sp>
          <p:nvSpPr>
            <p:cNvPr id="200" name="Textfeld 123">
              <a:extLst>
                <a:ext uri="{FF2B5EF4-FFF2-40B4-BE49-F238E27FC236}">
                  <a16:creationId xmlns:a16="http://schemas.microsoft.com/office/drawing/2014/main" id="{89A3A61D-556E-1E42-B971-2F23467DD703}"/>
                </a:ext>
              </a:extLst>
            </p:cNvPr>
            <p:cNvSpPr txBox="1"/>
            <p:nvPr/>
          </p:nvSpPr>
          <p:spPr>
            <a:xfrm>
              <a:off x="5098701" y="1921929"/>
              <a:ext cx="521328" cy="307777"/>
            </a:xfrm>
            <a:prstGeom prst="rect">
              <a:avLst/>
            </a:prstGeom>
            <a:noFill/>
            <a:ln>
              <a:noFill/>
            </a:ln>
          </p:spPr>
          <p:txBody>
            <a:bodyPr wrap="square" rtlCol="0">
              <a:spAutoFit/>
            </a:bodyPr>
            <a:lstStyle/>
            <a:p>
              <a:r>
                <a:rPr lang="de-DE" sz="700" dirty="0">
                  <a:latin typeface="Helvetica" pitchFamily="2" charset="0"/>
                </a:rPr>
                <a:t>NCS-33</a:t>
              </a:r>
            </a:p>
            <a:p>
              <a:r>
                <a:rPr lang="de-DE" sz="700" dirty="0">
                  <a:latin typeface="Helvetica" pitchFamily="2" charset="0"/>
                </a:rPr>
                <a:t>3</a:t>
              </a:r>
            </a:p>
          </p:txBody>
        </p:sp>
      </p:grpSp>
      <p:graphicFrame>
        <p:nvGraphicFramePr>
          <p:cNvPr id="229" name="Tabelle 245">
            <a:extLst>
              <a:ext uri="{FF2B5EF4-FFF2-40B4-BE49-F238E27FC236}">
                <a16:creationId xmlns:a16="http://schemas.microsoft.com/office/drawing/2014/main" id="{438DD116-FB58-3440-AD02-B32788480A1C}"/>
              </a:ext>
            </a:extLst>
          </p:cNvPr>
          <p:cNvGraphicFramePr>
            <a:graphicFrameLocks noGrp="1"/>
          </p:cNvGraphicFramePr>
          <p:nvPr>
            <p:extLst>
              <p:ext uri="{D42A27DB-BD31-4B8C-83A1-F6EECF244321}">
                <p14:modId xmlns:p14="http://schemas.microsoft.com/office/powerpoint/2010/main" val="1568799687"/>
              </p:ext>
            </p:extLst>
          </p:nvPr>
        </p:nvGraphicFramePr>
        <p:xfrm>
          <a:off x="373085" y="6843339"/>
          <a:ext cx="3767358" cy="1232530"/>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NCS-35</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2 out of 3 </a:t>
                      </a:r>
                      <a:r>
                        <a:rPr lang="de-DE" sz="800" dirty="0">
                          <a:latin typeface="Helvetica" pitchFamily="2" charset="0"/>
                        </a:rPr>
                        <a:t>(in total 5 out of 6, </a:t>
                      </a:r>
                      <a:r>
                        <a:rPr lang="de-DE" sz="800" dirty="0" err="1">
                          <a:latin typeface="Helvetica" pitchFamily="2" charset="0"/>
                        </a:rPr>
                        <a:t>see</a:t>
                      </a:r>
                      <a:r>
                        <a:rPr lang="de-DE" sz="800" dirty="0">
                          <a:latin typeface="Helvetica" pitchFamily="2" charset="0"/>
                        </a:rPr>
                        <a:t> also</a:t>
                      </a:r>
                      <a:r>
                        <a:rPr lang="de-DE" sz="800" baseline="0" dirty="0">
                          <a:latin typeface="Helvetica" pitchFamily="2" charset="0"/>
                        </a:rPr>
                        <a:t> </a:t>
                      </a:r>
                      <a:r>
                        <a:rPr lang="de-DE" sz="800" baseline="0" dirty="0" err="1">
                          <a:latin typeface="Helvetica" pitchFamily="2" charset="0"/>
                        </a:rPr>
                        <a:t>slide</a:t>
                      </a:r>
                      <a:r>
                        <a:rPr lang="de-DE" sz="800" baseline="0" dirty="0">
                          <a:latin typeface="Helvetica" pitchFamily="2" charset="0"/>
                        </a:rPr>
                        <a:t> 26)</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1698445"/>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solidFill>
                            <a:srgbClr val="48B0F0"/>
                          </a:solidFill>
                          <a:latin typeface="Helvetica" pitchFamily="2" charset="0"/>
                        </a:rPr>
                        <a:t>NCS-38</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viable</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2 out of 2 </a:t>
                      </a:r>
                      <a:r>
                        <a:rPr lang="de-DE" sz="800" dirty="0">
                          <a:latin typeface="Helvetica" pitchFamily="2" charset="0"/>
                        </a:rPr>
                        <a:t>(in total 5 out of 6, </a:t>
                      </a:r>
                      <a:r>
                        <a:rPr lang="de-DE" sz="800" dirty="0" err="1">
                          <a:latin typeface="Helvetica" pitchFamily="2" charset="0"/>
                        </a:rPr>
                        <a:t>see</a:t>
                      </a:r>
                      <a:r>
                        <a:rPr lang="de-DE" sz="800" dirty="0">
                          <a:latin typeface="Helvetica" pitchFamily="2" charset="0"/>
                        </a:rPr>
                        <a:t> also </a:t>
                      </a:r>
                      <a:r>
                        <a:rPr lang="de-DE" sz="800" baseline="0" dirty="0" err="1">
                          <a:latin typeface="Helvetica" pitchFamily="2" charset="0"/>
                        </a:rPr>
                        <a:t>slide</a:t>
                      </a:r>
                      <a:r>
                        <a:rPr lang="de-DE" sz="800" baseline="0" dirty="0">
                          <a:latin typeface="Helvetica" pitchFamily="2" charset="0"/>
                        </a:rPr>
                        <a:t> 26)</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2989632"/>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NCS-32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inviable</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713548"/>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NCS-33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inviable</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732079"/>
                  </a:ext>
                </a:extLst>
              </a:tr>
            </a:tbl>
          </a:graphicData>
        </a:graphic>
      </p:graphicFrame>
      <p:sp>
        <p:nvSpPr>
          <p:cNvPr id="2" name="Foliennummernplatzhalter 1"/>
          <p:cNvSpPr>
            <a:spLocks noGrp="1"/>
          </p:cNvSpPr>
          <p:nvPr>
            <p:ph type="sldNum" sz="quarter" idx="12"/>
          </p:nvPr>
        </p:nvSpPr>
        <p:spPr/>
        <p:txBody>
          <a:bodyPr/>
          <a:lstStyle/>
          <a:p>
            <a:fld id="{D1518DB2-8BF5-BB49-AB6F-F59199DF38B5}" type="slidenum">
              <a:rPr lang="de-DE" smtClean="0"/>
              <a:t>26</a:t>
            </a:fld>
            <a:endParaRPr lang="de-DE"/>
          </a:p>
        </p:txBody>
      </p:sp>
    </p:spTree>
    <p:extLst>
      <p:ext uri="{BB962C8B-B14F-4D97-AF65-F5344CB8AC3E}">
        <p14:creationId xmlns:p14="http://schemas.microsoft.com/office/powerpoint/2010/main" val="3824330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1577659775"/>
              </p:ext>
            </p:extLst>
          </p:nvPr>
        </p:nvGraphicFramePr>
        <p:xfrm>
          <a:off x="373085" y="2703784"/>
          <a:ext cx="3767358" cy="1701158"/>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solidFill>
                            <a:srgbClr val="48B0F0"/>
                          </a:solidFill>
                          <a:latin typeface="Helvetica" pitchFamily="2" charset="0"/>
                        </a:rPr>
                        <a:t>NCS-38</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4 out of 4 (in total 5 out of 6,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below</a:t>
                      </a:r>
                      <a:r>
                        <a:rPr lang="de-DE" sz="800" baseline="0" dirty="0">
                          <a:latin typeface="Helvetica" pitchFamily="2" charset="0"/>
                        </a:rPr>
                        <a:t> and </a:t>
                      </a:r>
                      <a:r>
                        <a:rPr lang="de-DE" sz="800" baseline="0" dirty="0" err="1">
                          <a:latin typeface="Helvetica" pitchFamily="2" charset="0"/>
                        </a:rPr>
                        <a:t>slide</a:t>
                      </a:r>
                      <a:r>
                        <a:rPr lang="de-DE" sz="800" baseline="0" dirty="0">
                          <a:latin typeface="Helvetica" pitchFamily="2" charset="0"/>
                        </a:rPr>
                        <a:t> 26)</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NCS-25</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969897"/>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solidFill>
                            <a:srgbClr val="48B0F0"/>
                          </a:solidFill>
                          <a:latin typeface="Helvetica" pitchFamily="2" charset="0"/>
                        </a:rPr>
                        <a:t>NCS-17</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2989632"/>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NCS-40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3 out of 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0161346"/>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NCS-16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3 out of 3 (in total 4 out of 6, </a:t>
                      </a:r>
                      <a:r>
                        <a:rPr lang="de-DE" sz="800" dirty="0" err="1">
                          <a:latin typeface="Helvetica" pitchFamily="2" charset="0"/>
                        </a:rPr>
                        <a:t>see</a:t>
                      </a:r>
                      <a:r>
                        <a:rPr lang="de-DE" sz="800" dirty="0">
                          <a:latin typeface="Helvetica" pitchFamily="2" charset="0"/>
                        </a:rPr>
                        <a:t> </a:t>
                      </a:r>
                      <a:r>
                        <a:rPr lang="de-DE" sz="800" dirty="0" err="1">
                          <a:latin typeface="Helvetica" pitchFamily="2" charset="0"/>
                        </a:rPr>
                        <a:t>below</a:t>
                      </a:r>
                      <a:r>
                        <a:rPr lang="de-DE" sz="800" dirty="0">
                          <a:latin typeface="Helvetica" pitchFamily="2" charset="0"/>
                        </a:rPr>
                        <a:t> and </a:t>
                      </a:r>
                      <a:r>
                        <a:rPr lang="de-DE" sz="800" dirty="0" err="1">
                          <a:latin typeface="Helvetica" pitchFamily="2" charset="0"/>
                        </a:rPr>
                        <a:t>slide</a:t>
                      </a:r>
                      <a:r>
                        <a:rPr lang="de-DE" sz="800" dirty="0">
                          <a:latin typeface="Helvetica" pitchFamily="2" charset="0"/>
                        </a:rPr>
                        <a:t> 26)</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113643"/>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NCS-35</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3 out of 3 (in total 5 out of 6,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below</a:t>
                      </a:r>
                      <a:r>
                        <a:rPr lang="de-DE" sz="800" baseline="0" dirty="0">
                          <a:latin typeface="Helvetica" pitchFamily="2" charset="0"/>
                        </a:rPr>
                        <a:t> and </a:t>
                      </a:r>
                      <a:r>
                        <a:rPr lang="de-DE" sz="800" baseline="0" dirty="0" err="1">
                          <a:latin typeface="Helvetica" pitchFamily="2" charset="0"/>
                        </a:rPr>
                        <a:t>slide</a:t>
                      </a:r>
                      <a:r>
                        <a:rPr lang="de-DE" sz="800" baseline="0" dirty="0">
                          <a:latin typeface="Helvetica" pitchFamily="2" charset="0"/>
                        </a:rPr>
                        <a:t> 26)</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2694050"/>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8" name="Rechteck 7">
            <a:extLst>
              <a:ext uri="{FF2B5EF4-FFF2-40B4-BE49-F238E27FC236}">
                <a16:creationId xmlns:a16="http://schemas.microsoft.com/office/drawing/2014/main" id="{87C86CDB-42EE-A749-86B1-BCDC6C687BBA}"/>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4140168329"/>
              </p:ext>
            </p:extLst>
          </p:nvPr>
        </p:nvGraphicFramePr>
        <p:xfrm>
          <a:off x="368301" y="6841251"/>
          <a:ext cx="3781426" cy="1823078"/>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NCS-43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NCS-45</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2 out of 3 (in total</a:t>
                      </a:r>
                      <a:r>
                        <a:rPr lang="de-DE" sz="800" baseline="0" dirty="0">
                          <a:latin typeface="Helvetica" pitchFamily="2" charset="0"/>
                        </a:rPr>
                        <a:t> 5 out of 6, </a:t>
                      </a:r>
                      <a:r>
                        <a:rPr lang="de-DE" sz="800" baseline="0" dirty="0" err="1">
                          <a:latin typeface="Helvetica" pitchFamily="2" charset="0"/>
                        </a:rPr>
                        <a:t>see</a:t>
                      </a:r>
                      <a:r>
                        <a:rPr lang="de-DE" sz="800" baseline="0" dirty="0">
                          <a:latin typeface="Helvetica" pitchFamily="2" charset="0"/>
                        </a:rPr>
                        <a:t> also </a:t>
                      </a:r>
                      <a:r>
                        <a:rPr lang="de-DE" sz="800" baseline="0" dirty="0" err="1">
                          <a:latin typeface="Helvetica" pitchFamily="2" charset="0"/>
                        </a:rPr>
                        <a:t>slide</a:t>
                      </a:r>
                      <a:r>
                        <a:rPr lang="de-DE" sz="800" baseline="0" dirty="0">
                          <a:latin typeface="Helvetica" pitchFamily="2" charset="0"/>
                        </a:rPr>
                        <a:t> 29)</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318198"/>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NCS-46</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 </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190580"/>
                  </a:ext>
                </a:extLst>
              </a:tr>
              <a:tr h="161673">
                <a:tc>
                  <a:txBody>
                    <a:bodyPr/>
                    <a:lstStyle/>
                    <a:p>
                      <a:pPr marL="0" algn="l" defTabSz="685800" rtl="0" eaLnBrk="1" latinLnBrk="0" hangingPunct="1"/>
                      <a:r>
                        <a:rPr lang="de-DE" sz="800" kern="1200" dirty="0">
                          <a:solidFill>
                            <a:srgbClr val="48B0F0"/>
                          </a:solidFill>
                          <a:latin typeface="Helvetica" pitchFamily="2" charset="0"/>
                          <a:ea typeface="+mn-ea"/>
                          <a:cs typeface="+mn-cs"/>
                        </a:rPr>
                        <a:t>NCS-38</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2 out of 3 (in total 5 out of 6,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above</a:t>
                      </a:r>
                      <a:r>
                        <a:rPr lang="de-DE" sz="800" baseline="0" dirty="0">
                          <a:latin typeface="Helvetica" pitchFamily="2" charset="0"/>
                        </a:rPr>
                        <a:t> and </a:t>
                      </a:r>
                      <a:r>
                        <a:rPr lang="de-DE" sz="800" baseline="0" dirty="0" err="1">
                          <a:latin typeface="Helvetica" pitchFamily="2" charset="0"/>
                        </a:rPr>
                        <a:t>slide</a:t>
                      </a:r>
                      <a:r>
                        <a:rPr lang="de-DE" sz="800" baseline="0" dirty="0">
                          <a:latin typeface="Helvetica" pitchFamily="2" charset="0"/>
                        </a:rPr>
                        <a:t> 26)</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3356186"/>
                  </a:ext>
                </a:extLst>
              </a:tr>
              <a:tr h="161673">
                <a:tc>
                  <a:txBody>
                    <a:bodyPr/>
                    <a:lstStyle/>
                    <a:p>
                      <a:pPr marL="0" algn="l" defTabSz="685800" rtl="0" eaLnBrk="1" latinLnBrk="0" hangingPunct="1"/>
                      <a:r>
                        <a:rPr lang="de-DE" sz="800" kern="1200" dirty="0">
                          <a:solidFill>
                            <a:schemeClr val="tx1"/>
                          </a:solidFill>
                          <a:latin typeface="Helvetica" pitchFamily="2" charset="0"/>
                          <a:ea typeface="+mn-ea"/>
                          <a:cs typeface="+mn-cs"/>
                        </a:rPr>
                        <a:t>NCS-16</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2 out of 3 (in total 4 out of 6, </a:t>
                      </a:r>
                      <a:r>
                        <a:rPr lang="de-DE" sz="800" dirty="0" err="1">
                          <a:latin typeface="Helvetica" pitchFamily="2" charset="0"/>
                        </a:rPr>
                        <a:t>see</a:t>
                      </a:r>
                      <a:r>
                        <a:rPr lang="de-DE" sz="800" dirty="0">
                          <a:latin typeface="Helvetica" pitchFamily="2" charset="0"/>
                        </a:rPr>
                        <a:t> </a:t>
                      </a:r>
                      <a:r>
                        <a:rPr lang="de-DE" sz="800" dirty="0" err="1">
                          <a:latin typeface="Helvetica" pitchFamily="2" charset="0"/>
                        </a:rPr>
                        <a:t>above</a:t>
                      </a:r>
                      <a:r>
                        <a:rPr lang="de-DE" sz="800" dirty="0">
                          <a:latin typeface="Helvetica" pitchFamily="2" charset="0"/>
                        </a:rPr>
                        <a:t> and </a:t>
                      </a:r>
                      <a:r>
                        <a:rPr lang="de-DE" sz="800" dirty="0" err="1">
                          <a:latin typeface="Helvetica" pitchFamily="2" charset="0"/>
                        </a:rPr>
                        <a:t>slide</a:t>
                      </a:r>
                      <a:r>
                        <a:rPr lang="de-DE" sz="800" dirty="0">
                          <a:latin typeface="Helvetica" pitchFamily="2" charset="0"/>
                        </a:rPr>
                        <a:t> 26)</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5442917"/>
                  </a:ext>
                </a:extLst>
              </a:tr>
              <a:tr h="161673">
                <a:tc>
                  <a:txBody>
                    <a:bodyPr/>
                    <a:lstStyle/>
                    <a:p>
                      <a:pPr marL="0" algn="l" defTabSz="685800" rtl="0" eaLnBrk="1" latinLnBrk="0" hangingPunct="1"/>
                      <a:r>
                        <a:rPr lang="de-DE" sz="800" kern="1200" dirty="0">
                          <a:solidFill>
                            <a:schemeClr val="tx1"/>
                          </a:solidFill>
                          <a:latin typeface="Helvetica" pitchFamily="2" charset="0"/>
                          <a:ea typeface="+mn-ea"/>
                          <a:cs typeface="+mn-cs"/>
                        </a:rPr>
                        <a:t>NCS-35</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3 out of 3 (in total 5 out of 6,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above</a:t>
                      </a:r>
                      <a:r>
                        <a:rPr lang="de-DE" sz="800" baseline="0" dirty="0">
                          <a:latin typeface="Helvetica" pitchFamily="2" charset="0"/>
                        </a:rPr>
                        <a:t> and </a:t>
                      </a:r>
                      <a:r>
                        <a:rPr lang="de-DE" sz="800" baseline="0" dirty="0" err="1">
                          <a:latin typeface="Helvetica" pitchFamily="2" charset="0"/>
                        </a:rPr>
                        <a:t>slide</a:t>
                      </a:r>
                      <a:r>
                        <a:rPr lang="de-DE" sz="800" baseline="0" dirty="0">
                          <a:latin typeface="Helvetica" pitchFamily="2" charset="0"/>
                        </a:rPr>
                        <a:t> 26)</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8798476"/>
                  </a:ext>
                </a:extLst>
              </a:tr>
            </a:tbl>
          </a:graphicData>
        </a:graphic>
      </p:graphicFrame>
      <p:pic>
        <p:nvPicPr>
          <p:cNvPr id="100" name="Grafik 99">
            <a:extLst>
              <a:ext uri="{FF2B5EF4-FFF2-40B4-BE49-F238E27FC236}">
                <a16:creationId xmlns:a16="http://schemas.microsoft.com/office/drawing/2014/main" id="{508AFF9F-6615-FC42-9925-352E0B18CFE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30347" t="13175" r="21728" b="11167"/>
          <a:stretch/>
        </p:blipFill>
        <p:spPr>
          <a:xfrm>
            <a:off x="373023" y="445624"/>
            <a:ext cx="1502971" cy="1897084"/>
          </a:xfrm>
          <a:prstGeom prst="rect">
            <a:avLst/>
          </a:prstGeom>
        </p:spPr>
      </p:pic>
      <p:pic>
        <p:nvPicPr>
          <p:cNvPr id="102" name="Grafik 101">
            <a:extLst>
              <a:ext uri="{FF2B5EF4-FFF2-40B4-BE49-F238E27FC236}">
                <a16:creationId xmlns:a16="http://schemas.microsoft.com/office/drawing/2014/main" id="{8E81666D-622F-304C-A66A-A0F5EDDA75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29460" t="2528" r="20091" b="21681"/>
          <a:stretch/>
        </p:blipFill>
        <p:spPr>
          <a:xfrm>
            <a:off x="368301" y="4572000"/>
            <a:ext cx="1582137" cy="1900423"/>
          </a:xfrm>
          <a:prstGeom prst="rect">
            <a:avLst/>
          </a:prstGeom>
        </p:spPr>
      </p:pic>
      <p:grpSp>
        <p:nvGrpSpPr>
          <p:cNvPr id="2" name="Gruppieren 1">
            <a:extLst>
              <a:ext uri="{FF2B5EF4-FFF2-40B4-BE49-F238E27FC236}">
                <a16:creationId xmlns:a16="http://schemas.microsoft.com/office/drawing/2014/main" id="{94C4A77D-C083-0A42-8F58-E3F74FA8A6DF}"/>
              </a:ext>
            </a:extLst>
          </p:cNvPr>
          <p:cNvGrpSpPr/>
          <p:nvPr/>
        </p:nvGrpSpPr>
        <p:grpSpPr>
          <a:xfrm>
            <a:off x="3959579" y="439328"/>
            <a:ext cx="2891791" cy="2838483"/>
            <a:chOff x="3959579" y="439328"/>
            <a:chExt cx="2891791" cy="2838483"/>
          </a:xfrm>
        </p:grpSpPr>
        <p:grpSp>
          <p:nvGrpSpPr>
            <p:cNvPr id="105" name="Gruppieren 104">
              <a:extLst>
                <a:ext uri="{FF2B5EF4-FFF2-40B4-BE49-F238E27FC236}">
                  <a16:creationId xmlns:a16="http://schemas.microsoft.com/office/drawing/2014/main" id="{99202E21-6B43-DD47-B89C-5E12BF5871B0}"/>
                </a:ext>
              </a:extLst>
            </p:cNvPr>
            <p:cNvGrpSpPr/>
            <p:nvPr/>
          </p:nvGrpSpPr>
          <p:grpSpPr>
            <a:xfrm>
              <a:off x="3959579" y="439328"/>
              <a:ext cx="2891791" cy="2838483"/>
              <a:chOff x="4704079" y="1994688"/>
              <a:chExt cx="4053841" cy="4040352"/>
            </a:xfrm>
          </p:grpSpPr>
          <p:sp>
            <p:nvSpPr>
              <p:cNvPr id="125" name="Oval 124">
                <a:extLst>
                  <a:ext uri="{FF2B5EF4-FFF2-40B4-BE49-F238E27FC236}">
                    <a16:creationId xmlns:a16="http://schemas.microsoft.com/office/drawing/2014/main" id="{A172685A-FF8C-6F4E-8F52-8EA4315095C6}"/>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chemeClr val="tx1"/>
                  </a:solidFill>
                  <a:latin typeface="Helvetica" pitchFamily="2" charset="0"/>
                </a:endParaRPr>
              </a:p>
            </p:txBody>
          </p:sp>
          <p:cxnSp>
            <p:nvCxnSpPr>
              <p:cNvPr id="126" name="Gerade Verbindung 125">
                <a:extLst>
                  <a:ext uri="{FF2B5EF4-FFF2-40B4-BE49-F238E27FC236}">
                    <a16:creationId xmlns:a16="http://schemas.microsoft.com/office/drawing/2014/main" id="{6DE04C94-42A4-0F49-818B-220F1CAA5491}"/>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a:extLst>
                  <a:ext uri="{FF2B5EF4-FFF2-40B4-BE49-F238E27FC236}">
                    <a16:creationId xmlns:a16="http://schemas.microsoft.com/office/drawing/2014/main" id="{779FC43E-E0C8-914B-B9F4-66503D2F787F}"/>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127">
                <a:extLst>
                  <a:ext uri="{FF2B5EF4-FFF2-40B4-BE49-F238E27FC236}">
                    <a16:creationId xmlns:a16="http://schemas.microsoft.com/office/drawing/2014/main" id="{BCDBE3D9-A2D4-604B-B005-30DD08D7071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128">
                <a:extLst>
                  <a:ext uri="{FF2B5EF4-FFF2-40B4-BE49-F238E27FC236}">
                    <a16:creationId xmlns:a16="http://schemas.microsoft.com/office/drawing/2014/main" id="{2D26C28D-778B-CE4A-93A2-3465F1F243BA}"/>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129">
                <a:extLst>
                  <a:ext uri="{FF2B5EF4-FFF2-40B4-BE49-F238E27FC236}">
                    <a16:creationId xmlns:a16="http://schemas.microsoft.com/office/drawing/2014/main" id="{DBD4CC0A-18BC-2947-9983-EA032F1450D4}"/>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73D1776-A7A0-DD47-9A66-954AC5AD0A55}"/>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131">
                <a:extLst>
                  <a:ext uri="{FF2B5EF4-FFF2-40B4-BE49-F238E27FC236}">
                    <a16:creationId xmlns:a16="http://schemas.microsoft.com/office/drawing/2014/main" id="{F3BD332B-C8CD-D34F-A0CF-A14CEE55810A}"/>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132">
                <a:extLst>
                  <a:ext uri="{FF2B5EF4-FFF2-40B4-BE49-F238E27FC236}">
                    <a16:creationId xmlns:a16="http://schemas.microsoft.com/office/drawing/2014/main" id="{AEF39305-25C1-0B46-9774-38D374A3E312}"/>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133">
                <a:extLst>
                  <a:ext uri="{FF2B5EF4-FFF2-40B4-BE49-F238E27FC236}">
                    <a16:creationId xmlns:a16="http://schemas.microsoft.com/office/drawing/2014/main" id="{10EF69A4-C6DA-F44D-8E3D-DCE562905E56}"/>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134">
                <a:extLst>
                  <a:ext uri="{FF2B5EF4-FFF2-40B4-BE49-F238E27FC236}">
                    <a16:creationId xmlns:a16="http://schemas.microsoft.com/office/drawing/2014/main" id="{82E6D35F-BDCD-164E-87A4-89C76ADB7F2E}"/>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135">
                <a:extLst>
                  <a:ext uri="{FF2B5EF4-FFF2-40B4-BE49-F238E27FC236}">
                    <a16:creationId xmlns:a16="http://schemas.microsoft.com/office/drawing/2014/main" id="{E8D1756C-6EB4-2847-9E7C-B00B294418A4}"/>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136">
                <a:extLst>
                  <a:ext uri="{FF2B5EF4-FFF2-40B4-BE49-F238E27FC236}">
                    <a16:creationId xmlns:a16="http://schemas.microsoft.com/office/drawing/2014/main" id="{4365EB2B-67AA-F047-A21E-FBC5F704B03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49A2DB27-CAF8-D04A-BEFD-8CDDC52F863C}"/>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138">
                <a:extLst>
                  <a:ext uri="{FF2B5EF4-FFF2-40B4-BE49-F238E27FC236}">
                    <a16:creationId xmlns:a16="http://schemas.microsoft.com/office/drawing/2014/main" id="{A20617F5-95F4-BA4E-B1D7-50B2C67F343F}"/>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139">
                <a:extLst>
                  <a:ext uri="{FF2B5EF4-FFF2-40B4-BE49-F238E27FC236}">
                    <a16:creationId xmlns:a16="http://schemas.microsoft.com/office/drawing/2014/main" id="{A5032371-B84B-B244-94B5-F672D36270F5}"/>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140">
                <a:extLst>
                  <a:ext uri="{FF2B5EF4-FFF2-40B4-BE49-F238E27FC236}">
                    <a16:creationId xmlns:a16="http://schemas.microsoft.com/office/drawing/2014/main" id="{29AE3A1F-463E-0F42-B31D-0EF50254C5C2}"/>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141">
                <a:extLst>
                  <a:ext uri="{FF2B5EF4-FFF2-40B4-BE49-F238E27FC236}">
                    <a16:creationId xmlns:a16="http://schemas.microsoft.com/office/drawing/2014/main" id="{07F7293D-D223-BB4F-8FC7-341A355F3E8F}"/>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42">
                <a:extLst>
                  <a:ext uri="{FF2B5EF4-FFF2-40B4-BE49-F238E27FC236}">
                    <a16:creationId xmlns:a16="http://schemas.microsoft.com/office/drawing/2014/main" id="{DF95CCA5-88EC-AB4A-A8EA-1C5034C906B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143">
                <a:extLst>
                  <a:ext uri="{FF2B5EF4-FFF2-40B4-BE49-F238E27FC236}">
                    <a16:creationId xmlns:a16="http://schemas.microsoft.com/office/drawing/2014/main" id="{76F9E200-4B75-F047-A8D4-FB062F6A7974}"/>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144">
                <a:extLst>
                  <a:ext uri="{FF2B5EF4-FFF2-40B4-BE49-F238E27FC236}">
                    <a16:creationId xmlns:a16="http://schemas.microsoft.com/office/drawing/2014/main" id="{D6F39ED2-9A52-6549-A975-3B58B917DE95}"/>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145">
                <a:extLst>
                  <a:ext uri="{FF2B5EF4-FFF2-40B4-BE49-F238E27FC236}">
                    <a16:creationId xmlns:a16="http://schemas.microsoft.com/office/drawing/2014/main" id="{817DB192-9A8B-8645-8CC0-2E1AF41E7582}"/>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146">
                <a:extLst>
                  <a:ext uri="{FF2B5EF4-FFF2-40B4-BE49-F238E27FC236}">
                    <a16:creationId xmlns:a16="http://schemas.microsoft.com/office/drawing/2014/main" id="{3A71A157-E4E8-0641-B19D-2B62B4ED4D31}"/>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47">
                <a:extLst>
                  <a:ext uri="{FF2B5EF4-FFF2-40B4-BE49-F238E27FC236}">
                    <a16:creationId xmlns:a16="http://schemas.microsoft.com/office/drawing/2014/main" id="{FAE9F75A-117F-6843-A3A7-A3011D903E8B}"/>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148">
                <a:extLst>
                  <a:ext uri="{FF2B5EF4-FFF2-40B4-BE49-F238E27FC236}">
                    <a16:creationId xmlns:a16="http://schemas.microsoft.com/office/drawing/2014/main" id="{CB84A2F2-5019-9A49-B3BF-FAF14402BA97}"/>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49">
                <a:extLst>
                  <a:ext uri="{FF2B5EF4-FFF2-40B4-BE49-F238E27FC236}">
                    <a16:creationId xmlns:a16="http://schemas.microsoft.com/office/drawing/2014/main" id="{71786637-24BD-C74C-8CA5-C6249E64C44D}"/>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150">
                <a:extLst>
                  <a:ext uri="{FF2B5EF4-FFF2-40B4-BE49-F238E27FC236}">
                    <a16:creationId xmlns:a16="http://schemas.microsoft.com/office/drawing/2014/main" id="{ED52E3F8-FA45-374F-A840-40A17EF9F109}"/>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151">
                <a:extLst>
                  <a:ext uri="{FF2B5EF4-FFF2-40B4-BE49-F238E27FC236}">
                    <a16:creationId xmlns:a16="http://schemas.microsoft.com/office/drawing/2014/main" id="{1FD9F38C-3F02-A843-81BE-24687A37FF10}"/>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 name="Textfeld 105">
              <a:extLst>
                <a:ext uri="{FF2B5EF4-FFF2-40B4-BE49-F238E27FC236}">
                  <a16:creationId xmlns:a16="http://schemas.microsoft.com/office/drawing/2014/main" id="{16B3A777-E767-1A4A-8F26-8135D5518463}"/>
                </a:ext>
              </a:extLst>
            </p:cNvPr>
            <p:cNvSpPr txBox="1"/>
            <p:nvPr/>
          </p:nvSpPr>
          <p:spPr>
            <a:xfrm>
              <a:off x="4491849" y="930972"/>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NCS-38</a:t>
              </a:r>
            </a:p>
            <a:p>
              <a:r>
                <a:rPr lang="de-DE" sz="700" dirty="0">
                  <a:solidFill>
                    <a:srgbClr val="48B0F0"/>
                  </a:solidFill>
                  <a:latin typeface="Helvetica" pitchFamily="2" charset="0"/>
                </a:rPr>
                <a:t>1</a:t>
              </a:r>
            </a:p>
          </p:txBody>
        </p:sp>
        <p:sp>
          <p:nvSpPr>
            <p:cNvPr id="107" name="Textfeld 106">
              <a:extLst>
                <a:ext uri="{FF2B5EF4-FFF2-40B4-BE49-F238E27FC236}">
                  <a16:creationId xmlns:a16="http://schemas.microsoft.com/office/drawing/2014/main" id="{05370CE5-54F7-EE4A-8E89-37829045101E}"/>
                </a:ext>
              </a:extLst>
            </p:cNvPr>
            <p:cNvSpPr txBox="1"/>
            <p:nvPr/>
          </p:nvSpPr>
          <p:spPr>
            <a:xfrm>
              <a:off x="5640721" y="2595508"/>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08" name="Textfeld 107">
              <a:extLst>
                <a:ext uri="{FF2B5EF4-FFF2-40B4-BE49-F238E27FC236}">
                  <a16:creationId xmlns:a16="http://schemas.microsoft.com/office/drawing/2014/main" id="{E0FE2F04-21B9-584B-B810-8889D4B0D609}"/>
                </a:ext>
              </a:extLst>
            </p:cNvPr>
            <p:cNvSpPr txBox="1"/>
            <p:nvPr/>
          </p:nvSpPr>
          <p:spPr>
            <a:xfrm>
              <a:off x="5172912" y="2595508"/>
              <a:ext cx="444635" cy="276999"/>
            </a:xfrm>
            <a:prstGeom prst="rect">
              <a:avLst/>
            </a:prstGeom>
            <a:noFill/>
            <a:ln>
              <a:noFill/>
            </a:ln>
          </p:spPr>
          <p:txBody>
            <a:bodyPr wrap="square" rtlCol="0">
              <a:spAutoFit/>
            </a:bodyPr>
            <a:lstStyle/>
            <a:p>
              <a:r>
                <a:rPr lang="de-DE" sz="600" dirty="0">
                  <a:latin typeface="Helvetica" pitchFamily="2" charset="0"/>
                </a:rPr>
                <a:t>- </a:t>
              </a:r>
              <a:r>
                <a:rPr lang="de-DE" sz="600" dirty="0" err="1">
                  <a:latin typeface="Helvetica" pitchFamily="2" charset="0"/>
                </a:rPr>
                <a:t>control</a:t>
              </a:r>
              <a:r>
                <a:rPr lang="de-DE" sz="600" dirty="0">
                  <a:latin typeface="Helvetica" pitchFamily="2" charset="0"/>
                </a:rPr>
                <a:t> </a:t>
              </a:r>
            </a:p>
          </p:txBody>
        </p:sp>
        <p:sp>
          <p:nvSpPr>
            <p:cNvPr id="112" name="Textfeld 111">
              <a:extLst>
                <a:ext uri="{FF2B5EF4-FFF2-40B4-BE49-F238E27FC236}">
                  <a16:creationId xmlns:a16="http://schemas.microsoft.com/office/drawing/2014/main" id="{76A096E6-260B-A847-9770-A833892D490A}"/>
                </a:ext>
              </a:extLst>
            </p:cNvPr>
            <p:cNvSpPr txBox="1"/>
            <p:nvPr/>
          </p:nvSpPr>
          <p:spPr>
            <a:xfrm>
              <a:off x="4158562" y="1261587"/>
              <a:ext cx="521328" cy="307777"/>
            </a:xfrm>
            <a:prstGeom prst="rect">
              <a:avLst/>
            </a:prstGeom>
            <a:noFill/>
            <a:ln>
              <a:noFill/>
            </a:ln>
          </p:spPr>
          <p:txBody>
            <a:bodyPr wrap="square" rtlCol="0">
              <a:spAutoFit/>
            </a:bodyPr>
            <a:lstStyle/>
            <a:p>
              <a:r>
                <a:rPr lang="de-DE" sz="700" dirty="0">
                  <a:latin typeface="Helvetica" pitchFamily="2" charset="0"/>
                </a:rPr>
                <a:t>NCS-25</a:t>
              </a:r>
            </a:p>
            <a:p>
              <a:r>
                <a:rPr lang="de-DE" sz="700" dirty="0">
                  <a:latin typeface="Helvetica" pitchFamily="2" charset="0"/>
                </a:rPr>
                <a:t>1</a:t>
              </a:r>
            </a:p>
          </p:txBody>
        </p:sp>
        <p:sp>
          <p:nvSpPr>
            <p:cNvPr id="113" name="Textfeld 112">
              <a:extLst>
                <a:ext uri="{FF2B5EF4-FFF2-40B4-BE49-F238E27FC236}">
                  <a16:creationId xmlns:a16="http://schemas.microsoft.com/office/drawing/2014/main" id="{92AA1541-5CA9-C549-95C2-4B2232CEE440}"/>
                </a:ext>
              </a:extLst>
            </p:cNvPr>
            <p:cNvSpPr txBox="1"/>
            <p:nvPr/>
          </p:nvSpPr>
          <p:spPr>
            <a:xfrm>
              <a:off x="4647067" y="1261587"/>
              <a:ext cx="521328" cy="307777"/>
            </a:xfrm>
            <a:prstGeom prst="rect">
              <a:avLst/>
            </a:prstGeom>
            <a:noFill/>
            <a:ln>
              <a:noFill/>
            </a:ln>
          </p:spPr>
          <p:txBody>
            <a:bodyPr wrap="square" rtlCol="0">
              <a:spAutoFit/>
            </a:bodyPr>
            <a:lstStyle/>
            <a:p>
              <a:r>
                <a:rPr lang="de-DE" sz="700" dirty="0">
                  <a:latin typeface="Helvetica" pitchFamily="2" charset="0"/>
                </a:rPr>
                <a:t>NCS-25</a:t>
              </a:r>
            </a:p>
            <a:p>
              <a:r>
                <a:rPr lang="de-DE" sz="700" dirty="0">
                  <a:latin typeface="Helvetica" pitchFamily="2" charset="0"/>
                </a:rPr>
                <a:t>2</a:t>
              </a:r>
            </a:p>
          </p:txBody>
        </p:sp>
        <p:sp>
          <p:nvSpPr>
            <p:cNvPr id="114" name="Textfeld 113">
              <a:extLst>
                <a:ext uri="{FF2B5EF4-FFF2-40B4-BE49-F238E27FC236}">
                  <a16:creationId xmlns:a16="http://schemas.microsoft.com/office/drawing/2014/main" id="{4FDA7C42-853C-014C-A04C-FC80967995A9}"/>
                </a:ext>
              </a:extLst>
            </p:cNvPr>
            <p:cNvSpPr txBox="1"/>
            <p:nvPr/>
          </p:nvSpPr>
          <p:spPr>
            <a:xfrm>
              <a:off x="5098701" y="1261587"/>
              <a:ext cx="521328" cy="307777"/>
            </a:xfrm>
            <a:prstGeom prst="rect">
              <a:avLst/>
            </a:prstGeom>
            <a:noFill/>
            <a:ln>
              <a:noFill/>
            </a:ln>
          </p:spPr>
          <p:txBody>
            <a:bodyPr wrap="square" rtlCol="0">
              <a:spAutoFit/>
            </a:bodyPr>
            <a:lstStyle/>
            <a:p>
              <a:r>
                <a:rPr lang="de-DE" sz="700" dirty="0">
                  <a:latin typeface="Helvetica" pitchFamily="2" charset="0"/>
                </a:rPr>
                <a:t>NCS-25</a:t>
              </a:r>
            </a:p>
            <a:p>
              <a:r>
                <a:rPr lang="de-DE" sz="700" dirty="0">
                  <a:latin typeface="Helvetica" pitchFamily="2" charset="0"/>
                </a:rPr>
                <a:t>3</a:t>
              </a:r>
            </a:p>
          </p:txBody>
        </p:sp>
        <p:sp>
          <p:nvSpPr>
            <p:cNvPr id="115" name="Textfeld 114">
              <a:extLst>
                <a:ext uri="{FF2B5EF4-FFF2-40B4-BE49-F238E27FC236}">
                  <a16:creationId xmlns:a16="http://schemas.microsoft.com/office/drawing/2014/main" id="{7470A8C5-004F-7443-9870-E85DC592F521}"/>
                </a:ext>
              </a:extLst>
            </p:cNvPr>
            <p:cNvSpPr txBox="1"/>
            <p:nvPr/>
          </p:nvSpPr>
          <p:spPr>
            <a:xfrm>
              <a:off x="5571760" y="126158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NCS-17</a:t>
              </a:r>
            </a:p>
            <a:p>
              <a:r>
                <a:rPr lang="de-DE" sz="700" dirty="0">
                  <a:solidFill>
                    <a:srgbClr val="48B0F0"/>
                  </a:solidFill>
                  <a:latin typeface="Helvetica" pitchFamily="2" charset="0"/>
                </a:rPr>
                <a:t>1</a:t>
              </a:r>
            </a:p>
          </p:txBody>
        </p:sp>
        <p:sp>
          <p:nvSpPr>
            <p:cNvPr id="116" name="Textfeld 115">
              <a:extLst>
                <a:ext uri="{FF2B5EF4-FFF2-40B4-BE49-F238E27FC236}">
                  <a16:creationId xmlns:a16="http://schemas.microsoft.com/office/drawing/2014/main" id="{30D9D348-E0B6-EB44-9845-EEF6C3B312E7}"/>
                </a:ext>
              </a:extLst>
            </p:cNvPr>
            <p:cNvSpPr txBox="1"/>
            <p:nvPr/>
          </p:nvSpPr>
          <p:spPr>
            <a:xfrm>
              <a:off x="6028930" y="126158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NCS-17</a:t>
              </a:r>
            </a:p>
            <a:p>
              <a:r>
                <a:rPr lang="de-DE" sz="700" dirty="0">
                  <a:solidFill>
                    <a:srgbClr val="48B0F0"/>
                  </a:solidFill>
                  <a:latin typeface="Helvetica" pitchFamily="2" charset="0"/>
                </a:rPr>
                <a:t>2</a:t>
              </a:r>
            </a:p>
          </p:txBody>
        </p:sp>
        <p:sp>
          <p:nvSpPr>
            <p:cNvPr id="117" name="Textfeld 116">
              <a:extLst>
                <a:ext uri="{FF2B5EF4-FFF2-40B4-BE49-F238E27FC236}">
                  <a16:creationId xmlns:a16="http://schemas.microsoft.com/office/drawing/2014/main" id="{52C7E973-A6A7-F04A-9FA7-CB7045A29D3C}"/>
                </a:ext>
              </a:extLst>
            </p:cNvPr>
            <p:cNvSpPr txBox="1"/>
            <p:nvPr/>
          </p:nvSpPr>
          <p:spPr>
            <a:xfrm>
              <a:off x="4158562" y="161115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NCS-17</a:t>
              </a:r>
            </a:p>
            <a:p>
              <a:r>
                <a:rPr lang="de-DE" sz="700" dirty="0">
                  <a:solidFill>
                    <a:srgbClr val="48B0F0"/>
                  </a:solidFill>
                  <a:latin typeface="Helvetica" pitchFamily="2" charset="0"/>
                </a:rPr>
                <a:t>3</a:t>
              </a:r>
            </a:p>
          </p:txBody>
        </p:sp>
        <p:sp>
          <p:nvSpPr>
            <p:cNvPr id="118" name="Textfeld 117">
              <a:extLst>
                <a:ext uri="{FF2B5EF4-FFF2-40B4-BE49-F238E27FC236}">
                  <a16:creationId xmlns:a16="http://schemas.microsoft.com/office/drawing/2014/main" id="{8098BDCA-8C36-EF40-A73A-C7C5EAFF3E9E}"/>
                </a:ext>
              </a:extLst>
            </p:cNvPr>
            <p:cNvSpPr txBox="1"/>
            <p:nvPr/>
          </p:nvSpPr>
          <p:spPr>
            <a:xfrm>
              <a:off x="4647067" y="1611157"/>
              <a:ext cx="521328" cy="307777"/>
            </a:xfrm>
            <a:prstGeom prst="rect">
              <a:avLst/>
            </a:prstGeom>
            <a:noFill/>
            <a:ln>
              <a:noFill/>
            </a:ln>
          </p:spPr>
          <p:txBody>
            <a:bodyPr wrap="square" rtlCol="0">
              <a:spAutoFit/>
            </a:bodyPr>
            <a:lstStyle/>
            <a:p>
              <a:r>
                <a:rPr lang="de-DE" sz="700" dirty="0">
                  <a:latin typeface="Helvetica" pitchFamily="2" charset="0"/>
                </a:rPr>
                <a:t>NCS-40</a:t>
              </a:r>
            </a:p>
            <a:p>
              <a:r>
                <a:rPr lang="de-DE" sz="700" dirty="0">
                  <a:latin typeface="Helvetica" pitchFamily="2" charset="0"/>
                </a:rPr>
                <a:t>1</a:t>
              </a:r>
            </a:p>
          </p:txBody>
        </p:sp>
        <p:sp>
          <p:nvSpPr>
            <p:cNvPr id="119" name="Textfeld 118">
              <a:extLst>
                <a:ext uri="{FF2B5EF4-FFF2-40B4-BE49-F238E27FC236}">
                  <a16:creationId xmlns:a16="http://schemas.microsoft.com/office/drawing/2014/main" id="{6430E731-7930-264F-87C5-8A556972D2B2}"/>
                </a:ext>
              </a:extLst>
            </p:cNvPr>
            <p:cNvSpPr txBox="1"/>
            <p:nvPr/>
          </p:nvSpPr>
          <p:spPr>
            <a:xfrm>
              <a:off x="5098701" y="1611157"/>
              <a:ext cx="521328" cy="307777"/>
            </a:xfrm>
            <a:prstGeom prst="rect">
              <a:avLst/>
            </a:prstGeom>
            <a:noFill/>
            <a:ln>
              <a:noFill/>
            </a:ln>
          </p:spPr>
          <p:txBody>
            <a:bodyPr wrap="square" rtlCol="0">
              <a:spAutoFit/>
            </a:bodyPr>
            <a:lstStyle/>
            <a:p>
              <a:r>
                <a:rPr lang="de-DE" sz="700" dirty="0">
                  <a:latin typeface="Helvetica" pitchFamily="2" charset="0"/>
                </a:rPr>
                <a:t>NCS-40</a:t>
              </a:r>
            </a:p>
            <a:p>
              <a:r>
                <a:rPr lang="de-DE" sz="700" dirty="0">
                  <a:latin typeface="Helvetica" pitchFamily="2" charset="0"/>
                </a:rPr>
                <a:t>2</a:t>
              </a:r>
            </a:p>
          </p:txBody>
        </p:sp>
        <p:sp>
          <p:nvSpPr>
            <p:cNvPr id="120" name="Textfeld 119">
              <a:extLst>
                <a:ext uri="{FF2B5EF4-FFF2-40B4-BE49-F238E27FC236}">
                  <a16:creationId xmlns:a16="http://schemas.microsoft.com/office/drawing/2014/main" id="{8ECFA06D-471A-AC42-9827-5E1D6D174710}"/>
                </a:ext>
              </a:extLst>
            </p:cNvPr>
            <p:cNvSpPr txBox="1"/>
            <p:nvPr/>
          </p:nvSpPr>
          <p:spPr>
            <a:xfrm>
              <a:off x="5571760" y="1611157"/>
              <a:ext cx="521328" cy="307777"/>
            </a:xfrm>
            <a:prstGeom prst="rect">
              <a:avLst/>
            </a:prstGeom>
            <a:noFill/>
            <a:ln>
              <a:noFill/>
            </a:ln>
          </p:spPr>
          <p:txBody>
            <a:bodyPr wrap="square" rtlCol="0">
              <a:spAutoFit/>
            </a:bodyPr>
            <a:lstStyle/>
            <a:p>
              <a:r>
                <a:rPr lang="de-DE" sz="700" dirty="0">
                  <a:latin typeface="Helvetica" pitchFamily="2" charset="0"/>
                </a:rPr>
                <a:t>NCS-40</a:t>
              </a:r>
            </a:p>
            <a:p>
              <a:r>
                <a:rPr lang="de-DE" sz="700" dirty="0">
                  <a:latin typeface="Helvetica" pitchFamily="2" charset="0"/>
                </a:rPr>
                <a:t>3</a:t>
              </a:r>
            </a:p>
          </p:txBody>
        </p:sp>
        <p:sp>
          <p:nvSpPr>
            <p:cNvPr id="121" name="Textfeld 120">
              <a:extLst>
                <a:ext uri="{FF2B5EF4-FFF2-40B4-BE49-F238E27FC236}">
                  <a16:creationId xmlns:a16="http://schemas.microsoft.com/office/drawing/2014/main" id="{2097E171-2772-F44E-AB2D-3E78F0C0C4FE}"/>
                </a:ext>
              </a:extLst>
            </p:cNvPr>
            <p:cNvSpPr txBox="1"/>
            <p:nvPr/>
          </p:nvSpPr>
          <p:spPr>
            <a:xfrm>
              <a:off x="6028930" y="1611157"/>
              <a:ext cx="521328" cy="307777"/>
            </a:xfrm>
            <a:prstGeom prst="rect">
              <a:avLst/>
            </a:prstGeom>
            <a:noFill/>
            <a:ln>
              <a:noFill/>
            </a:ln>
          </p:spPr>
          <p:txBody>
            <a:bodyPr wrap="square" rtlCol="0">
              <a:spAutoFit/>
            </a:bodyPr>
            <a:lstStyle/>
            <a:p>
              <a:r>
                <a:rPr lang="de-DE" sz="700" dirty="0">
                  <a:latin typeface="Helvetica" pitchFamily="2" charset="0"/>
                </a:rPr>
                <a:t>NCS-16</a:t>
              </a:r>
            </a:p>
            <a:p>
              <a:r>
                <a:rPr lang="de-DE" sz="700" dirty="0">
                  <a:latin typeface="Helvetica" pitchFamily="2" charset="0"/>
                </a:rPr>
                <a:t>4</a:t>
              </a:r>
            </a:p>
          </p:txBody>
        </p:sp>
        <p:sp>
          <p:nvSpPr>
            <p:cNvPr id="122" name="Textfeld 121">
              <a:extLst>
                <a:ext uri="{FF2B5EF4-FFF2-40B4-BE49-F238E27FC236}">
                  <a16:creationId xmlns:a16="http://schemas.microsoft.com/office/drawing/2014/main" id="{F87B3FB1-BC05-184D-B711-F2F84CF2B23C}"/>
                </a:ext>
              </a:extLst>
            </p:cNvPr>
            <p:cNvSpPr txBox="1"/>
            <p:nvPr/>
          </p:nvSpPr>
          <p:spPr>
            <a:xfrm>
              <a:off x="4158562" y="1917461"/>
              <a:ext cx="521328" cy="307777"/>
            </a:xfrm>
            <a:prstGeom prst="rect">
              <a:avLst/>
            </a:prstGeom>
            <a:noFill/>
            <a:ln>
              <a:noFill/>
            </a:ln>
          </p:spPr>
          <p:txBody>
            <a:bodyPr wrap="square" rtlCol="0">
              <a:spAutoFit/>
            </a:bodyPr>
            <a:lstStyle/>
            <a:p>
              <a:r>
                <a:rPr lang="de-DE" sz="700" dirty="0">
                  <a:latin typeface="Helvetica" pitchFamily="2" charset="0"/>
                </a:rPr>
                <a:t>NCS-16</a:t>
              </a:r>
            </a:p>
            <a:p>
              <a:r>
                <a:rPr lang="de-DE" sz="700" dirty="0">
                  <a:latin typeface="Helvetica" pitchFamily="2" charset="0"/>
                </a:rPr>
                <a:t>5</a:t>
              </a:r>
            </a:p>
          </p:txBody>
        </p:sp>
        <p:sp>
          <p:nvSpPr>
            <p:cNvPr id="123" name="Textfeld 122">
              <a:extLst>
                <a:ext uri="{FF2B5EF4-FFF2-40B4-BE49-F238E27FC236}">
                  <a16:creationId xmlns:a16="http://schemas.microsoft.com/office/drawing/2014/main" id="{038D7D41-D1EF-064F-844D-225CDD5D90E6}"/>
                </a:ext>
              </a:extLst>
            </p:cNvPr>
            <p:cNvSpPr txBox="1"/>
            <p:nvPr/>
          </p:nvSpPr>
          <p:spPr>
            <a:xfrm>
              <a:off x="4647067" y="1917461"/>
              <a:ext cx="521328" cy="307777"/>
            </a:xfrm>
            <a:prstGeom prst="rect">
              <a:avLst/>
            </a:prstGeom>
            <a:noFill/>
            <a:ln>
              <a:noFill/>
            </a:ln>
          </p:spPr>
          <p:txBody>
            <a:bodyPr wrap="square" rtlCol="0">
              <a:spAutoFit/>
            </a:bodyPr>
            <a:lstStyle/>
            <a:p>
              <a:r>
                <a:rPr lang="de-DE" sz="700" dirty="0">
                  <a:latin typeface="Helvetica" pitchFamily="2" charset="0"/>
                </a:rPr>
                <a:t>NCS-16</a:t>
              </a:r>
            </a:p>
            <a:p>
              <a:r>
                <a:rPr lang="de-DE" sz="700" dirty="0">
                  <a:latin typeface="Helvetica" pitchFamily="2" charset="0"/>
                </a:rPr>
                <a:t>6</a:t>
              </a:r>
            </a:p>
          </p:txBody>
        </p:sp>
        <p:sp>
          <p:nvSpPr>
            <p:cNvPr id="124" name="Textfeld 123">
              <a:extLst>
                <a:ext uri="{FF2B5EF4-FFF2-40B4-BE49-F238E27FC236}">
                  <a16:creationId xmlns:a16="http://schemas.microsoft.com/office/drawing/2014/main" id="{5DB51B2C-6AE5-104F-8003-69E083D0C826}"/>
                </a:ext>
              </a:extLst>
            </p:cNvPr>
            <p:cNvSpPr txBox="1"/>
            <p:nvPr/>
          </p:nvSpPr>
          <p:spPr>
            <a:xfrm>
              <a:off x="5098701" y="1917461"/>
              <a:ext cx="521328" cy="307777"/>
            </a:xfrm>
            <a:prstGeom prst="rect">
              <a:avLst/>
            </a:prstGeom>
            <a:noFill/>
            <a:ln>
              <a:noFill/>
            </a:ln>
          </p:spPr>
          <p:txBody>
            <a:bodyPr wrap="square" rtlCol="0">
              <a:spAutoFit/>
            </a:bodyPr>
            <a:lstStyle/>
            <a:p>
              <a:r>
                <a:rPr lang="de-DE" sz="700" dirty="0">
                  <a:latin typeface="Helvetica" pitchFamily="2" charset="0"/>
                </a:rPr>
                <a:t>NCS-35</a:t>
              </a:r>
            </a:p>
            <a:p>
              <a:r>
                <a:rPr lang="de-DE" sz="700" dirty="0">
                  <a:latin typeface="Helvetica" pitchFamily="2" charset="0"/>
                </a:rPr>
                <a:t>4</a:t>
              </a:r>
            </a:p>
          </p:txBody>
        </p:sp>
        <p:sp>
          <p:nvSpPr>
            <p:cNvPr id="201" name="Textfeld 200">
              <a:extLst>
                <a:ext uri="{FF2B5EF4-FFF2-40B4-BE49-F238E27FC236}">
                  <a16:creationId xmlns:a16="http://schemas.microsoft.com/office/drawing/2014/main" id="{2C679B0C-EE3C-B84E-9946-3D44A5E5364A}"/>
                </a:ext>
              </a:extLst>
            </p:cNvPr>
            <p:cNvSpPr txBox="1"/>
            <p:nvPr/>
          </p:nvSpPr>
          <p:spPr>
            <a:xfrm>
              <a:off x="5571760" y="1917461"/>
              <a:ext cx="521328" cy="415498"/>
            </a:xfrm>
            <a:prstGeom prst="rect">
              <a:avLst/>
            </a:prstGeom>
            <a:noFill/>
            <a:ln>
              <a:noFill/>
            </a:ln>
          </p:spPr>
          <p:txBody>
            <a:bodyPr wrap="square" rtlCol="0">
              <a:spAutoFit/>
            </a:bodyPr>
            <a:lstStyle/>
            <a:p>
              <a:r>
                <a:rPr lang="de-DE" sz="700" dirty="0">
                  <a:latin typeface="Helvetica" pitchFamily="2" charset="0"/>
                </a:rPr>
                <a:t>NCS-35</a:t>
              </a:r>
            </a:p>
            <a:p>
              <a:r>
                <a:rPr lang="de-DE" sz="700" dirty="0">
                  <a:latin typeface="Helvetica" pitchFamily="2" charset="0"/>
                </a:rPr>
                <a:t>5</a:t>
              </a:r>
            </a:p>
          </p:txBody>
        </p:sp>
        <p:sp>
          <p:nvSpPr>
            <p:cNvPr id="202" name="Textfeld 201">
              <a:extLst>
                <a:ext uri="{FF2B5EF4-FFF2-40B4-BE49-F238E27FC236}">
                  <a16:creationId xmlns:a16="http://schemas.microsoft.com/office/drawing/2014/main" id="{01E151D2-247F-544D-8C37-547DB9D2AFFD}"/>
                </a:ext>
              </a:extLst>
            </p:cNvPr>
            <p:cNvSpPr txBox="1"/>
            <p:nvPr/>
          </p:nvSpPr>
          <p:spPr>
            <a:xfrm>
              <a:off x="6028930" y="1917461"/>
              <a:ext cx="521328" cy="307777"/>
            </a:xfrm>
            <a:prstGeom prst="rect">
              <a:avLst/>
            </a:prstGeom>
            <a:noFill/>
            <a:ln>
              <a:noFill/>
            </a:ln>
          </p:spPr>
          <p:txBody>
            <a:bodyPr wrap="square" rtlCol="0">
              <a:spAutoFit/>
            </a:bodyPr>
            <a:lstStyle/>
            <a:p>
              <a:r>
                <a:rPr lang="de-DE" sz="700" dirty="0">
                  <a:latin typeface="Helvetica" pitchFamily="2" charset="0"/>
                </a:rPr>
                <a:t>NCS-35</a:t>
              </a:r>
            </a:p>
            <a:p>
              <a:r>
                <a:rPr lang="de-DE" sz="700" dirty="0">
                  <a:latin typeface="Helvetica" pitchFamily="2" charset="0"/>
                </a:rPr>
                <a:t>6</a:t>
              </a:r>
            </a:p>
          </p:txBody>
        </p:sp>
        <p:sp>
          <p:nvSpPr>
            <p:cNvPr id="203" name="Textfeld 202">
              <a:extLst>
                <a:ext uri="{FF2B5EF4-FFF2-40B4-BE49-F238E27FC236}">
                  <a16:creationId xmlns:a16="http://schemas.microsoft.com/office/drawing/2014/main" id="{4FAE2F77-10E8-644A-B7C5-FAD87AF3A63E}"/>
                </a:ext>
              </a:extLst>
            </p:cNvPr>
            <p:cNvSpPr txBox="1"/>
            <p:nvPr/>
          </p:nvSpPr>
          <p:spPr>
            <a:xfrm>
              <a:off x="4444583" y="227094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NCS-38</a:t>
              </a:r>
            </a:p>
            <a:p>
              <a:r>
                <a:rPr lang="de-DE" sz="700" dirty="0">
                  <a:solidFill>
                    <a:srgbClr val="48B0F0"/>
                  </a:solidFill>
                  <a:latin typeface="Helvetica" pitchFamily="2" charset="0"/>
                </a:rPr>
                <a:t>4</a:t>
              </a:r>
            </a:p>
          </p:txBody>
        </p:sp>
        <p:sp>
          <p:nvSpPr>
            <p:cNvPr id="204" name="Textfeld 203">
              <a:extLst>
                <a:ext uri="{FF2B5EF4-FFF2-40B4-BE49-F238E27FC236}">
                  <a16:creationId xmlns:a16="http://schemas.microsoft.com/office/drawing/2014/main" id="{29BC1616-F699-D143-BCC0-79FEDBDAC70D}"/>
                </a:ext>
              </a:extLst>
            </p:cNvPr>
            <p:cNvSpPr txBox="1"/>
            <p:nvPr/>
          </p:nvSpPr>
          <p:spPr>
            <a:xfrm>
              <a:off x="4883256" y="227094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NCS-38</a:t>
              </a:r>
            </a:p>
            <a:p>
              <a:r>
                <a:rPr lang="de-DE" sz="700" dirty="0">
                  <a:solidFill>
                    <a:srgbClr val="48B0F0"/>
                  </a:solidFill>
                  <a:latin typeface="Helvetica" pitchFamily="2" charset="0"/>
                </a:rPr>
                <a:t>5</a:t>
              </a:r>
            </a:p>
          </p:txBody>
        </p:sp>
        <p:sp>
          <p:nvSpPr>
            <p:cNvPr id="205" name="Textfeld 204">
              <a:extLst>
                <a:ext uri="{FF2B5EF4-FFF2-40B4-BE49-F238E27FC236}">
                  <a16:creationId xmlns:a16="http://schemas.microsoft.com/office/drawing/2014/main" id="{B850F245-4290-3149-A376-C654D0C9C39C}"/>
                </a:ext>
              </a:extLst>
            </p:cNvPr>
            <p:cNvSpPr txBox="1"/>
            <p:nvPr/>
          </p:nvSpPr>
          <p:spPr>
            <a:xfrm>
              <a:off x="5322593" y="227094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NCS-38</a:t>
              </a:r>
            </a:p>
            <a:p>
              <a:r>
                <a:rPr lang="de-DE" sz="700" dirty="0">
                  <a:solidFill>
                    <a:srgbClr val="48B0F0"/>
                  </a:solidFill>
                  <a:latin typeface="Helvetica" pitchFamily="2" charset="0"/>
                </a:rPr>
                <a:t>6</a:t>
              </a:r>
            </a:p>
          </p:txBody>
        </p:sp>
      </p:grpSp>
      <p:grpSp>
        <p:nvGrpSpPr>
          <p:cNvPr id="3" name="Gruppieren 2">
            <a:extLst>
              <a:ext uri="{FF2B5EF4-FFF2-40B4-BE49-F238E27FC236}">
                <a16:creationId xmlns:a16="http://schemas.microsoft.com/office/drawing/2014/main" id="{23D19743-2540-6048-9681-E37FD0CFAB5D}"/>
              </a:ext>
            </a:extLst>
          </p:cNvPr>
          <p:cNvGrpSpPr/>
          <p:nvPr/>
        </p:nvGrpSpPr>
        <p:grpSpPr>
          <a:xfrm>
            <a:off x="3959916" y="4580687"/>
            <a:ext cx="2891791" cy="2838483"/>
            <a:chOff x="3959916" y="4580687"/>
            <a:chExt cx="2891791" cy="2838483"/>
          </a:xfrm>
        </p:grpSpPr>
        <p:grpSp>
          <p:nvGrpSpPr>
            <p:cNvPr id="154" name="Gruppieren 153">
              <a:extLst>
                <a:ext uri="{FF2B5EF4-FFF2-40B4-BE49-F238E27FC236}">
                  <a16:creationId xmlns:a16="http://schemas.microsoft.com/office/drawing/2014/main" id="{CC8C176B-501F-5D4D-A09A-0C9AFFEC9EC3}"/>
                </a:ext>
              </a:extLst>
            </p:cNvPr>
            <p:cNvGrpSpPr/>
            <p:nvPr/>
          </p:nvGrpSpPr>
          <p:grpSpPr>
            <a:xfrm>
              <a:off x="3959916" y="4580687"/>
              <a:ext cx="2891791" cy="2838483"/>
              <a:chOff x="4704079" y="1994688"/>
              <a:chExt cx="4053841" cy="4040352"/>
            </a:xfrm>
          </p:grpSpPr>
          <p:sp>
            <p:nvSpPr>
              <p:cNvPr id="173" name="Oval 172">
                <a:extLst>
                  <a:ext uri="{FF2B5EF4-FFF2-40B4-BE49-F238E27FC236}">
                    <a16:creationId xmlns:a16="http://schemas.microsoft.com/office/drawing/2014/main" id="{7D1EC4D3-4725-AB43-ADD1-D0D82B071B0F}"/>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chemeClr val="tx1"/>
                  </a:solidFill>
                  <a:latin typeface="Helvetica" pitchFamily="2" charset="0"/>
                </a:endParaRPr>
              </a:p>
            </p:txBody>
          </p:sp>
          <p:cxnSp>
            <p:nvCxnSpPr>
              <p:cNvPr id="174" name="Gerade Verbindung 173">
                <a:extLst>
                  <a:ext uri="{FF2B5EF4-FFF2-40B4-BE49-F238E27FC236}">
                    <a16:creationId xmlns:a16="http://schemas.microsoft.com/office/drawing/2014/main" id="{AB11F7D2-432B-8049-AB15-0C5B67A75540}"/>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a:extLst>
                  <a:ext uri="{FF2B5EF4-FFF2-40B4-BE49-F238E27FC236}">
                    <a16:creationId xmlns:a16="http://schemas.microsoft.com/office/drawing/2014/main" id="{A3BC92B0-5FE1-F34F-B0B6-48C131998A74}"/>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a:extLst>
                  <a:ext uri="{FF2B5EF4-FFF2-40B4-BE49-F238E27FC236}">
                    <a16:creationId xmlns:a16="http://schemas.microsoft.com/office/drawing/2014/main" id="{C421B108-4418-BC44-BDA3-DDE36A520176}"/>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a:extLst>
                  <a:ext uri="{FF2B5EF4-FFF2-40B4-BE49-F238E27FC236}">
                    <a16:creationId xmlns:a16="http://schemas.microsoft.com/office/drawing/2014/main" id="{E7263579-6545-DE4C-B582-BD888F4114EE}"/>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a:extLst>
                  <a:ext uri="{FF2B5EF4-FFF2-40B4-BE49-F238E27FC236}">
                    <a16:creationId xmlns:a16="http://schemas.microsoft.com/office/drawing/2014/main" id="{F69BBCDD-E319-9A4A-BB70-746201CF383D}"/>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a:extLst>
                  <a:ext uri="{FF2B5EF4-FFF2-40B4-BE49-F238E27FC236}">
                    <a16:creationId xmlns:a16="http://schemas.microsoft.com/office/drawing/2014/main" id="{DBB9C673-C623-7845-BC43-DAB21DE90BF2}"/>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a:extLst>
                  <a:ext uri="{FF2B5EF4-FFF2-40B4-BE49-F238E27FC236}">
                    <a16:creationId xmlns:a16="http://schemas.microsoft.com/office/drawing/2014/main" id="{E17B4AF0-CED8-CB43-ABAE-F853AAC6170C}"/>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a:extLst>
                  <a:ext uri="{FF2B5EF4-FFF2-40B4-BE49-F238E27FC236}">
                    <a16:creationId xmlns:a16="http://schemas.microsoft.com/office/drawing/2014/main" id="{3C53F3D7-6836-9F4D-A0E6-293DBB599B1C}"/>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a:extLst>
                  <a:ext uri="{FF2B5EF4-FFF2-40B4-BE49-F238E27FC236}">
                    <a16:creationId xmlns:a16="http://schemas.microsoft.com/office/drawing/2014/main" id="{1C7D2B29-6932-B044-9927-7CAD74826F04}"/>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a:extLst>
                  <a:ext uri="{FF2B5EF4-FFF2-40B4-BE49-F238E27FC236}">
                    <a16:creationId xmlns:a16="http://schemas.microsoft.com/office/drawing/2014/main" id="{DAEC6462-42FD-D64D-BAD4-5DCF2324CF39}"/>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a:extLst>
                  <a:ext uri="{FF2B5EF4-FFF2-40B4-BE49-F238E27FC236}">
                    <a16:creationId xmlns:a16="http://schemas.microsoft.com/office/drawing/2014/main" id="{F895C517-F900-8A49-B85D-98F20B27FC95}"/>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a:extLst>
                  <a:ext uri="{FF2B5EF4-FFF2-40B4-BE49-F238E27FC236}">
                    <a16:creationId xmlns:a16="http://schemas.microsoft.com/office/drawing/2014/main" id="{F7D861A2-A511-9B48-8577-FF50EF7EF74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a:extLst>
                  <a:ext uri="{FF2B5EF4-FFF2-40B4-BE49-F238E27FC236}">
                    <a16:creationId xmlns:a16="http://schemas.microsoft.com/office/drawing/2014/main" id="{066FADD4-518F-1C47-9839-8FB185A9B19E}"/>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a:extLst>
                  <a:ext uri="{FF2B5EF4-FFF2-40B4-BE49-F238E27FC236}">
                    <a16:creationId xmlns:a16="http://schemas.microsoft.com/office/drawing/2014/main" id="{25F057A0-0697-7B4A-B67C-EC93B2E43986}"/>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a:extLst>
                  <a:ext uri="{FF2B5EF4-FFF2-40B4-BE49-F238E27FC236}">
                    <a16:creationId xmlns:a16="http://schemas.microsoft.com/office/drawing/2014/main" id="{17947437-D33F-924A-BB61-E464F7FAFD27}"/>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a:extLst>
                  <a:ext uri="{FF2B5EF4-FFF2-40B4-BE49-F238E27FC236}">
                    <a16:creationId xmlns:a16="http://schemas.microsoft.com/office/drawing/2014/main" id="{3DEA9633-6BAE-8A41-B410-92E4D0151147}"/>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a:extLst>
                  <a:ext uri="{FF2B5EF4-FFF2-40B4-BE49-F238E27FC236}">
                    <a16:creationId xmlns:a16="http://schemas.microsoft.com/office/drawing/2014/main" id="{5D5E4C1C-31E7-9046-9D63-1F6BA5BEE513}"/>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a:extLst>
                  <a:ext uri="{FF2B5EF4-FFF2-40B4-BE49-F238E27FC236}">
                    <a16:creationId xmlns:a16="http://schemas.microsoft.com/office/drawing/2014/main" id="{8A434221-967C-DD4A-BE00-AEA4C118B5EA}"/>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a:extLst>
                  <a:ext uri="{FF2B5EF4-FFF2-40B4-BE49-F238E27FC236}">
                    <a16:creationId xmlns:a16="http://schemas.microsoft.com/office/drawing/2014/main" id="{87F594A5-04C9-4143-A343-F054684F1309}"/>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a:extLst>
                  <a:ext uri="{FF2B5EF4-FFF2-40B4-BE49-F238E27FC236}">
                    <a16:creationId xmlns:a16="http://schemas.microsoft.com/office/drawing/2014/main" id="{9D761E77-FD74-764C-8A74-AFA340EE42A7}"/>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a:extLst>
                  <a:ext uri="{FF2B5EF4-FFF2-40B4-BE49-F238E27FC236}">
                    <a16:creationId xmlns:a16="http://schemas.microsoft.com/office/drawing/2014/main" id="{53F02F6F-DF97-4B45-B288-5A2A1CA87F6C}"/>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a:extLst>
                  <a:ext uri="{FF2B5EF4-FFF2-40B4-BE49-F238E27FC236}">
                    <a16:creationId xmlns:a16="http://schemas.microsoft.com/office/drawing/2014/main" id="{828DAE3D-982E-B941-B386-53E80067BB30}"/>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a:extLst>
                  <a:ext uri="{FF2B5EF4-FFF2-40B4-BE49-F238E27FC236}">
                    <a16:creationId xmlns:a16="http://schemas.microsoft.com/office/drawing/2014/main" id="{1A60D692-AC97-2F44-BFDE-D00FEC4B7F14}"/>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a:extLst>
                  <a:ext uri="{FF2B5EF4-FFF2-40B4-BE49-F238E27FC236}">
                    <a16:creationId xmlns:a16="http://schemas.microsoft.com/office/drawing/2014/main" id="{BFBDEB0D-DF50-D741-A023-3BB4609044F4}"/>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a:extLst>
                  <a:ext uri="{FF2B5EF4-FFF2-40B4-BE49-F238E27FC236}">
                    <a16:creationId xmlns:a16="http://schemas.microsoft.com/office/drawing/2014/main" id="{89271E85-65E6-AF47-8D4D-2DC731C692BE}"/>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a:extLst>
                  <a:ext uri="{FF2B5EF4-FFF2-40B4-BE49-F238E27FC236}">
                    <a16:creationId xmlns:a16="http://schemas.microsoft.com/office/drawing/2014/main" id="{EEB253FF-628B-EC4A-A73C-506B2325D22C}"/>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a:extLst>
                  <a:ext uri="{FF2B5EF4-FFF2-40B4-BE49-F238E27FC236}">
                    <a16:creationId xmlns:a16="http://schemas.microsoft.com/office/drawing/2014/main" id="{280BE303-62F9-4941-8C4D-773B5F378990}"/>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6" name="Textfeld 155">
              <a:extLst>
                <a:ext uri="{FF2B5EF4-FFF2-40B4-BE49-F238E27FC236}">
                  <a16:creationId xmlns:a16="http://schemas.microsoft.com/office/drawing/2014/main" id="{0D5265C5-053D-AF46-A610-75FBABF1F089}"/>
                </a:ext>
              </a:extLst>
            </p:cNvPr>
            <p:cNvSpPr txBox="1"/>
            <p:nvPr/>
          </p:nvSpPr>
          <p:spPr>
            <a:xfrm>
              <a:off x="4492186" y="5072331"/>
              <a:ext cx="521328" cy="307777"/>
            </a:xfrm>
            <a:prstGeom prst="rect">
              <a:avLst/>
            </a:prstGeom>
            <a:noFill/>
            <a:ln>
              <a:noFill/>
            </a:ln>
          </p:spPr>
          <p:txBody>
            <a:bodyPr wrap="square" rtlCol="0">
              <a:spAutoFit/>
            </a:bodyPr>
            <a:lstStyle/>
            <a:p>
              <a:r>
                <a:rPr lang="de-DE" sz="700" dirty="0">
                  <a:latin typeface="Helvetica" pitchFamily="2" charset="0"/>
                </a:rPr>
                <a:t>NCS-43</a:t>
              </a:r>
            </a:p>
            <a:p>
              <a:r>
                <a:rPr lang="de-DE" sz="700" dirty="0">
                  <a:latin typeface="Helvetica" pitchFamily="2" charset="0"/>
                </a:rPr>
                <a:t>1</a:t>
              </a:r>
            </a:p>
          </p:txBody>
        </p:sp>
        <p:sp>
          <p:nvSpPr>
            <p:cNvPr id="157" name="Textfeld 156">
              <a:extLst>
                <a:ext uri="{FF2B5EF4-FFF2-40B4-BE49-F238E27FC236}">
                  <a16:creationId xmlns:a16="http://schemas.microsoft.com/office/drawing/2014/main" id="{2BFD8A79-FE7F-2949-BB42-FE61408EF211}"/>
                </a:ext>
              </a:extLst>
            </p:cNvPr>
            <p:cNvSpPr txBox="1"/>
            <p:nvPr/>
          </p:nvSpPr>
          <p:spPr>
            <a:xfrm>
              <a:off x="4935441" y="5072331"/>
              <a:ext cx="521328" cy="307777"/>
            </a:xfrm>
            <a:prstGeom prst="rect">
              <a:avLst/>
            </a:prstGeom>
            <a:noFill/>
            <a:ln>
              <a:noFill/>
            </a:ln>
          </p:spPr>
          <p:txBody>
            <a:bodyPr wrap="square" rtlCol="0">
              <a:spAutoFit/>
            </a:bodyPr>
            <a:lstStyle/>
            <a:p>
              <a:r>
                <a:rPr lang="de-DE" sz="700" dirty="0">
                  <a:latin typeface="Helvetica" pitchFamily="2" charset="0"/>
                </a:rPr>
                <a:t>NCS-43</a:t>
              </a:r>
            </a:p>
            <a:p>
              <a:r>
                <a:rPr lang="de-DE" sz="700" dirty="0">
                  <a:latin typeface="Helvetica" pitchFamily="2" charset="0"/>
                </a:rPr>
                <a:t>2</a:t>
              </a:r>
            </a:p>
          </p:txBody>
        </p:sp>
        <p:sp>
          <p:nvSpPr>
            <p:cNvPr id="158" name="Textfeld 157">
              <a:extLst>
                <a:ext uri="{FF2B5EF4-FFF2-40B4-BE49-F238E27FC236}">
                  <a16:creationId xmlns:a16="http://schemas.microsoft.com/office/drawing/2014/main" id="{54A57F5C-C17D-A04F-875D-F855CD3A9015}"/>
                </a:ext>
              </a:extLst>
            </p:cNvPr>
            <p:cNvSpPr txBox="1"/>
            <p:nvPr/>
          </p:nvSpPr>
          <p:spPr>
            <a:xfrm>
              <a:off x="5408157" y="5072331"/>
              <a:ext cx="521328" cy="307777"/>
            </a:xfrm>
            <a:prstGeom prst="rect">
              <a:avLst/>
            </a:prstGeom>
            <a:noFill/>
            <a:ln>
              <a:noFill/>
            </a:ln>
          </p:spPr>
          <p:txBody>
            <a:bodyPr wrap="square" rtlCol="0">
              <a:spAutoFit/>
            </a:bodyPr>
            <a:lstStyle/>
            <a:p>
              <a:r>
                <a:rPr lang="de-DE" sz="700" dirty="0">
                  <a:latin typeface="Helvetica" pitchFamily="2" charset="0"/>
                </a:rPr>
                <a:t>NCS-43</a:t>
              </a:r>
            </a:p>
            <a:p>
              <a:r>
                <a:rPr lang="de-DE" sz="700" dirty="0">
                  <a:latin typeface="Helvetica" pitchFamily="2" charset="0"/>
                </a:rPr>
                <a:t>3</a:t>
              </a:r>
            </a:p>
          </p:txBody>
        </p:sp>
        <p:sp>
          <p:nvSpPr>
            <p:cNvPr id="162" name="Textfeld 161">
              <a:extLst>
                <a:ext uri="{FF2B5EF4-FFF2-40B4-BE49-F238E27FC236}">
                  <a16:creationId xmlns:a16="http://schemas.microsoft.com/office/drawing/2014/main" id="{F767B00F-9DF1-1A44-919F-9D3142B7129A}"/>
                </a:ext>
              </a:extLst>
            </p:cNvPr>
            <p:cNvSpPr txBox="1"/>
            <p:nvPr/>
          </p:nvSpPr>
          <p:spPr>
            <a:xfrm>
              <a:off x="5099038" y="5402946"/>
              <a:ext cx="521328" cy="307777"/>
            </a:xfrm>
            <a:prstGeom prst="rect">
              <a:avLst/>
            </a:prstGeom>
            <a:noFill/>
            <a:ln>
              <a:noFill/>
            </a:ln>
          </p:spPr>
          <p:txBody>
            <a:bodyPr wrap="square" rtlCol="0">
              <a:spAutoFit/>
            </a:bodyPr>
            <a:lstStyle/>
            <a:p>
              <a:r>
                <a:rPr lang="de-DE" sz="700" dirty="0">
                  <a:latin typeface="Helvetica" pitchFamily="2" charset="0"/>
                </a:rPr>
                <a:t>NCS-45</a:t>
              </a:r>
            </a:p>
            <a:p>
              <a:r>
                <a:rPr lang="de-DE" sz="700" dirty="0">
                  <a:latin typeface="Helvetica" pitchFamily="2" charset="0"/>
                </a:rPr>
                <a:t>1</a:t>
              </a:r>
            </a:p>
          </p:txBody>
        </p:sp>
        <p:sp>
          <p:nvSpPr>
            <p:cNvPr id="163" name="Textfeld 162">
              <a:extLst>
                <a:ext uri="{FF2B5EF4-FFF2-40B4-BE49-F238E27FC236}">
                  <a16:creationId xmlns:a16="http://schemas.microsoft.com/office/drawing/2014/main" id="{7368A7F7-10D6-8F4E-92B5-BD0839F4870C}"/>
                </a:ext>
              </a:extLst>
            </p:cNvPr>
            <p:cNvSpPr txBox="1"/>
            <p:nvPr/>
          </p:nvSpPr>
          <p:spPr>
            <a:xfrm>
              <a:off x="5573177" y="5402946"/>
              <a:ext cx="521328" cy="307777"/>
            </a:xfrm>
            <a:prstGeom prst="rect">
              <a:avLst/>
            </a:prstGeom>
            <a:noFill/>
            <a:ln>
              <a:noFill/>
            </a:ln>
          </p:spPr>
          <p:txBody>
            <a:bodyPr wrap="square" rtlCol="0">
              <a:spAutoFit/>
            </a:bodyPr>
            <a:lstStyle/>
            <a:p>
              <a:r>
                <a:rPr lang="de-DE" sz="700" dirty="0">
                  <a:latin typeface="Helvetica" pitchFamily="2" charset="0"/>
                </a:rPr>
                <a:t>NCS-45</a:t>
              </a:r>
            </a:p>
            <a:p>
              <a:r>
                <a:rPr lang="de-DE" sz="700" dirty="0">
                  <a:latin typeface="Helvetica" pitchFamily="2" charset="0"/>
                </a:rPr>
                <a:t>2</a:t>
              </a:r>
            </a:p>
          </p:txBody>
        </p:sp>
        <p:sp>
          <p:nvSpPr>
            <p:cNvPr id="164" name="Textfeld 163">
              <a:extLst>
                <a:ext uri="{FF2B5EF4-FFF2-40B4-BE49-F238E27FC236}">
                  <a16:creationId xmlns:a16="http://schemas.microsoft.com/office/drawing/2014/main" id="{0A048E83-7655-DB44-9429-F5FCCED62035}"/>
                </a:ext>
              </a:extLst>
            </p:cNvPr>
            <p:cNvSpPr txBox="1"/>
            <p:nvPr/>
          </p:nvSpPr>
          <p:spPr>
            <a:xfrm>
              <a:off x="6029267" y="5402946"/>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NCS-45</a:t>
              </a:r>
            </a:p>
            <a:p>
              <a:r>
                <a:rPr lang="de-DE" sz="700" dirty="0">
                  <a:solidFill>
                    <a:srgbClr val="48B0F0"/>
                  </a:solidFill>
                  <a:latin typeface="Helvetica" pitchFamily="2" charset="0"/>
                </a:rPr>
                <a:t>3</a:t>
              </a:r>
            </a:p>
          </p:txBody>
        </p:sp>
        <p:sp>
          <p:nvSpPr>
            <p:cNvPr id="165" name="Textfeld 164">
              <a:extLst>
                <a:ext uri="{FF2B5EF4-FFF2-40B4-BE49-F238E27FC236}">
                  <a16:creationId xmlns:a16="http://schemas.microsoft.com/office/drawing/2014/main" id="{B5FBC783-25A1-0440-AF8C-9F0B475FEC54}"/>
                </a:ext>
              </a:extLst>
            </p:cNvPr>
            <p:cNvSpPr txBox="1"/>
            <p:nvPr/>
          </p:nvSpPr>
          <p:spPr>
            <a:xfrm>
              <a:off x="4158899" y="5748436"/>
              <a:ext cx="521328" cy="307777"/>
            </a:xfrm>
            <a:prstGeom prst="rect">
              <a:avLst/>
            </a:prstGeom>
            <a:noFill/>
            <a:ln>
              <a:noFill/>
            </a:ln>
          </p:spPr>
          <p:txBody>
            <a:bodyPr wrap="square" rtlCol="0">
              <a:spAutoFit/>
            </a:bodyPr>
            <a:lstStyle/>
            <a:p>
              <a:r>
                <a:rPr lang="de-DE" sz="700" dirty="0">
                  <a:latin typeface="Helvetica" pitchFamily="2" charset="0"/>
                </a:rPr>
                <a:t>NCS-46</a:t>
              </a:r>
            </a:p>
            <a:p>
              <a:r>
                <a:rPr lang="de-DE" sz="700" dirty="0">
                  <a:latin typeface="Helvetica" pitchFamily="2" charset="0"/>
                </a:rPr>
                <a:t>1</a:t>
              </a:r>
            </a:p>
          </p:txBody>
        </p:sp>
        <p:sp>
          <p:nvSpPr>
            <p:cNvPr id="166" name="Textfeld 165">
              <a:extLst>
                <a:ext uri="{FF2B5EF4-FFF2-40B4-BE49-F238E27FC236}">
                  <a16:creationId xmlns:a16="http://schemas.microsoft.com/office/drawing/2014/main" id="{F892A32B-F9FD-6343-8497-69B43F3653CA}"/>
                </a:ext>
              </a:extLst>
            </p:cNvPr>
            <p:cNvSpPr txBox="1"/>
            <p:nvPr/>
          </p:nvSpPr>
          <p:spPr>
            <a:xfrm>
              <a:off x="4647404" y="5748436"/>
              <a:ext cx="521328" cy="307777"/>
            </a:xfrm>
            <a:prstGeom prst="rect">
              <a:avLst/>
            </a:prstGeom>
            <a:noFill/>
            <a:ln>
              <a:noFill/>
            </a:ln>
          </p:spPr>
          <p:txBody>
            <a:bodyPr wrap="square" rtlCol="0">
              <a:spAutoFit/>
            </a:bodyPr>
            <a:lstStyle/>
            <a:p>
              <a:r>
                <a:rPr lang="de-DE" sz="700" dirty="0">
                  <a:latin typeface="Helvetica" pitchFamily="2" charset="0"/>
                </a:rPr>
                <a:t>NCS-46</a:t>
              </a:r>
            </a:p>
            <a:p>
              <a:r>
                <a:rPr lang="de-DE" sz="700" dirty="0">
                  <a:latin typeface="Helvetica" pitchFamily="2" charset="0"/>
                </a:rPr>
                <a:t>2</a:t>
              </a:r>
            </a:p>
          </p:txBody>
        </p:sp>
        <p:sp>
          <p:nvSpPr>
            <p:cNvPr id="167" name="Textfeld 166">
              <a:extLst>
                <a:ext uri="{FF2B5EF4-FFF2-40B4-BE49-F238E27FC236}">
                  <a16:creationId xmlns:a16="http://schemas.microsoft.com/office/drawing/2014/main" id="{B674EC72-93DB-C241-843C-EDCD9DABBCE1}"/>
                </a:ext>
              </a:extLst>
            </p:cNvPr>
            <p:cNvSpPr txBox="1"/>
            <p:nvPr/>
          </p:nvSpPr>
          <p:spPr>
            <a:xfrm>
              <a:off x="5099038" y="5748436"/>
              <a:ext cx="521328" cy="307777"/>
            </a:xfrm>
            <a:prstGeom prst="rect">
              <a:avLst/>
            </a:prstGeom>
            <a:noFill/>
            <a:ln>
              <a:noFill/>
            </a:ln>
          </p:spPr>
          <p:txBody>
            <a:bodyPr wrap="square" rtlCol="0">
              <a:spAutoFit/>
            </a:bodyPr>
            <a:lstStyle/>
            <a:p>
              <a:r>
                <a:rPr lang="de-DE" sz="700" dirty="0">
                  <a:latin typeface="Helvetica" pitchFamily="2" charset="0"/>
                </a:rPr>
                <a:t>NCS-46</a:t>
              </a:r>
            </a:p>
            <a:p>
              <a:r>
                <a:rPr lang="de-DE" sz="700" dirty="0">
                  <a:latin typeface="Helvetica" pitchFamily="2" charset="0"/>
                </a:rPr>
                <a:t>3</a:t>
              </a:r>
            </a:p>
          </p:txBody>
        </p:sp>
        <p:sp>
          <p:nvSpPr>
            <p:cNvPr id="168" name="Textfeld 167">
              <a:extLst>
                <a:ext uri="{FF2B5EF4-FFF2-40B4-BE49-F238E27FC236}">
                  <a16:creationId xmlns:a16="http://schemas.microsoft.com/office/drawing/2014/main" id="{274300E5-02ED-C34D-B3C5-54BD1560E311}"/>
                </a:ext>
              </a:extLst>
            </p:cNvPr>
            <p:cNvSpPr txBox="1"/>
            <p:nvPr/>
          </p:nvSpPr>
          <p:spPr>
            <a:xfrm>
              <a:off x="4158899" y="6063288"/>
              <a:ext cx="521328" cy="307777"/>
            </a:xfrm>
            <a:prstGeom prst="rect">
              <a:avLst/>
            </a:prstGeom>
            <a:noFill/>
            <a:ln>
              <a:noFill/>
            </a:ln>
          </p:spPr>
          <p:txBody>
            <a:bodyPr wrap="square" rtlCol="0">
              <a:spAutoFit/>
            </a:bodyPr>
            <a:lstStyle/>
            <a:p>
              <a:r>
                <a:rPr lang="de-DE" sz="700" dirty="0">
                  <a:latin typeface="Helvetica" pitchFamily="2" charset="0"/>
                </a:rPr>
                <a:t>NCS-38</a:t>
              </a:r>
            </a:p>
            <a:p>
              <a:r>
                <a:rPr lang="de-DE" sz="700" dirty="0">
                  <a:latin typeface="Helvetica" pitchFamily="2" charset="0"/>
                </a:rPr>
                <a:t>3</a:t>
              </a:r>
            </a:p>
          </p:txBody>
        </p:sp>
        <p:sp>
          <p:nvSpPr>
            <p:cNvPr id="169" name="Textfeld 168">
              <a:extLst>
                <a:ext uri="{FF2B5EF4-FFF2-40B4-BE49-F238E27FC236}">
                  <a16:creationId xmlns:a16="http://schemas.microsoft.com/office/drawing/2014/main" id="{48489E4B-667D-6942-8C46-2EEB9C4EDB3B}"/>
                </a:ext>
              </a:extLst>
            </p:cNvPr>
            <p:cNvSpPr txBox="1"/>
            <p:nvPr/>
          </p:nvSpPr>
          <p:spPr>
            <a:xfrm>
              <a:off x="4647404" y="6063288"/>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NCS-16</a:t>
              </a:r>
            </a:p>
            <a:p>
              <a:r>
                <a:rPr lang="de-DE" sz="700" dirty="0">
                  <a:solidFill>
                    <a:srgbClr val="48B0F0"/>
                  </a:solidFill>
                  <a:latin typeface="Helvetica" pitchFamily="2" charset="0"/>
                </a:rPr>
                <a:t>1</a:t>
              </a:r>
            </a:p>
          </p:txBody>
        </p:sp>
        <p:sp>
          <p:nvSpPr>
            <p:cNvPr id="170" name="Textfeld 169">
              <a:extLst>
                <a:ext uri="{FF2B5EF4-FFF2-40B4-BE49-F238E27FC236}">
                  <a16:creationId xmlns:a16="http://schemas.microsoft.com/office/drawing/2014/main" id="{3056C45A-300D-A045-A9BD-68AC8EE2DA92}"/>
                </a:ext>
              </a:extLst>
            </p:cNvPr>
            <p:cNvSpPr txBox="1"/>
            <p:nvPr/>
          </p:nvSpPr>
          <p:spPr>
            <a:xfrm>
              <a:off x="5099038" y="6063288"/>
              <a:ext cx="521328" cy="307777"/>
            </a:xfrm>
            <a:prstGeom prst="rect">
              <a:avLst/>
            </a:prstGeom>
            <a:noFill/>
            <a:ln>
              <a:noFill/>
            </a:ln>
          </p:spPr>
          <p:txBody>
            <a:bodyPr wrap="square" rtlCol="0">
              <a:spAutoFit/>
            </a:bodyPr>
            <a:lstStyle/>
            <a:p>
              <a:r>
                <a:rPr lang="de-DE" sz="700" dirty="0">
                  <a:latin typeface="Helvetica" pitchFamily="2" charset="0"/>
                </a:rPr>
                <a:t>NCS-16</a:t>
              </a:r>
            </a:p>
            <a:p>
              <a:r>
                <a:rPr lang="de-DE" sz="700" dirty="0">
                  <a:latin typeface="Helvetica" pitchFamily="2" charset="0"/>
                </a:rPr>
                <a:t>2</a:t>
              </a:r>
            </a:p>
          </p:txBody>
        </p:sp>
        <p:sp>
          <p:nvSpPr>
            <p:cNvPr id="171" name="Textfeld 170">
              <a:extLst>
                <a:ext uri="{FF2B5EF4-FFF2-40B4-BE49-F238E27FC236}">
                  <a16:creationId xmlns:a16="http://schemas.microsoft.com/office/drawing/2014/main" id="{03F20C27-81F1-434F-A31D-21B625637DBC}"/>
                </a:ext>
              </a:extLst>
            </p:cNvPr>
            <p:cNvSpPr txBox="1"/>
            <p:nvPr/>
          </p:nvSpPr>
          <p:spPr>
            <a:xfrm>
              <a:off x="5650486" y="6749667"/>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72" name="Textfeld 171">
              <a:extLst>
                <a:ext uri="{FF2B5EF4-FFF2-40B4-BE49-F238E27FC236}">
                  <a16:creationId xmlns:a16="http://schemas.microsoft.com/office/drawing/2014/main" id="{3F6A0ED2-89B6-7D46-B6B0-B6DF6768AD9A}"/>
                </a:ext>
              </a:extLst>
            </p:cNvPr>
            <p:cNvSpPr txBox="1"/>
            <p:nvPr/>
          </p:nvSpPr>
          <p:spPr>
            <a:xfrm>
              <a:off x="5182677" y="6749667"/>
              <a:ext cx="444635" cy="276999"/>
            </a:xfrm>
            <a:prstGeom prst="rect">
              <a:avLst/>
            </a:prstGeom>
            <a:noFill/>
            <a:ln>
              <a:noFill/>
            </a:ln>
          </p:spPr>
          <p:txBody>
            <a:bodyPr wrap="square" rtlCol="0">
              <a:spAutoFit/>
            </a:bodyPr>
            <a:lstStyle/>
            <a:p>
              <a:r>
                <a:rPr lang="de-DE" sz="600" dirty="0">
                  <a:latin typeface="Helvetica" pitchFamily="2" charset="0"/>
                </a:rPr>
                <a:t>- </a:t>
              </a:r>
              <a:r>
                <a:rPr lang="de-DE" sz="600" dirty="0" err="1">
                  <a:latin typeface="Helvetica" pitchFamily="2" charset="0"/>
                </a:rPr>
                <a:t>control</a:t>
              </a:r>
              <a:r>
                <a:rPr lang="de-DE" sz="600" dirty="0">
                  <a:latin typeface="Helvetica" pitchFamily="2" charset="0"/>
                </a:rPr>
                <a:t> </a:t>
              </a:r>
            </a:p>
          </p:txBody>
        </p:sp>
        <p:sp>
          <p:nvSpPr>
            <p:cNvPr id="206" name="Textfeld 205">
              <a:extLst>
                <a:ext uri="{FF2B5EF4-FFF2-40B4-BE49-F238E27FC236}">
                  <a16:creationId xmlns:a16="http://schemas.microsoft.com/office/drawing/2014/main" id="{397BF10B-B712-264E-8C6A-5268C00F1EEA}"/>
                </a:ext>
              </a:extLst>
            </p:cNvPr>
            <p:cNvSpPr txBox="1"/>
            <p:nvPr/>
          </p:nvSpPr>
          <p:spPr>
            <a:xfrm>
              <a:off x="5573177" y="5748436"/>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NCS-38</a:t>
              </a:r>
            </a:p>
            <a:p>
              <a:r>
                <a:rPr lang="de-DE" sz="700" dirty="0">
                  <a:solidFill>
                    <a:srgbClr val="48B0F0"/>
                  </a:solidFill>
                  <a:latin typeface="Helvetica" pitchFamily="2" charset="0"/>
                </a:rPr>
                <a:t>1</a:t>
              </a:r>
            </a:p>
          </p:txBody>
        </p:sp>
        <p:sp>
          <p:nvSpPr>
            <p:cNvPr id="207" name="Textfeld 206">
              <a:extLst>
                <a:ext uri="{FF2B5EF4-FFF2-40B4-BE49-F238E27FC236}">
                  <a16:creationId xmlns:a16="http://schemas.microsoft.com/office/drawing/2014/main" id="{DFC3800A-697F-1949-ACFE-27EB7128FA0E}"/>
                </a:ext>
              </a:extLst>
            </p:cNvPr>
            <p:cNvSpPr txBox="1"/>
            <p:nvPr/>
          </p:nvSpPr>
          <p:spPr>
            <a:xfrm>
              <a:off x="6029267" y="5748436"/>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NCS-38</a:t>
              </a:r>
            </a:p>
            <a:p>
              <a:r>
                <a:rPr lang="de-DE" sz="700" dirty="0">
                  <a:solidFill>
                    <a:srgbClr val="48B0F0"/>
                  </a:solidFill>
                  <a:latin typeface="Helvetica" pitchFamily="2" charset="0"/>
                </a:rPr>
                <a:t>2</a:t>
              </a:r>
            </a:p>
          </p:txBody>
        </p:sp>
        <p:sp>
          <p:nvSpPr>
            <p:cNvPr id="208" name="Textfeld 207">
              <a:extLst>
                <a:ext uri="{FF2B5EF4-FFF2-40B4-BE49-F238E27FC236}">
                  <a16:creationId xmlns:a16="http://schemas.microsoft.com/office/drawing/2014/main" id="{3A529F89-725B-1148-811B-538A8A3DE460}"/>
                </a:ext>
              </a:extLst>
            </p:cNvPr>
            <p:cNvSpPr txBox="1"/>
            <p:nvPr/>
          </p:nvSpPr>
          <p:spPr>
            <a:xfrm>
              <a:off x="5573177" y="6063288"/>
              <a:ext cx="521328" cy="307777"/>
            </a:xfrm>
            <a:prstGeom prst="rect">
              <a:avLst/>
            </a:prstGeom>
            <a:noFill/>
            <a:ln>
              <a:noFill/>
            </a:ln>
          </p:spPr>
          <p:txBody>
            <a:bodyPr wrap="square" rtlCol="0">
              <a:spAutoFit/>
            </a:bodyPr>
            <a:lstStyle/>
            <a:p>
              <a:r>
                <a:rPr lang="de-DE" sz="700" dirty="0">
                  <a:latin typeface="Helvetica" pitchFamily="2" charset="0"/>
                </a:rPr>
                <a:t>NCS-16</a:t>
              </a:r>
            </a:p>
            <a:p>
              <a:r>
                <a:rPr lang="de-DE" sz="700" dirty="0">
                  <a:latin typeface="Helvetica" pitchFamily="2" charset="0"/>
                </a:rPr>
                <a:t>3</a:t>
              </a:r>
            </a:p>
          </p:txBody>
        </p:sp>
        <p:sp>
          <p:nvSpPr>
            <p:cNvPr id="209" name="Textfeld 208">
              <a:extLst>
                <a:ext uri="{FF2B5EF4-FFF2-40B4-BE49-F238E27FC236}">
                  <a16:creationId xmlns:a16="http://schemas.microsoft.com/office/drawing/2014/main" id="{2036F906-5E0A-2F43-B7D7-AF8E2223262F}"/>
                </a:ext>
              </a:extLst>
            </p:cNvPr>
            <p:cNvSpPr txBox="1"/>
            <p:nvPr/>
          </p:nvSpPr>
          <p:spPr>
            <a:xfrm>
              <a:off x="6029267" y="6063288"/>
              <a:ext cx="521328" cy="307777"/>
            </a:xfrm>
            <a:prstGeom prst="rect">
              <a:avLst/>
            </a:prstGeom>
            <a:noFill/>
            <a:ln>
              <a:noFill/>
            </a:ln>
          </p:spPr>
          <p:txBody>
            <a:bodyPr wrap="square" rtlCol="0">
              <a:spAutoFit/>
            </a:bodyPr>
            <a:lstStyle/>
            <a:p>
              <a:r>
                <a:rPr lang="de-DE" sz="700" dirty="0">
                  <a:latin typeface="Helvetica" pitchFamily="2" charset="0"/>
                </a:rPr>
                <a:t>NCS-35</a:t>
              </a:r>
            </a:p>
            <a:p>
              <a:r>
                <a:rPr lang="de-DE" sz="700" dirty="0">
                  <a:latin typeface="Helvetica" pitchFamily="2" charset="0"/>
                </a:rPr>
                <a:t>1</a:t>
              </a:r>
            </a:p>
          </p:txBody>
        </p:sp>
        <p:sp>
          <p:nvSpPr>
            <p:cNvPr id="210" name="Textfeld 209">
              <a:extLst>
                <a:ext uri="{FF2B5EF4-FFF2-40B4-BE49-F238E27FC236}">
                  <a16:creationId xmlns:a16="http://schemas.microsoft.com/office/drawing/2014/main" id="{B259E854-0420-BE4A-8480-D2608E792121}"/>
                </a:ext>
              </a:extLst>
            </p:cNvPr>
            <p:cNvSpPr txBox="1"/>
            <p:nvPr/>
          </p:nvSpPr>
          <p:spPr>
            <a:xfrm>
              <a:off x="4432550" y="6411747"/>
              <a:ext cx="521328" cy="307777"/>
            </a:xfrm>
            <a:prstGeom prst="rect">
              <a:avLst/>
            </a:prstGeom>
            <a:noFill/>
            <a:ln>
              <a:noFill/>
            </a:ln>
          </p:spPr>
          <p:txBody>
            <a:bodyPr wrap="square" rtlCol="0">
              <a:spAutoFit/>
            </a:bodyPr>
            <a:lstStyle/>
            <a:p>
              <a:r>
                <a:rPr lang="de-DE" sz="700" dirty="0">
                  <a:latin typeface="Helvetica" pitchFamily="2" charset="0"/>
                </a:rPr>
                <a:t>NCS-35</a:t>
              </a:r>
            </a:p>
            <a:p>
              <a:r>
                <a:rPr lang="de-DE" sz="700" dirty="0">
                  <a:latin typeface="Helvetica" pitchFamily="2" charset="0"/>
                </a:rPr>
                <a:t>2</a:t>
              </a:r>
            </a:p>
          </p:txBody>
        </p:sp>
        <p:sp>
          <p:nvSpPr>
            <p:cNvPr id="211" name="Textfeld 210">
              <a:extLst>
                <a:ext uri="{FF2B5EF4-FFF2-40B4-BE49-F238E27FC236}">
                  <a16:creationId xmlns:a16="http://schemas.microsoft.com/office/drawing/2014/main" id="{660F0F3A-7CEF-9C42-8D84-576E2DE027BC}"/>
                </a:ext>
              </a:extLst>
            </p:cNvPr>
            <p:cNvSpPr txBox="1"/>
            <p:nvPr/>
          </p:nvSpPr>
          <p:spPr>
            <a:xfrm>
              <a:off x="4897906" y="6411747"/>
              <a:ext cx="521328" cy="307777"/>
            </a:xfrm>
            <a:prstGeom prst="rect">
              <a:avLst/>
            </a:prstGeom>
            <a:noFill/>
            <a:ln>
              <a:noFill/>
            </a:ln>
          </p:spPr>
          <p:txBody>
            <a:bodyPr wrap="square" rtlCol="0">
              <a:spAutoFit/>
            </a:bodyPr>
            <a:lstStyle/>
            <a:p>
              <a:r>
                <a:rPr lang="de-DE" sz="700" dirty="0">
                  <a:latin typeface="Helvetica" pitchFamily="2" charset="0"/>
                </a:rPr>
                <a:t>NCS-35</a:t>
              </a:r>
            </a:p>
            <a:p>
              <a:r>
                <a:rPr lang="de-DE" sz="700" dirty="0">
                  <a:latin typeface="Helvetica" pitchFamily="2" charset="0"/>
                </a:rPr>
                <a:t>3</a:t>
              </a:r>
            </a:p>
          </p:txBody>
        </p:sp>
      </p:grpSp>
      <p:sp>
        <p:nvSpPr>
          <p:cNvPr id="4" name="Foliennummernplatzhalter 3"/>
          <p:cNvSpPr>
            <a:spLocks noGrp="1"/>
          </p:cNvSpPr>
          <p:nvPr>
            <p:ph type="sldNum" sz="quarter" idx="12"/>
          </p:nvPr>
        </p:nvSpPr>
        <p:spPr/>
        <p:txBody>
          <a:bodyPr/>
          <a:lstStyle/>
          <a:p>
            <a:fld id="{D1518DB2-8BF5-BB49-AB6F-F59199DF38B5}" type="slidenum">
              <a:rPr lang="de-DE" smtClean="0"/>
              <a:t>27</a:t>
            </a:fld>
            <a:endParaRPr lang="de-DE"/>
          </a:p>
        </p:txBody>
      </p:sp>
    </p:spTree>
    <p:extLst>
      <p:ext uri="{BB962C8B-B14F-4D97-AF65-F5344CB8AC3E}">
        <p14:creationId xmlns:p14="http://schemas.microsoft.com/office/powerpoint/2010/main" val="254964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3055912331"/>
              </p:ext>
            </p:extLst>
          </p:nvPr>
        </p:nvGraphicFramePr>
        <p:xfrm>
          <a:off x="373085" y="2703784"/>
          <a:ext cx="3767358" cy="1579238"/>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NCS-42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r>
                        <a:rPr lang="de-DE" sz="800" dirty="0">
                          <a:latin typeface="Helvetica" pitchFamily="2" charset="0"/>
                        </a:rPr>
                        <a:t>NCS-51</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1698445"/>
                  </a:ext>
                </a:extLst>
              </a:tr>
              <a:tr h="161673">
                <a:tc>
                  <a:txBody>
                    <a:bodyPr/>
                    <a:lstStyle/>
                    <a:p>
                      <a:r>
                        <a:rPr lang="de-DE" sz="800" dirty="0">
                          <a:latin typeface="Helvetica" pitchFamily="2" charset="0"/>
                        </a:rPr>
                        <a:t>NCS-52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2 out of 3 (in total 5 out of 6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also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below</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969897"/>
                  </a:ext>
                </a:extLst>
              </a:tr>
              <a:tr h="161673">
                <a:tc>
                  <a:txBody>
                    <a:bodyPr/>
                    <a:lstStyle/>
                    <a:p>
                      <a:r>
                        <a:rPr lang="de-DE" sz="800" dirty="0">
                          <a:latin typeface="Helvetica" pitchFamily="2" charset="0"/>
                        </a:rPr>
                        <a:t>NCS-54</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2989632"/>
                  </a:ext>
                </a:extLst>
              </a:tr>
              <a:tr h="161673">
                <a:tc>
                  <a:txBody>
                    <a:bodyPr/>
                    <a:lstStyle/>
                    <a:p>
                      <a:r>
                        <a:rPr lang="de-DE" sz="800" dirty="0">
                          <a:latin typeface="Helvetica" pitchFamily="2" charset="0"/>
                        </a:rPr>
                        <a:t>NCS-60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8639963"/>
                  </a:ext>
                </a:extLst>
              </a:tr>
              <a:tr h="161673">
                <a:tc>
                  <a:txBody>
                    <a:bodyPr/>
                    <a:lstStyle/>
                    <a:p>
                      <a:r>
                        <a:rPr lang="de-DE" sz="800" dirty="0">
                          <a:latin typeface="Helvetica" pitchFamily="2" charset="0"/>
                        </a:rPr>
                        <a:t>NCS-61</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2 out of 3 (in total 5 out of 6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also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below</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8999165"/>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8" name="Rechteck 7">
            <a:extLst>
              <a:ext uri="{FF2B5EF4-FFF2-40B4-BE49-F238E27FC236}">
                <a16:creationId xmlns:a16="http://schemas.microsoft.com/office/drawing/2014/main" id="{87C86CDB-42EE-A749-86B1-BCDC6C687BBA}"/>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845440515"/>
              </p:ext>
            </p:extLst>
          </p:nvPr>
        </p:nvGraphicFramePr>
        <p:xfrm>
          <a:off x="368301" y="6841251"/>
          <a:ext cx="3781426" cy="885822"/>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NCS-61</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2 out of 2 (in total 5 out of 6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also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above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r>
                        <a:rPr lang="de-DE" sz="800" dirty="0">
                          <a:latin typeface="Helvetica" pitchFamily="2" charset="0"/>
                        </a:rPr>
                        <a:t>NCS-52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of 3 (in total 5 out of 6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also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above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pic>
        <p:nvPicPr>
          <p:cNvPr id="100" name="Grafik 99">
            <a:extLst>
              <a:ext uri="{FF2B5EF4-FFF2-40B4-BE49-F238E27FC236}">
                <a16:creationId xmlns:a16="http://schemas.microsoft.com/office/drawing/2014/main" id="{C7F5B377-D1C3-5F4B-A134-73279B78FF6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8035" t="5531" r="24253" b="19611"/>
          <a:stretch/>
        </p:blipFill>
        <p:spPr>
          <a:xfrm>
            <a:off x="375918" y="439328"/>
            <a:ext cx="1496291" cy="1877044"/>
          </a:xfrm>
          <a:prstGeom prst="rect">
            <a:avLst/>
          </a:prstGeom>
        </p:spPr>
      </p:pic>
      <p:pic>
        <p:nvPicPr>
          <p:cNvPr id="101" name="Grafik 100">
            <a:extLst>
              <a:ext uri="{FF2B5EF4-FFF2-40B4-BE49-F238E27FC236}">
                <a16:creationId xmlns:a16="http://schemas.microsoft.com/office/drawing/2014/main" id="{AFBB6349-B2B6-3C4F-A880-DE8F9030121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9360" t="8658" r="20798" b="16083"/>
          <a:stretch/>
        </p:blipFill>
        <p:spPr>
          <a:xfrm>
            <a:off x="375694" y="4572000"/>
            <a:ext cx="1563090" cy="1887063"/>
          </a:xfrm>
          <a:prstGeom prst="rect">
            <a:avLst/>
          </a:prstGeom>
        </p:spPr>
      </p:pic>
      <p:grpSp>
        <p:nvGrpSpPr>
          <p:cNvPr id="3" name="Gruppieren 2">
            <a:extLst>
              <a:ext uri="{FF2B5EF4-FFF2-40B4-BE49-F238E27FC236}">
                <a16:creationId xmlns:a16="http://schemas.microsoft.com/office/drawing/2014/main" id="{4C2E9483-1297-CA4E-9AFC-BEE9C5D7BF10}"/>
              </a:ext>
            </a:extLst>
          </p:cNvPr>
          <p:cNvGrpSpPr/>
          <p:nvPr/>
        </p:nvGrpSpPr>
        <p:grpSpPr>
          <a:xfrm>
            <a:off x="3959579" y="439328"/>
            <a:ext cx="2891791" cy="2838483"/>
            <a:chOff x="3959579" y="439328"/>
            <a:chExt cx="2891791" cy="2838483"/>
          </a:xfrm>
        </p:grpSpPr>
        <p:grpSp>
          <p:nvGrpSpPr>
            <p:cNvPr id="161" name="Gruppieren 160">
              <a:extLst>
                <a:ext uri="{FF2B5EF4-FFF2-40B4-BE49-F238E27FC236}">
                  <a16:creationId xmlns:a16="http://schemas.microsoft.com/office/drawing/2014/main" id="{98607A48-AAFA-6842-95C5-3FC6B7DA9066}"/>
                </a:ext>
              </a:extLst>
            </p:cNvPr>
            <p:cNvGrpSpPr/>
            <p:nvPr/>
          </p:nvGrpSpPr>
          <p:grpSpPr>
            <a:xfrm>
              <a:off x="3959579" y="439328"/>
              <a:ext cx="2891791" cy="2838483"/>
              <a:chOff x="4704079" y="1994688"/>
              <a:chExt cx="4053841" cy="4040352"/>
            </a:xfrm>
          </p:grpSpPr>
          <p:sp>
            <p:nvSpPr>
              <p:cNvPr id="186" name="Oval 185">
                <a:extLst>
                  <a:ext uri="{FF2B5EF4-FFF2-40B4-BE49-F238E27FC236}">
                    <a16:creationId xmlns:a16="http://schemas.microsoft.com/office/drawing/2014/main" id="{B9ECE6E7-17F2-6F40-9FA3-F954B0E9896C}"/>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chemeClr val="tx1"/>
                  </a:solidFill>
                  <a:latin typeface="Helvetica" pitchFamily="2" charset="0"/>
                </a:endParaRPr>
              </a:p>
            </p:txBody>
          </p:sp>
          <p:cxnSp>
            <p:nvCxnSpPr>
              <p:cNvPr id="187" name="Gerade Verbindung 186">
                <a:extLst>
                  <a:ext uri="{FF2B5EF4-FFF2-40B4-BE49-F238E27FC236}">
                    <a16:creationId xmlns:a16="http://schemas.microsoft.com/office/drawing/2014/main" id="{3DBE1676-4134-3F42-B9A0-BE0CEBA4EACD}"/>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a:extLst>
                  <a:ext uri="{FF2B5EF4-FFF2-40B4-BE49-F238E27FC236}">
                    <a16:creationId xmlns:a16="http://schemas.microsoft.com/office/drawing/2014/main" id="{B4E1B543-887F-AA4C-AB6E-AD84A69E0AA8}"/>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a:extLst>
                  <a:ext uri="{FF2B5EF4-FFF2-40B4-BE49-F238E27FC236}">
                    <a16:creationId xmlns:a16="http://schemas.microsoft.com/office/drawing/2014/main" id="{41CC972E-D219-DE43-8BEB-1584BF272302}"/>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a:extLst>
                  <a:ext uri="{FF2B5EF4-FFF2-40B4-BE49-F238E27FC236}">
                    <a16:creationId xmlns:a16="http://schemas.microsoft.com/office/drawing/2014/main" id="{2D79BC3C-108D-3042-BAB1-9807E13FFCC6}"/>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a:extLst>
                  <a:ext uri="{FF2B5EF4-FFF2-40B4-BE49-F238E27FC236}">
                    <a16:creationId xmlns:a16="http://schemas.microsoft.com/office/drawing/2014/main" id="{03C3CCFB-9D71-314F-A473-9BB61D9E8AF4}"/>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a:extLst>
                  <a:ext uri="{FF2B5EF4-FFF2-40B4-BE49-F238E27FC236}">
                    <a16:creationId xmlns:a16="http://schemas.microsoft.com/office/drawing/2014/main" id="{E9F5258C-E756-C945-9931-E713A83DF9D6}"/>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a:extLst>
                  <a:ext uri="{FF2B5EF4-FFF2-40B4-BE49-F238E27FC236}">
                    <a16:creationId xmlns:a16="http://schemas.microsoft.com/office/drawing/2014/main" id="{801ED363-E630-674D-BACC-7B8D3C0F7642}"/>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a:extLst>
                  <a:ext uri="{FF2B5EF4-FFF2-40B4-BE49-F238E27FC236}">
                    <a16:creationId xmlns:a16="http://schemas.microsoft.com/office/drawing/2014/main" id="{554A96CA-BE17-7E40-A756-91E7A9979AFA}"/>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a:extLst>
                  <a:ext uri="{FF2B5EF4-FFF2-40B4-BE49-F238E27FC236}">
                    <a16:creationId xmlns:a16="http://schemas.microsoft.com/office/drawing/2014/main" id="{F99873DE-E1E9-0B45-9528-5E370118146C}"/>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a:extLst>
                  <a:ext uri="{FF2B5EF4-FFF2-40B4-BE49-F238E27FC236}">
                    <a16:creationId xmlns:a16="http://schemas.microsoft.com/office/drawing/2014/main" id="{73150E79-EF81-D941-8086-55580016BE81}"/>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a:extLst>
                  <a:ext uri="{FF2B5EF4-FFF2-40B4-BE49-F238E27FC236}">
                    <a16:creationId xmlns:a16="http://schemas.microsoft.com/office/drawing/2014/main" id="{A7145BD6-F94D-0F4A-9B23-044BD19A4BA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a:extLst>
                  <a:ext uri="{FF2B5EF4-FFF2-40B4-BE49-F238E27FC236}">
                    <a16:creationId xmlns:a16="http://schemas.microsoft.com/office/drawing/2014/main" id="{BA00436B-9319-B442-A31C-4AB318C7B278}"/>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a:extLst>
                  <a:ext uri="{FF2B5EF4-FFF2-40B4-BE49-F238E27FC236}">
                    <a16:creationId xmlns:a16="http://schemas.microsoft.com/office/drawing/2014/main" id="{DF84ED32-399E-2D45-B2EC-4A1E81DB0AA6}"/>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a:extLst>
                  <a:ext uri="{FF2B5EF4-FFF2-40B4-BE49-F238E27FC236}">
                    <a16:creationId xmlns:a16="http://schemas.microsoft.com/office/drawing/2014/main" id="{4AD17C9A-BA0F-4D4B-9E54-2509E59F0D9C}"/>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a:extLst>
                  <a:ext uri="{FF2B5EF4-FFF2-40B4-BE49-F238E27FC236}">
                    <a16:creationId xmlns:a16="http://schemas.microsoft.com/office/drawing/2014/main" id="{8867BCE4-AB14-9A4C-B907-F0779D9AC29E}"/>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a:extLst>
                  <a:ext uri="{FF2B5EF4-FFF2-40B4-BE49-F238E27FC236}">
                    <a16:creationId xmlns:a16="http://schemas.microsoft.com/office/drawing/2014/main" id="{6B13996A-E835-5440-9779-11F21EB66B3A}"/>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a:extLst>
                  <a:ext uri="{FF2B5EF4-FFF2-40B4-BE49-F238E27FC236}">
                    <a16:creationId xmlns:a16="http://schemas.microsoft.com/office/drawing/2014/main" id="{61998188-EEFD-9F4A-885E-2A69A8FC4FB2}"/>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a:extLst>
                  <a:ext uri="{FF2B5EF4-FFF2-40B4-BE49-F238E27FC236}">
                    <a16:creationId xmlns:a16="http://schemas.microsoft.com/office/drawing/2014/main" id="{61A5AC22-A9F8-0747-B93E-E36FA46F5FB4}"/>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a:extLst>
                  <a:ext uri="{FF2B5EF4-FFF2-40B4-BE49-F238E27FC236}">
                    <a16:creationId xmlns:a16="http://schemas.microsoft.com/office/drawing/2014/main" id="{4F5BFC98-E444-584A-90DE-5ED67D619D6F}"/>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a:extLst>
                  <a:ext uri="{FF2B5EF4-FFF2-40B4-BE49-F238E27FC236}">
                    <a16:creationId xmlns:a16="http://schemas.microsoft.com/office/drawing/2014/main" id="{40451169-7258-0E49-B7BD-7620CE625458}"/>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a:extLst>
                  <a:ext uri="{FF2B5EF4-FFF2-40B4-BE49-F238E27FC236}">
                    <a16:creationId xmlns:a16="http://schemas.microsoft.com/office/drawing/2014/main" id="{F639A1A0-F03E-8C40-A440-6BA0A1B375A5}"/>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a:extLst>
                  <a:ext uri="{FF2B5EF4-FFF2-40B4-BE49-F238E27FC236}">
                    <a16:creationId xmlns:a16="http://schemas.microsoft.com/office/drawing/2014/main" id="{E34FE440-C7B9-CD41-830B-675871F56441}"/>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a:extLst>
                  <a:ext uri="{FF2B5EF4-FFF2-40B4-BE49-F238E27FC236}">
                    <a16:creationId xmlns:a16="http://schemas.microsoft.com/office/drawing/2014/main" id="{EA63C0A4-E921-3744-831E-B4A355275027}"/>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a:extLst>
                  <a:ext uri="{FF2B5EF4-FFF2-40B4-BE49-F238E27FC236}">
                    <a16:creationId xmlns:a16="http://schemas.microsoft.com/office/drawing/2014/main" id="{5A9DB16D-7B13-9441-BFA9-F70F13038AC5}"/>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a:extLst>
                  <a:ext uri="{FF2B5EF4-FFF2-40B4-BE49-F238E27FC236}">
                    <a16:creationId xmlns:a16="http://schemas.microsoft.com/office/drawing/2014/main" id="{59429F61-8CFA-414C-9BBF-0E3FD4F435C9}"/>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a:extLst>
                  <a:ext uri="{FF2B5EF4-FFF2-40B4-BE49-F238E27FC236}">
                    <a16:creationId xmlns:a16="http://schemas.microsoft.com/office/drawing/2014/main" id="{25F52A75-504B-CB41-AE43-69301E1B4F9F}"/>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a:extLst>
                  <a:ext uri="{FF2B5EF4-FFF2-40B4-BE49-F238E27FC236}">
                    <a16:creationId xmlns:a16="http://schemas.microsoft.com/office/drawing/2014/main" id="{B899F538-3B59-2C48-9FEE-B6500F30ED88}"/>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2" name="Textfeld 161">
              <a:extLst>
                <a:ext uri="{FF2B5EF4-FFF2-40B4-BE49-F238E27FC236}">
                  <a16:creationId xmlns:a16="http://schemas.microsoft.com/office/drawing/2014/main" id="{B792528D-A7FD-8F44-8DF3-A3ACCBA70B57}"/>
                </a:ext>
              </a:extLst>
            </p:cNvPr>
            <p:cNvSpPr txBox="1"/>
            <p:nvPr/>
          </p:nvSpPr>
          <p:spPr>
            <a:xfrm>
              <a:off x="4491849" y="930972"/>
              <a:ext cx="521328" cy="307777"/>
            </a:xfrm>
            <a:prstGeom prst="rect">
              <a:avLst/>
            </a:prstGeom>
            <a:noFill/>
            <a:ln>
              <a:noFill/>
            </a:ln>
          </p:spPr>
          <p:txBody>
            <a:bodyPr wrap="square" rtlCol="0">
              <a:spAutoFit/>
            </a:bodyPr>
            <a:lstStyle/>
            <a:p>
              <a:r>
                <a:rPr lang="de-DE" sz="700" dirty="0">
                  <a:latin typeface="Helvetica" pitchFamily="2" charset="0"/>
                </a:rPr>
                <a:t>NCS-42</a:t>
              </a:r>
            </a:p>
            <a:p>
              <a:r>
                <a:rPr lang="de-DE" sz="700" dirty="0">
                  <a:latin typeface="Helvetica" pitchFamily="2" charset="0"/>
                </a:rPr>
                <a:t>1</a:t>
              </a:r>
            </a:p>
          </p:txBody>
        </p:sp>
        <p:sp>
          <p:nvSpPr>
            <p:cNvPr id="163" name="Textfeld 162">
              <a:extLst>
                <a:ext uri="{FF2B5EF4-FFF2-40B4-BE49-F238E27FC236}">
                  <a16:creationId xmlns:a16="http://schemas.microsoft.com/office/drawing/2014/main" id="{CD5DBA8B-718B-CE44-994F-A89E94348782}"/>
                </a:ext>
              </a:extLst>
            </p:cNvPr>
            <p:cNvSpPr txBox="1"/>
            <p:nvPr/>
          </p:nvSpPr>
          <p:spPr>
            <a:xfrm>
              <a:off x="5640721" y="2595508"/>
              <a:ext cx="444635" cy="184666"/>
            </a:xfrm>
            <a:prstGeom prst="rect">
              <a:avLst/>
            </a:prstGeom>
            <a:noFill/>
            <a:ln>
              <a:noFill/>
            </a:ln>
          </p:spPr>
          <p:txBody>
            <a:bodyPr wrap="square" rtlCol="0">
              <a:spAutoFit/>
            </a:bodyPr>
            <a:lstStyle/>
            <a:p>
              <a:r>
                <a:rPr lang="de-DE" sz="600" dirty="0">
                  <a:latin typeface="Helvetica" pitchFamily="2" charset="0"/>
                </a:rPr>
                <a:t>-</a:t>
              </a:r>
            </a:p>
            <a:p>
              <a:r>
                <a:rPr lang="de-DE" sz="600" dirty="0" err="1">
                  <a:latin typeface="Helvetica" pitchFamily="2" charset="0"/>
                </a:rPr>
                <a:t>control</a:t>
              </a:r>
              <a:r>
                <a:rPr lang="de-DE" sz="600" dirty="0">
                  <a:latin typeface="Helvetica" pitchFamily="2" charset="0"/>
                </a:rPr>
                <a:t> </a:t>
              </a:r>
            </a:p>
          </p:txBody>
        </p:sp>
        <p:sp>
          <p:nvSpPr>
            <p:cNvPr id="164" name="Textfeld 163">
              <a:extLst>
                <a:ext uri="{FF2B5EF4-FFF2-40B4-BE49-F238E27FC236}">
                  <a16:creationId xmlns:a16="http://schemas.microsoft.com/office/drawing/2014/main" id="{7E4835FA-96F2-CE41-BD97-B9DB6A676134}"/>
                </a:ext>
              </a:extLst>
            </p:cNvPr>
            <p:cNvSpPr txBox="1"/>
            <p:nvPr/>
          </p:nvSpPr>
          <p:spPr>
            <a:xfrm>
              <a:off x="5172912" y="2595508"/>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65" name="Textfeld 164">
              <a:extLst>
                <a:ext uri="{FF2B5EF4-FFF2-40B4-BE49-F238E27FC236}">
                  <a16:creationId xmlns:a16="http://schemas.microsoft.com/office/drawing/2014/main" id="{603FC780-CE58-4841-95AD-93A93254C1EB}"/>
                </a:ext>
              </a:extLst>
            </p:cNvPr>
            <p:cNvSpPr txBox="1"/>
            <p:nvPr/>
          </p:nvSpPr>
          <p:spPr>
            <a:xfrm>
              <a:off x="4935104" y="930972"/>
              <a:ext cx="521328" cy="307777"/>
            </a:xfrm>
            <a:prstGeom prst="rect">
              <a:avLst/>
            </a:prstGeom>
            <a:noFill/>
            <a:ln>
              <a:noFill/>
            </a:ln>
          </p:spPr>
          <p:txBody>
            <a:bodyPr wrap="square" rtlCol="0">
              <a:spAutoFit/>
            </a:bodyPr>
            <a:lstStyle/>
            <a:p>
              <a:r>
                <a:rPr lang="de-DE" sz="700" dirty="0">
                  <a:latin typeface="Helvetica" pitchFamily="2" charset="0"/>
                </a:rPr>
                <a:t>NCS-42</a:t>
              </a:r>
            </a:p>
            <a:p>
              <a:r>
                <a:rPr lang="de-DE" sz="700" dirty="0">
                  <a:latin typeface="Helvetica" pitchFamily="2" charset="0"/>
                </a:rPr>
                <a:t>2</a:t>
              </a:r>
            </a:p>
          </p:txBody>
        </p:sp>
        <p:sp>
          <p:nvSpPr>
            <p:cNvPr id="166" name="Textfeld 165">
              <a:extLst>
                <a:ext uri="{FF2B5EF4-FFF2-40B4-BE49-F238E27FC236}">
                  <a16:creationId xmlns:a16="http://schemas.microsoft.com/office/drawing/2014/main" id="{8452AE13-4A6D-5847-AA49-CE3ECF248619}"/>
                </a:ext>
              </a:extLst>
            </p:cNvPr>
            <p:cNvSpPr txBox="1"/>
            <p:nvPr/>
          </p:nvSpPr>
          <p:spPr>
            <a:xfrm>
              <a:off x="5407820" y="930972"/>
              <a:ext cx="521328" cy="307777"/>
            </a:xfrm>
            <a:prstGeom prst="rect">
              <a:avLst/>
            </a:prstGeom>
            <a:noFill/>
            <a:ln>
              <a:noFill/>
            </a:ln>
          </p:spPr>
          <p:txBody>
            <a:bodyPr wrap="square" rtlCol="0">
              <a:spAutoFit/>
            </a:bodyPr>
            <a:lstStyle/>
            <a:p>
              <a:r>
                <a:rPr lang="de-DE" sz="700" dirty="0">
                  <a:latin typeface="Helvetica" pitchFamily="2" charset="0"/>
                </a:rPr>
                <a:t>NCS-42</a:t>
              </a:r>
            </a:p>
            <a:p>
              <a:r>
                <a:rPr lang="de-DE" sz="700" dirty="0">
                  <a:latin typeface="Helvetica" pitchFamily="2" charset="0"/>
                </a:rPr>
                <a:t>3</a:t>
              </a:r>
            </a:p>
          </p:txBody>
        </p:sp>
        <p:sp>
          <p:nvSpPr>
            <p:cNvPr id="167" name="Textfeld 166">
              <a:extLst>
                <a:ext uri="{FF2B5EF4-FFF2-40B4-BE49-F238E27FC236}">
                  <a16:creationId xmlns:a16="http://schemas.microsoft.com/office/drawing/2014/main" id="{79E90A8C-D1E2-FB40-BD2C-F31BD3189C5F}"/>
                </a:ext>
              </a:extLst>
            </p:cNvPr>
            <p:cNvSpPr txBox="1"/>
            <p:nvPr/>
          </p:nvSpPr>
          <p:spPr>
            <a:xfrm>
              <a:off x="5851445" y="930972"/>
              <a:ext cx="521328" cy="307777"/>
            </a:xfrm>
            <a:prstGeom prst="rect">
              <a:avLst/>
            </a:prstGeom>
            <a:noFill/>
            <a:ln>
              <a:noFill/>
            </a:ln>
          </p:spPr>
          <p:txBody>
            <a:bodyPr wrap="square" rtlCol="0">
              <a:spAutoFit/>
            </a:bodyPr>
            <a:lstStyle/>
            <a:p>
              <a:r>
                <a:rPr lang="de-DE" sz="700" dirty="0">
                  <a:latin typeface="Helvetica" pitchFamily="2" charset="0"/>
                </a:rPr>
                <a:t>NCS-51</a:t>
              </a:r>
            </a:p>
            <a:p>
              <a:r>
                <a:rPr lang="de-DE" sz="700" dirty="0">
                  <a:latin typeface="Helvetica" pitchFamily="2" charset="0"/>
                </a:rPr>
                <a:t>2</a:t>
              </a:r>
            </a:p>
          </p:txBody>
        </p:sp>
        <p:sp>
          <p:nvSpPr>
            <p:cNvPr id="168" name="Textfeld 167">
              <a:extLst>
                <a:ext uri="{FF2B5EF4-FFF2-40B4-BE49-F238E27FC236}">
                  <a16:creationId xmlns:a16="http://schemas.microsoft.com/office/drawing/2014/main" id="{8BB1C2C7-F1AF-B249-A06B-C6D060EED884}"/>
                </a:ext>
              </a:extLst>
            </p:cNvPr>
            <p:cNvSpPr txBox="1"/>
            <p:nvPr/>
          </p:nvSpPr>
          <p:spPr>
            <a:xfrm>
              <a:off x="4158562" y="1261587"/>
              <a:ext cx="521328" cy="307777"/>
            </a:xfrm>
            <a:prstGeom prst="rect">
              <a:avLst/>
            </a:prstGeom>
            <a:noFill/>
            <a:ln>
              <a:noFill/>
            </a:ln>
          </p:spPr>
          <p:txBody>
            <a:bodyPr wrap="square" rtlCol="0">
              <a:spAutoFit/>
            </a:bodyPr>
            <a:lstStyle/>
            <a:p>
              <a:r>
                <a:rPr lang="de-DE" sz="700" dirty="0">
                  <a:latin typeface="Helvetica" pitchFamily="2" charset="0"/>
                </a:rPr>
                <a:t>NCS-51</a:t>
              </a:r>
            </a:p>
            <a:p>
              <a:r>
                <a:rPr lang="de-DE" sz="700" dirty="0">
                  <a:latin typeface="Helvetica" pitchFamily="2" charset="0"/>
                </a:rPr>
                <a:t>1</a:t>
              </a:r>
            </a:p>
          </p:txBody>
        </p:sp>
        <p:sp>
          <p:nvSpPr>
            <p:cNvPr id="169" name="Textfeld 168">
              <a:extLst>
                <a:ext uri="{FF2B5EF4-FFF2-40B4-BE49-F238E27FC236}">
                  <a16:creationId xmlns:a16="http://schemas.microsoft.com/office/drawing/2014/main" id="{FBBAE3E5-CFB1-8D44-88CB-D0E3D4B13DF3}"/>
                </a:ext>
              </a:extLst>
            </p:cNvPr>
            <p:cNvSpPr txBox="1"/>
            <p:nvPr/>
          </p:nvSpPr>
          <p:spPr>
            <a:xfrm>
              <a:off x="4647067" y="1261587"/>
              <a:ext cx="521328" cy="307777"/>
            </a:xfrm>
            <a:prstGeom prst="rect">
              <a:avLst/>
            </a:prstGeom>
            <a:noFill/>
            <a:ln>
              <a:noFill/>
            </a:ln>
          </p:spPr>
          <p:txBody>
            <a:bodyPr wrap="square" rtlCol="0">
              <a:spAutoFit/>
            </a:bodyPr>
            <a:lstStyle/>
            <a:p>
              <a:r>
                <a:rPr lang="de-DE" sz="700" dirty="0">
                  <a:latin typeface="Helvetica" pitchFamily="2" charset="0"/>
                </a:rPr>
                <a:t>NCS-51</a:t>
              </a:r>
            </a:p>
            <a:p>
              <a:r>
                <a:rPr lang="de-DE" sz="700" dirty="0">
                  <a:latin typeface="Helvetica" pitchFamily="2" charset="0"/>
                </a:rPr>
                <a:t>3</a:t>
              </a:r>
            </a:p>
          </p:txBody>
        </p:sp>
        <p:sp>
          <p:nvSpPr>
            <p:cNvPr id="170" name="Textfeld 169">
              <a:extLst>
                <a:ext uri="{FF2B5EF4-FFF2-40B4-BE49-F238E27FC236}">
                  <a16:creationId xmlns:a16="http://schemas.microsoft.com/office/drawing/2014/main" id="{241EDEA8-B6E2-9643-BFA4-314996B9AB3D}"/>
                </a:ext>
              </a:extLst>
            </p:cNvPr>
            <p:cNvSpPr txBox="1"/>
            <p:nvPr/>
          </p:nvSpPr>
          <p:spPr>
            <a:xfrm>
              <a:off x="5098701" y="1261587"/>
              <a:ext cx="521328" cy="307777"/>
            </a:xfrm>
            <a:prstGeom prst="rect">
              <a:avLst/>
            </a:prstGeom>
            <a:noFill/>
            <a:ln>
              <a:noFill/>
            </a:ln>
          </p:spPr>
          <p:txBody>
            <a:bodyPr wrap="square" rtlCol="0">
              <a:spAutoFit/>
            </a:bodyPr>
            <a:lstStyle/>
            <a:p>
              <a:r>
                <a:rPr lang="de-DE" sz="700" dirty="0">
                  <a:latin typeface="Helvetica" pitchFamily="2" charset="0"/>
                </a:rPr>
                <a:t>NCS-52</a:t>
              </a:r>
            </a:p>
            <a:p>
              <a:r>
                <a:rPr lang="de-DE" sz="700" dirty="0">
                  <a:latin typeface="Helvetica" pitchFamily="2" charset="0"/>
                </a:rPr>
                <a:t>1</a:t>
              </a:r>
            </a:p>
          </p:txBody>
        </p:sp>
        <p:sp>
          <p:nvSpPr>
            <p:cNvPr id="171" name="Textfeld 170">
              <a:extLst>
                <a:ext uri="{FF2B5EF4-FFF2-40B4-BE49-F238E27FC236}">
                  <a16:creationId xmlns:a16="http://schemas.microsoft.com/office/drawing/2014/main" id="{2B362CCE-ED0F-D84D-9767-50A2C33DA2FC}"/>
                </a:ext>
              </a:extLst>
            </p:cNvPr>
            <p:cNvSpPr txBox="1"/>
            <p:nvPr/>
          </p:nvSpPr>
          <p:spPr>
            <a:xfrm>
              <a:off x="5571760" y="1261587"/>
              <a:ext cx="521328" cy="307777"/>
            </a:xfrm>
            <a:prstGeom prst="rect">
              <a:avLst/>
            </a:prstGeom>
            <a:noFill/>
            <a:ln>
              <a:noFill/>
            </a:ln>
          </p:spPr>
          <p:txBody>
            <a:bodyPr wrap="square" rtlCol="0">
              <a:spAutoFit/>
            </a:bodyPr>
            <a:lstStyle/>
            <a:p>
              <a:r>
                <a:rPr lang="de-DE" sz="700" dirty="0">
                  <a:latin typeface="Helvetica" pitchFamily="2" charset="0"/>
                </a:rPr>
                <a:t>NCS-52</a:t>
              </a:r>
            </a:p>
            <a:p>
              <a:r>
                <a:rPr lang="de-DE" sz="700" dirty="0">
                  <a:latin typeface="Helvetica" pitchFamily="2" charset="0"/>
                </a:rPr>
                <a:t>2</a:t>
              </a:r>
            </a:p>
          </p:txBody>
        </p:sp>
        <p:sp>
          <p:nvSpPr>
            <p:cNvPr id="172" name="Textfeld 171">
              <a:extLst>
                <a:ext uri="{FF2B5EF4-FFF2-40B4-BE49-F238E27FC236}">
                  <a16:creationId xmlns:a16="http://schemas.microsoft.com/office/drawing/2014/main" id="{FF714F17-605B-E448-881A-1F01D24D049C}"/>
                </a:ext>
              </a:extLst>
            </p:cNvPr>
            <p:cNvSpPr txBox="1"/>
            <p:nvPr/>
          </p:nvSpPr>
          <p:spPr>
            <a:xfrm>
              <a:off x="6028930" y="126158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NCS-52</a:t>
              </a:r>
            </a:p>
            <a:p>
              <a:r>
                <a:rPr lang="de-DE" sz="700" dirty="0">
                  <a:solidFill>
                    <a:srgbClr val="48B0F0"/>
                  </a:solidFill>
                  <a:latin typeface="Helvetica" pitchFamily="2" charset="0"/>
                </a:rPr>
                <a:t>3</a:t>
              </a:r>
            </a:p>
          </p:txBody>
        </p:sp>
        <p:sp>
          <p:nvSpPr>
            <p:cNvPr id="173" name="Textfeld 172">
              <a:extLst>
                <a:ext uri="{FF2B5EF4-FFF2-40B4-BE49-F238E27FC236}">
                  <a16:creationId xmlns:a16="http://schemas.microsoft.com/office/drawing/2014/main" id="{53FB8C4D-F1C8-3943-A8AB-E8C5BECBF06A}"/>
                </a:ext>
              </a:extLst>
            </p:cNvPr>
            <p:cNvSpPr txBox="1"/>
            <p:nvPr/>
          </p:nvSpPr>
          <p:spPr>
            <a:xfrm>
              <a:off x="4158562" y="1611157"/>
              <a:ext cx="521328" cy="307777"/>
            </a:xfrm>
            <a:prstGeom prst="rect">
              <a:avLst/>
            </a:prstGeom>
            <a:noFill/>
            <a:ln>
              <a:noFill/>
            </a:ln>
          </p:spPr>
          <p:txBody>
            <a:bodyPr wrap="square" rtlCol="0">
              <a:spAutoFit/>
            </a:bodyPr>
            <a:lstStyle/>
            <a:p>
              <a:r>
                <a:rPr lang="de-DE" sz="700" dirty="0">
                  <a:latin typeface="Helvetica" pitchFamily="2" charset="0"/>
                </a:rPr>
                <a:t>NCS-54</a:t>
              </a:r>
            </a:p>
            <a:p>
              <a:r>
                <a:rPr lang="de-DE" sz="700" dirty="0">
                  <a:latin typeface="Helvetica" pitchFamily="2" charset="0"/>
                </a:rPr>
                <a:t>1</a:t>
              </a:r>
            </a:p>
          </p:txBody>
        </p:sp>
        <p:sp>
          <p:nvSpPr>
            <p:cNvPr id="174" name="Textfeld 173">
              <a:extLst>
                <a:ext uri="{FF2B5EF4-FFF2-40B4-BE49-F238E27FC236}">
                  <a16:creationId xmlns:a16="http://schemas.microsoft.com/office/drawing/2014/main" id="{2155C168-482A-9B4F-AF4E-88BD173E1A98}"/>
                </a:ext>
              </a:extLst>
            </p:cNvPr>
            <p:cNvSpPr txBox="1"/>
            <p:nvPr/>
          </p:nvSpPr>
          <p:spPr>
            <a:xfrm>
              <a:off x="4647067" y="1611157"/>
              <a:ext cx="521328" cy="307777"/>
            </a:xfrm>
            <a:prstGeom prst="rect">
              <a:avLst/>
            </a:prstGeom>
            <a:noFill/>
            <a:ln>
              <a:noFill/>
            </a:ln>
          </p:spPr>
          <p:txBody>
            <a:bodyPr wrap="square" rtlCol="0">
              <a:spAutoFit/>
            </a:bodyPr>
            <a:lstStyle/>
            <a:p>
              <a:r>
                <a:rPr lang="de-DE" sz="700" dirty="0">
                  <a:latin typeface="Helvetica" pitchFamily="2" charset="0"/>
                </a:rPr>
                <a:t>NCS-54</a:t>
              </a:r>
            </a:p>
            <a:p>
              <a:r>
                <a:rPr lang="de-DE" sz="700" dirty="0">
                  <a:latin typeface="Helvetica" pitchFamily="2" charset="0"/>
                </a:rPr>
                <a:t>2</a:t>
              </a:r>
            </a:p>
          </p:txBody>
        </p:sp>
        <p:sp>
          <p:nvSpPr>
            <p:cNvPr id="175" name="Textfeld 174">
              <a:extLst>
                <a:ext uri="{FF2B5EF4-FFF2-40B4-BE49-F238E27FC236}">
                  <a16:creationId xmlns:a16="http://schemas.microsoft.com/office/drawing/2014/main" id="{6D417386-9567-C248-AA34-DEBCE8CF2293}"/>
                </a:ext>
              </a:extLst>
            </p:cNvPr>
            <p:cNvSpPr txBox="1"/>
            <p:nvPr/>
          </p:nvSpPr>
          <p:spPr>
            <a:xfrm>
              <a:off x="5098701" y="1611157"/>
              <a:ext cx="521328" cy="307777"/>
            </a:xfrm>
            <a:prstGeom prst="rect">
              <a:avLst/>
            </a:prstGeom>
            <a:noFill/>
            <a:ln>
              <a:noFill/>
            </a:ln>
          </p:spPr>
          <p:txBody>
            <a:bodyPr wrap="square" rtlCol="0">
              <a:spAutoFit/>
            </a:bodyPr>
            <a:lstStyle/>
            <a:p>
              <a:r>
                <a:rPr lang="de-DE" sz="700" dirty="0">
                  <a:latin typeface="Helvetica" pitchFamily="2" charset="0"/>
                </a:rPr>
                <a:t>NCS-54</a:t>
              </a:r>
            </a:p>
            <a:p>
              <a:r>
                <a:rPr lang="de-DE" sz="700" dirty="0">
                  <a:latin typeface="Helvetica" pitchFamily="2" charset="0"/>
                </a:rPr>
                <a:t>3</a:t>
              </a:r>
            </a:p>
          </p:txBody>
        </p:sp>
        <p:sp>
          <p:nvSpPr>
            <p:cNvPr id="179" name="Textfeld 178">
              <a:extLst>
                <a:ext uri="{FF2B5EF4-FFF2-40B4-BE49-F238E27FC236}">
                  <a16:creationId xmlns:a16="http://schemas.microsoft.com/office/drawing/2014/main" id="{F5725A35-D4CD-4A40-B0FB-00DEFBC3364D}"/>
                </a:ext>
              </a:extLst>
            </p:cNvPr>
            <p:cNvSpPr txBox="1"/>
            <p:nvPr/>
          </p:nvSpPr>
          <p:spPr>
            <a:xfrm>
              <a:off x="4647067" y="1917461"/>
              <a:ext cx="521328" cy="307777"/>
            </a:xfrm>
            <a:prstGeom prst="rect">
              <a:avLst/>
            </a:prstGeom>
            <a:noFill/>
            <a:ln>
              <a:noFill/>
            </a:ln>
          </p:spPr>
          <p:txBody>
            <a:bodyPr wrap="square" rtlCol="0">
              <a:spAutoFit/>
            </a:bodyPr>
            <a:lstStyle/>
            <a:p>
              <a:r>
                <a:rPr lang="de-DE" sz="700" dirty="0">
                  <a:latin typeface="Helvetica" pitchFamily="2" charset="0"/>
                </a:rPr>
                <a:t>NCS-60</a:t>
              </a:r>
            </a:p>
            <a:p>
              <a:r>
                <a:rPr lang="de-DE" sz="700" dirty="0">
                  <a:latin typeface="Helvetica" pitchFamily="2" charset="0"/>
                </a:rPr>
                <a:t>1</a:t>
              </a:r>
            </a:p>
          </p:txBody>
        </p:sp>
        <p:sp>
          <p:nvSpPr>
            <p:cNvPr id="180" name="Textfeld 179">
              <a:extLst>
                <a:ext uri="{FF2B5EF4-FFF2-40B4-BE49-F238E27FC236}">
                  <a16:creationId xmlns:a16="http://schemas.microsoft.com/office/drawing/2014/main" id="{F48D6D18-73F0-F94E-95A3-EF21F0DE4EF2}"/>
                </a:ext>
              </a:extLst>
            </p:cNvPr>
            <p:cNvSpPr txBox="1"/>
            <p:nvPr/>
          </p:nvSpPr>
          <p:spPr>
            <a:xfrm>
              <a:off x="5098701" y="1917461"/>
              <a:ext cx="521328" cy="307777"/>
            </a:xfrm>
            <a:prstGeom prst="rect">
              <a:avLst/>
            </a:prstGeom>
            <a:noFill/>
            <a:ln>
              <a:noFill/>
            </a:ln>
          </p:spPr>
          <p:txBody>
            <a:bodyPr wrap="square" rtlCol="0">
              <a:spAutoFit/>
            </a:bodyPr>
            <a:lstStyle/>
            <a:p>
              <a:r>
                <a:rPr lang="de-DE" sz="700" dirty="0">
                  <a:latin typeface="Helvetica" pitchFamily="2" charset="0"/>
                </a:rPr>
                <a:t>NCS-60</a:t>
              </a:r>
            </a:p>
            <a:p>
              <a:r>
                <a:rPr lang="de-DE" sz="700" dirty="0">
                  <a:latin typeface="Helvetica" pitchFamily="2" charset="0"/>
                </a:rPr>
                <a:t>2</a:t>
              </a:r>
            </a:p>
          </p:txBody>
        </p:sp>
        <p:sp>
          <p:nvSpPr>
            <p:cNvPr id="181" name="Textfeld 180">
              <a:extLst>
                <a:ext uri="{FF2B5EF4-FFF2-40B4-BE49-F238E27FC236}">
                  <a16:creationId xmlns:a16="http://schemas.microsoft.com/office/drawing/2014/main" id="{9BE61E27-BF37-B24D-88F2-EE882FAC7AE7}"/>
                </a:ext>
              </a:extLst>
            </p:cNvPr>
            <p:cNvSpPr txBox="1"/>
            <p:nvPr/>
          </p:nvSpPr>
          <p:spPr>
            <a:xfrm>
              <a:off x="5571760" y="1917461"/>
              <a:ext cx="521328" cy="307777"/>
            </a:xfrm>
            <a:prstGeom prst="rect">
              <a:avLst/>
            </a:prstGeom>
            <a:noFill/>
            <a:ln>
              <a:noFill/>
            </a:ln>
          </p:spPr>
          <p:txBody>
            <a:bodyPr wrap="square" rtlCol="0">
              <a:spAutoFit/>
            </a:bodyPr>
            <a:lstStyle/>
            <a:p>
              <a:r>
                <a:rPr lang="de-DE" sz="700" dirty="0">
                  <a:latin typeface="Helvetica" pitchFamily="2" charset="0"/>
                </a:rPr>
                <a:t>NCS-60</a:t>
              </a:r>
            </a:p>
            <a:p>
              <a:r>
                <a:rPr lang="de-DE" sz="700" dirty="0">
                  <a:latin typeface="Helvetica" pitchFamily="2" charset="0"/>
                </a:rPr>
                <a:t>3</a:t>
              </a:r>
            </a:p>
          </p:txBody>
        </p:sp>
        <p:sp>
          <p:nvSpPr>
            <p:cNvPr id="182" name="Textfeld 181">
              <a:extLst>
                <a:ext uri="{FF2B5EF4-FFF2-40B4-BE49-F238E27FC236}">
                  <a16:creationId xmlns:a16="http://schemas.microsoft.com/office/drawing/2014/main" id="{33BC7134-1964-604C-9D82-E1FF49B06188}"/>
                </a:ext>
              </a:extLst>
            </p:cNvPr>
            <p:cNvSpPr txBox="1"/>
            <p:nvPr/>
          </p:nvSpPr>
          <p:spPr>
            <a:xfrm>
              <a:off x="6028930" y="1917461"/>
              <a:ext cx="521328" cy="307777"/>
            </a:xfrm>
            <a:prstGeom prst="rect">
              <a:avLst/>
            </a:prstGeom>
            <a:noFill/>
            <a:ln>
              <a:noFill/>
            </a:ln>
          </p:spPr>
          <p:txBody>
            <a:bodyPr wrap="square" rtlCol="0">
              <a:spAutoFit/>
            </a:bodyPr>
            <a:lstStyle/>
            <a:p>
              <a:r>
                <a:rPr lang="de-DE" sz="700" dirty="0">
                  <a:latin typeface="Helvetica" pitchFamily="2" charset="0"/>
                </a:rPr>
                <a:t>NCS-61</a:t>
              </a:r>
            </a:p>
            <a:p>
              <a:r>
                <a:rPr lang="de-DE" sz="700" dirty="0">
                  <a:latin typeface="Helvetica" pitchFamily="2" charset="0"/>
                </a:rPr>
                <a:t>1</a:t>
              </a:r>
            </a:p>
          </p:txBody>
        </p:sp>
        <p:sp>
          <p:nvSpPr>
            <p:cNvPr id="183" name="Textfeld 182">
              <a:extLst>
                <a:ext uri="{FF2B5EF4-FFF2-40B4-BE49-F238E27FC236}">
                  <a16:creationId xmlns:a16="http://schemas.microsoft.com/office/drawing/2014/main" id="{E408E56A-5042-9C4D-922D-97B9E2E5F79F}"/>
                </a:ext>
              </a:extLst>
            </p:cNvPr>
            <p:cNvSpPr txBox="1"/>
            <p:nvPr/>
          </p:nvSpPr>
          <p:spPr>
            <a:xfrm>
              <a:off x="4444583" y="227094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NCS-61</a:t>
              </a:r>
            </a:p>
            <a:p>
              <a:r>
                <a:rPr lang="de-DE" sz="700" dirty="0">
                  <a:solidFill>
                    <a:srgbClr val="48B0F0"/>
                  </a:solidFill>
                  <a:latin typeface="Helvetica" pitchFamily="2" charset="0"/>
                </a:rPr>
                <a:t>2</a:t>
              </a:r>
            </a:p>
          </p:txBody>
        </p:sp>
        <p:sp>
          <p:nvSpPr>
            <p:cNvPr id="184" name="Textfeld 183">
              <a:extLst>
                <a:ext uri="{FF2B5EF4-FFF2-40B4-BE49-F238E27FC236}">
                  <a16:creationId xmlns:a16="http://schemas.microsoft.com/office/drawing/2014/main" id="{4C4BEF6F-1644-164A-9934-FAF5C780CB80}"/>
                </a:ext>
              </a:extLst>
            </p:cNvPr>
            <p:cNvSpPr txBox="1"/>
            <p:nvPr/>
          </p:nvSpPr>
          <p:spPr>
            <a:xfrm>
              <a:off x="4883256" y="2270947"/>
              <a:ext cx="521328" cy="307777"/>
            </a:xfrm>
            <a:prstGeom prst="rect">
              <a:avLst/>
            </a:prstGeom>
            <a:noFill/>
            <a:ln>
              <a:noFill/>
            </a:ln>
          </p:spPr>
          <p:txBody>
            <a:bodyPr wrap="square" rtlCol="0">
              <a:spAutoFit/>
            </a:bodyPr>
            <a:lstStyle/>
            <a:p>
              <a:r>
                <a:rPr lang="de-DE" sz="700" dirty="0">
                  <a:latin typeface="Helvetica" pitchFamily="2" charset="0"/>
                </a:rPr>
                <a:t>NCS-61</a:t>
              </a:r>
            </a:p>
            <a:p>
              <a:r>
                <a:rPr lang="de-DE" sz="700" dirty="0">
                  <a:latin typeface="Helvetica" pitchFamily="2" charset="0"/>
                </a:rPr>
                <a:t>3</a:t>
              </a:r>
            </a:p>
          </p:txBody>
        </p:sp>
      </p:grpSp>
      <p:grpSp>
        <p:nvGrpSpPr>
          <p:cNvPr id="4" name="Gruppieren 3">
            <a:extLst>
              <a:ext uri="{FF2B5EF4-FFF2-40B4-BE49-F238E27FC236}">
                <a16:creationId xmlns:a16="http://schemas.microsoft.com/office/drawing/2014/main" id="{38B99A1F-26E6-7F4A-869F-3997BD03AA8A}"/>
              </a:ext>
            </a:extLst>
          </p:cNvPr>
          <p:cNvGrpSpPr/>
          <p:nvPr/>
        </p:nvGrpSpPr>
        <p:grpSpPr>
          <a:xfrm>
            <a:off x="3959916" y="4580687"/>
            <a:ext cx="2891791" cy="2838483"/>
            <a:chOff x="3959916" y="4580687"/>
            <a:chExt cx="2891791" cy="2838483"/>
          </a:xfrm>
        </p:grpSpPr>
        <p:grpSp>
          <p:nvGrpSpPr>
            <p:cNvPr id="215" name="Gruppieren 214">
              <a:extLst>
                <a:ext uri="{FF2B5EF4-FFF2-40B4-BE49-F238E27FC236}">
                  <a16:creationId xmlns:a16="http://schemas.microsoft.com/office/drawing/2014/main" id="{37C146AD-4394-364F-8D86-6B069D09F8DE}"/>
                </a:ext>
              </a:extLst>
            </p:cNvPr>
            <p:cNvGrpSpPr/>
            <p:nvPr/>
          </p:nvGrpSpPr>
          <p:grpSpPr>
            <a:xfrm>
              <a:off x="3959916" y="4580687"/>
              <a:ext cx="2891791" cy="2838483"/>
              <a:chOff x="4704079" y="1994688"/>
              <a:chExt cx="4053841" cy="4040352"/>
            </a:xfrm>
          </p:grpSpPr>
          <p:sp>
            <p:nvSpPr>
              <p:cNvPr id="239" name="Oval 238">
                <a:extLst>
                  <a:ext uri="{FF2B5EF4-FFF2-40B4-BE49-F238E27FC236}">
                    <a16:creationId xmlns:a16="http://schemas.microsoft.com/office/drawing/2014/main" id="{23ABC7EE-5000-EE4B-871D-D6A6845EA342}"/>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chemeClr val="tx1"/>
                  </a:solidFill>
                  <a:latin typeface="Helvetica" pitchFamily="2" charset="0"/>
                </a:endParaRPr>
              </a:p>
            </p:txBody>
          </p:sp>
          <p:cxnSp>
            <p:nvCxnSpPr>
              <p:cNvPr id="240" name="Gerade Verbindung 239">
                <a:extLst>
                  <a:ext uri="{FF2B5EF4-FFF2-40B4-BE49-F238E27FC236}">
                    <a16:creationId xmlns:a16="http://schemas.microsoft.com/office/drawing/2014/main" id="{80E4F627-23DF-3743-88CE-BBBDA888C1CF}"/>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a:extLst>
                  <a:ext uri="{FF2B5EF4-FFF2-40B4-BE49-F238E27FC236}">
                    <a16:creationId xmlns:a16="http://schemas.microsoft.com/office/drawing/2014/main" id="{DB3BBFDF-FD6E-C046-A6E8-B3BA4DDC296D}"/>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a:extLst>
                  <a:ext uri="{FF2B5EF4-FFF2-40B4-BE49-F238E27FC236}">
                    <a16:creationId xmlns:a16="http://schemas.microsoft.com/office/drawing/2014/main" id="{98DA359D-1AF5-994F-9C51-3B4501A8539B}"/>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a:extLst>
                  <a:ext uri="{FF2B5EF4-FFF2-40B4-BE49-F238E27FC236}">
                    <a16:creationId xmlns:a16="http://schemas.microsoft.com/office/drawing/2014/main" id="{77B348CA-192B-C64D-ACED-94DD2A009035}"/>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a:extLst>
                  <a:ext uri="{FF2B5EF4-FFF2-40B4-BE49-F238E27FC236}">
                    <a16:creationId xmlns:a16="http://schemas.microsoft.com/office/drawing/2014/main" id="{5A73AAB0-1BD8-D74A-B2D7-0CE459F21E45}"/>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a:extLst>
                  <a:ext uri="{FF2B5EF4-FFF2-40B4-BE49-F238E27FC236}">
                    <a16:creationId xmlns:a16="http://schemas.microsoft.com/office/drawing/2014/main" id="{504ECCF9-EC95-E149-BB3E-575ECFCF5D8A}"/>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a:extLst>
                  <a:ext uri="{FF2B5EF4-FFF2-40B4-BE49-F238E27FC236}">
                    <a16:creationId xmlns:a16="http://schemas.microsoft.com/office/drawing/2014/main" id="{896DC8A2-0A50-5641-A2FD-714B04EE98C3}"/>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a:extLst>
                  <a:ext uri="{FF2B5EF4-FFF2-40B4-BE49-F238E27FC236}">
                    <a16:creationId xmlns:a16="http://schemas.microsoft.com/office/drawing/2014/main" id="{170BCAD7-E747-F64F-93F6-F6530E66319A}"/>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a:extLst>
                  <a:ext uri="{FF2B5EF4-FFF2-40B4-BE49-F238E27FC236}">
                    <a16:creationId xmlns:a16="http://schemas.microsoft.com/office/drawing/2014/main" id="{5DA45A1E-27D0-EE40-A7AB-15F58062EADB}"/>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Gerade Verbindung 248">
                <a:extLst>
                  <a:ext uri="{FF2B5EF4-FFF2-40B4-BE49-F238E27FC236}">
                    <a16:creationId xmlns:a16="http://schemas.microsoft.com/office/drawing/2014/main" id="{0826007B-D9CB-3349-B14C-68A5BADAE750}"/>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Gerade Verbindung 249">
                <a:extLst>
                  <a:ext uri="{FF2B5EF4-FFF2-40B4-BE49-F238E27FC236}">
                    <a16:creationId xmlns:a16="http://schemas.microsoft.com/office/drawing/2014/main" id="{89E2F714-150D-9D4F-9852-50DC9F22D124}"/>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Gerade Verbindung 250">
                <a:extLst>
                  <a:ext uri="{FF2B5EF4-FFF2-40B4-BE49-F238E27FC236}">
                    <a16:creationId xmlns:a16="http://schemas.microsoft.com/office/drawing/2014/main" id="{A95BB74C-3D12-AF42-92F3-EC164ACE1CF2}"/>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Gerade Verbindung 251">
                <a:extLst>
                  <a:ext uri="{FF2B5EF4-FFF2-40B4-BE49-F238E27FC236}">
                    <a16:creationId xmlns:a16="http://schemas.microsoft.com/office/drawing/2014/main" id="{1BD0B5EF-DAD6-A74F-883C-474ACA8A9071}"/>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Gerade Verbindung 252">
                <a:extLst>
                  <a:ext uri="{FF2B5EF4-FFF2-40B4-BE49-F238E27FC236}">
                    <a16:creationId xmlns:a16="http://schemas.microsoft.com/office/drawing/2014/main" id="{E3A1BA6A-8940-A54E-9C70-EEC2F7FC6540}"/>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Gerade Verbindung 253">
                <a:extLst>
                  <a:ext uri="{FF2B5EF4-FFF2-40B4-BE49-F238E27FC236}">
                    <a16:creationId xmlns:a16="http://schemas.microsoft.com/office/drawing/2014/main" id="{6C47204B-D921-D24F-A12B-169D982FE84F}"/>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Gerade Verbindung 254">
                <a:extLst>
                  <a:ext uri="{FF2B5EF4-FFF2-40B4-BE49-F238E27FC236}">
                    <a16:creationId xmlns:a16="http://schemas.microsoft.com/office/drawing/2014/main" id="{8605C2D3-159E-984A-87F4-FDEEE68AF4C0}"/>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a:extLst>
                  <a:ext uri="{FF2B5EF4-FFF2-40B4-BE49-F238E27FC236}">
                    <a16:creationId xmlns:a16="http://schemas.microsoft.com/office/drawing/2014/main" id="{FB048DCD-90F2-5640-AD93-7523CD58BA43}"/>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a:extLst>
                  <a:ext uri="{FF2B5EF4-FFF2-40B4-BE49-F238E27FC236}">
                    <a16:creationId xmlns:a16="http://schemas.microsoft.com/office/drawing/2014/main" id="{9BEAAEF4-2471-0746-AAED-4FD1F8C5759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Gerade Verbindung 257">
                <a:extLst>
                  <a:ext uri="{FF2B5EF4-FFF2-40B4-BE49-F238E27FC236}">
                    <a16:creationId xmlns:a16="http://schemas.microsoft.com/office/drawing/2014/main" id="{B4E625BE-E4BE-9241-A014-02EC9DDB58BB}"/>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Gerade Verbindung 258">
                <a:extLst>
                  <a:ext uri="{FF2B5EF4-FFF2-40B4-BE49-F238E27FC236}">
                    <a16:creationId xmlns:a16="http://schemas.microsoft.com/office/drawing/2014/main" id="{FE803841-6893-6445-8AC0-A5F8E9321E49}"/>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Gerade Verbindung 259">
                <a:extLst>
                  <a:ext uri="{FF2B5EF4-FFF2-40B4-BE49-F238E27FC236}">
                    <a16:creationId xmlns:a16="http://schemas.microsoft.com/office/drawing/2014/main" id="{B3434957-A3C8-BD40-ADB2-4DE8002A8517}"/>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Gerade Verbindung 260">
                <a:extLst>
                  <a:ext uri="{FF2B5EF4-FFF2-40B4-BE49-F238E27FC236}">
                    <a16:creationId xmlns:a16="http://schemas.microsoft.com/office/drawing/2014/main" id="{B1ABA52E-7A4D-DD41-A093-7935422AA0A9}"/>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 Verbindung 261">
                <a:extLst>
                  <a:ext uri="{FF2B5EF4-FFF2-40B4-BE49-F238E27FC236}">
                    <a16:creationId xmlns:a16="http://schemas.microsoft.com/office/drawing/2014/main" id="{AB899D4B-801A-8A4D-904B-4EE91556CE81}"/>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Gerade Verbindung 262">
                <a:extLst>
                  <a:ext uri="{FF2B5EF4-FFF2-40B4-BE49-F238E27FC236}">
                    <a16:creationId xmlns:a16="http://schemas.microsoft.com/office/drawing/2014/main" id="{3FEBD6F1-1029-7E4F-B710-77B58B2B9045}"/>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Gerade Verbindung 263">
                <a:extLst>
                  <a:ext uri="{FF2B5EF4-FFF2-40B4-BE49-F238E27FC236}">
                    <a16:creationId xmlns:a16="http://schemas.microsoft.com/office/drawing/2014/main" id="{4476C246-75AD-9D49-8B43-A25B444E4E97}"/>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Gerade Verbindung 264">
                <a:extLst>
                  <a:ext uri="{FF2B5EF4-FFF2-40B4-BE49-F238E27FC236}">
                    <a16:creationId xmlns:a16="http://schemas.microsoft.com/office/drawing/2014/main" id="{A5E8804D-ED44-E343-8C43-D5A501854D13}"/>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Gerade Verbindung 265">
                <a:extLst>
                  <a:ext uri="{FF2B5EF4-FFF2-40B4-BE49-F238E27FC236}">
                    <a16:creationId xmlns:a16="http://schemas.microsoft.com/office/drawing/2014/main" id="{2CC7E468-9CCE-9F48-97CE-EC6237EECEDF}"/>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1" name="Textfeld 220">
              <a:extLst>
                <a:ext uri="{FF2B5EF4-FFF2-40B4-BE49-F238E27FC236}">
                  <a16:creationId xmlns:a16="http://schemas.microsoft.com/office/drawing/2014/main" id="{E02051AD-377F-F341-81F4-357E1BE3D4AA}"/>
                </a:ext>
              </a:extLst>
            </p:cNvPr>
            <p:cNvSpPr txBox="1"/>
            <p:nvPr/>
          </p:nvSpPr>
          <p:spPr>
            <a:xfrm>
              <a:off x="4647404" y="5402946"/>
              <a:ext cx="521328" cy="307777"/>
            </a:xfrm>
            <a:prstGeom prst="rect">
              <a:avLst/>
            </a:prstGeom>
            <a:noFill/>
            <a:ln>
              <a:noFill/>
            </a:ln>
          </p:spPr>
          <p:txBody>
            <a:bodyPr wrap="square" rtlCol="0">
              <a:spAutoFit/>
            </a:bodyPr>
            <a:lstStyle/>
            <a:p>
              <a:r>
                <a:rPr lang="de-DE" sz="700" dirty="0">
                  <a:latin typeface="Helvetica" pitchFamily="2" charset="0"/>
                </a:rPr>
                <a:t>NCS-61</a:t>
              </a:r>
            </a:p>
            <a:p>
              <a:r>
                <a:rPr lang="de-DE" sz="700" dirty="0">
                  <a:latin typeface="Helvetica" pitchFamily="2" charset="0"/>
                </a:rPr>
                <a:t>5</a:t>
              </a:r>
            </a:p>
          </p:txBody>
        </p:sp>
        <p:sp>
          <p:nvSpPr>
            <p:cNvPr id="222" name="Textfeld 221">
              <a:extLst>
                <a:ext uri="{FF2B5EF4-FFF2-40B4-BE49-F238E27FC236}">
                  <a16:creationId xmlns:a16="http://schemas.microsoft.com/office/drawing/2014/main" id="{115C0998-7B8E-2049-8074-D55A2AE6B9FD}"/>
                </a:ext>
              </a:extLst>
            </p:cNvPr>
            <p:cNvSpPr txBox="1"/>
            <p:nvPr/>
          </p:nvSpPr>
          <p:spPr>
            <a:xfrm>
              <a:off x="5099038" y="5402946"/>
              <a:ext cx="521328" cy="307777"/>
            </a:xfrm>
            <a:prstGeom prst="rect">
              <a:avLst/>
            </a:prstGeom>
            <a:noFill/>
            <a:ln>
              <a:noFill/>
            </a:ln>
          </p:spPr>
          <p:txBody>
            <a:bodyPr wrap="square" rtlCol="0">
              <a:spAutoFit/>
            </a:bodyPr>
            <a:lstStyle/>
            <a:p>
              <a:r>
                <a:rPr lang="de-DE" sz="700" dirty="0">
                  <a:latin typeface="Helvetica" pitchFamily="2" charset="0"/>
                </a:rPr>
                <a:t>NCS-61</a:t>
              </a:r>
            </a:p>
            <a:p>
              <a:r>
                <a:rPr lang="de-DE" sz="700" dirty="0">
                  <a:latin typeface="Helvetica" pitchFamily="2" charset="0"/>
                </a:rPr>
                <a:t>6</a:t>
              </a:r>
            </a:p>
          </p:txBody>
        </p:sp>
        <p:sp>
          <p:nvSpPr>
            <p:cNvPr id="226" name="Textfeld 225">
              <a:extLst>
                <a:ext uri="{FF2B5EF4-FFF2-40B4-BE49-F238E27FC236}">
                  <a16:creationId xmlns:a16="http://schemas.microsoft.com/office/drawing/2014/main" id="{7164F01F-0CBE-5249-94F3-61ADF031DB85}"/>
                </a:ext>
              </a:extLst>
            </p:cNvPr>
            <p:cNvSpPr txBox="1"/>
            <p:nvPr/>
          </p:nvSpPr>
          <p:spPr>
            <a:xfrm>
              <a:off x="4647404" y="5748436"/>
              <a:ext cx="521328" cy="307777"/>
            </a:xfrm>
            <a:prstGeom prst="rect">
              <a:avLst/>
            </a:prstGeom>
            <a:noFill/>
            <a:ln>
              <a:noFill/>
            </a:ln>
          </p:spPr>
          <p:txBody>
            <a:bodyPr wrap="square" rtlCol="0">
              <a:spAutoFit/>
            </a:bodyPr>
            <a:lstStyle/>
            <a:p>
              <a:r>
                <a:rPr lang="de-DE" sz="700" dirty="0">
                  <a:latin typeface="Helvetica" pitchFamily="2" charset="0"/>
                </a:rPr>
                <a:t>NCS-52</a:t>
              </a:r>
            </a:p>
            <a:p>
              <a:r>
                <a:rPr lang="de-DE" sz="700" dirty="0">
                  <a:latin typeface="Helvetica" pitchFamily="2" charset="0"/>
                </a:rPr>
                <a:t>4</a:t>
              </a:r>
            </a:p>
          </p:txBody>
        </p:sp>
        <p:sp>
          <p:nvSpPr>
            <p:cNvPr id="227" name="Textfeld 226">
              <a:extLst>
                <a:ext uri="{FF2B5EF4-FFF2-40B4-BE49-F238E27FC236}">
                  <a16:creationId xmlns:a16="http://schemas.microsoft.com/office/drawing/2014/main" id="{E52D0C2F-0149-B148-B97C-DD80F870ACCF}"/>
                </a:ext>
              </a:extLst>
            </p:cNvPr>
            <p:cNvSpPr txBox="1"/>
            <p:nvPr/>
          </p:nvSpPr>
          <p:spPr>
            <a:xfrm>
              <a:off x="5099038" y="5748436"/>
              <a:ext cx="521328" cy="307777"/>
            </a:xfrm>
            <a:prstGeom prst="rect">
              <a:avLst/>
            </a:prstGeom>
            <a:noFill/>
            <a:ln>
              <a:noFill/>
            </a:ln>
          </p:spPr>
          <p:txBody>
            <a:bodyPr wrap="square" rtlCol="0">
              <a:spAutoFit/>
            </a:bodyPr>
            <a:lstStyle/>
            <a:p>
              <a:r>
                <a:rPr lang="de-DE" sz="700" dirty="0">
                  <a:latin typeface="Helvetica" pitchFamily="2" charset="0"/>
                </a:rPr>
                <a:t>NCS-52</a:t>
              </a:r>
            </a:p>
            <a:p>
              <a:r>
                <a:rPr lang="de-DE" sz="700" dirty="0">
                  <a:latin typeface="Helvetica" pitchFamily="2" charset="0"/>
                </a:rPr>
                <a:t>5</a:t>
              </a:r>
            </a:p>
          </p:txBody>
        </p:sp>
        <p:sp>
          <p:nvSpPr>
            <p:cNvPr id="231" name="Textfeld 230">
              <a:extLst>
                <a:ext uri="{FF2B5EF4-FFF2-40B4-BE49-F238E27FC236}">
                  <a16:creationId xmlns:a16="http://schemas.microsoft.com/office/drawing/2014/main" id="{343BE7C7-54A2-A444-B9D3-1F468FA8EA3F}"/>
                </a:ext>
              </a:extLst>
            </p:cNvPr>
            <p:cNvSpPr txBox="1"/>
            <p:nvPr/>
          </p:nvSpPr>
          <p:spPr>
            <a:xfrm>
              <a:off x="5650486" y="6749667"/>
              <a:ext cx="444635" cy="276999"/>
            </a:xfrm>
            <a:prstGeom prst="rect">
              <a:avLst/>
            </a:prstGeom>
            <a:noFill/>
            <a:ln>
              <a:noFill/>
            </a:ln>
          </p:spPr>
          <p:txBody>
            <a:bodyPr wrap="square" rtlCol="0">
              <a:spAutoFit/>
            </a:bodyPr>
            <a:lstStyle/>
            <a:p>
              <a:r>
                <a:rPr lang="de-DE" sz="600" dirty="0">
                  <a:latin typeface="Helvetica" pitchFamily="2" charset="0"/>
                </a:rPr>
                <a:t>- </a:t>
              </a:r>
              <a:r>
                <a:rPr lang="de-DE" sz="600" dirty="0" err="1">
                  <a:latin typeface="Helvetica" pitchFamily="2" charset="0"/>
                </a:rPr>
                <a:t>control</a:t>
              </a:r>
              <a:r>
                <a:rPr lang="de-DE" sz="600" dirty="0">
                  <a:latin typeface="Helvetica" pitchFamily="2" charset="0"/>
                </a:rPr>
                <a:t> </a:t>
              </a:r>
            </a:p>
          </p:txBody>
        </p:sp>
        <p:sp>
          <p:nvSpPr>
            <p:cNvPr id="232" name="Textfeld 231">
              <a:extLst>
                <a:ext uri="{FF2B5EF4-FFF2-40B4-BE49-F238E27FC236}">
                  <a16:creationId xmlns:a16="http://schemas.microsoft.com/office/drawing/2014/main" id="{3671B06E-2768-4F4F-8B78-6375E0ABFE63}"/>
                </a:ext>
              </a:extLst>
            </p:cNvPr>
            <p:cNvSpPr txBox="1"/>
            <p:nvPr/>
          </p:nvSpPr>
          <p:spPr>
            <a:xfrm>
              <a:off x="5182677" y="6749667"/>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233" name="Textfeld 232">
              <a:extLst>
                <a:ext uri="{FF2B5EF4-FFF2-40B4-BE49-F238E27FC236}">
                  <a16:creationId xmlns:a16="http://schemas.microsoft.com/office/drawing/2014/main" id="{B7DBBAD0-7103-1C49-9F4C-F22C9E8FCE39}"/>
                </a:ext>
              </a:extLst>
            </p:cNvPr>
            <p:cNvSpPr txBox="1"/>
            <p:nvPr/>
          </p:nvSpPr>
          <p:spPr>
            <a:xfrm>
              <a:off x="5573177" y="5748436"/>
              <a:ext cx="521328" cy="307777"/>
            </a:xfrm>
            <a:prstGeom prst="rect">
              <a:avLst/>
            </a:prstGeom>
            <a:noFill/>
            <a:ln>
              <a:noFill/>
            </a:ln>
          </p:spPr>
          <p:txBody>
            <a:bodyPr wrap="square" rtlCol="0">
              <a:spAutoFit/>
            </a:bodyPr>
            <a:lstStyle/>
            <a:p>
              <a:r>
                <a:rPr lang="de-DE" sz="700" dirty="0">
                  <a:latin typeface="Helvetica" pitchFamily="2" charset="0"/>
                </a:rPr>
                <a:t>NCS-52</a:t>
              </a:r>
            </a:p>
            <a:p>
              <a:r>
                <a:rPr lang="de-DE" sz="700" dirty="0">
                  <a:latin typeface="Helvetica" pitchFamily="2" charset="0"/>
                </a:rPr>
                <a:t>6</a:t>
              </a:r>
            </a:p>
          </p:txBody>
        </p:sp>
      </p:grpSp>
      <p:sp>
        <p:nvSpPr>
          <p:cNvPr id="2" name="Foliennummernplatzhalter 1"/>
          <p:cNvSpPr>
            <a:spLocks noGrp="1"/>
          </p:cNvSpPr>
          <p:nvPr>
            <p:ph type="sldNum" sz="quarter" idx="12"/>
          </p:nvPr>
        </p:nvSpPr>
        <p:spPr/>
        <p:txBody>
          <a:bodyPr/>
          <a:lstStyle/>
          <a:p>
            <a:fld id="{D1518DB2-8BF5-BB49-AB6F-F59199DF38B5}" type="slidenum">
              <a:rPr lang="de-DE" smtClean="0"/>
              <a:t>28</a:t>
            </a:fld>
            <a:endParaRPr lang="de-DE"/>
          </a:p>
        </p:txBody>
      </p:sp>
    </p:spTree>
    <p:extLst>
      <p:ext uri="{BB962C8B-B14F-4D97-AF65-F5344CB8AC3E}">
        <p14:creationId xmlns:p14="http://schemas.microsoft.com/office/powerpoint/2010/main" val="1685763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2262357082"/>
              </p:ext>
            </p:extLst>
          </p:nvPr>
        </p:nvGraphicFramePr>
        <p:xfrm>
          <a:off x="373085" y="2703784"/>
          <a:ext cx="3767358" cy="1007742"/>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solidFill>
                            <a:srgbClr val="48B0F0"/>
                          </a:solidFill>
                          <a:latin typeface="Helvetica" pitchFamily="2" charset="0"/>
                        </a:rPr>
                        <a:t>NCS-44</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of 3 (in total 6 out of 6, </a:t>
                      </a:r>
                      <a:r>
                        <a:rPr lang="de-DE" sz="800" dirty="0" err="1">
                          <a:latin typeface="Helvetica" pitchFamily="2" charset="0"/>
                        </a:rPr>
                        <a:t>technical</a:t>
                      </a:r>
                      <a:r>
                        <a:rPr lang="de-DE" sz="800" baseline="0" dirty="0">
                          <a:latin typeface="Helvetica" pitchFamily="2" charset="0"/>
                        </a:rPr>
                        <a:t> </a:t>
                      </a:r>
                      <a:r>
                        <a:rPr lang="de-DE" sz="800" baseline="0" dirty="0" err="1">
                          <a:latin typeface="Helvetica" pitchFamily="2" charset="0"/>
                        </a:rPr>
                        <a:t>replicate</a:t>
                      </a:r>
                      <a:r>
                        <a:rPr lang="de-DE" sz="800" baseline="0" dirty="0">
                          <a:latin typeface="Helvetica" pitchFamily="2" charset="0"/>
                        </a:rPr>
                        <a:t> </a:t>
                      </a:r>
                      <a:r>
                        <a:rPr lang="de-DE" sz="800" baseline="0" dirty="0" err="1">
                          <a:latin typeface="Helvetica" pitchFamily="2" charset="0"/>
                        </a:rPr>
                        <a:t>see</a:t>
                      </a:r>
                      <a:r>
                        <a:rPr lang="de-DE" sz="800" baseline="0" dirty="0">
                          <a:latin typeface="Helvetica" pitchFamily="2" charset="0"/>
                        </a:rPr>
                        <a:t> also </a:t>
                      </a:r>
                      <a:r>
                        <a:rPr lang="de-DE" sz="800" baseline="0" dirty="0" err="1">
                          <a:latin typeface="Helvetica" pitchFamily="2" charset="0"/>
                        </a:rPr>
                        <a:t>below</a:t>
                      </a:r>
                      <a:r>
                        <a:rPr lang="de-DE" sz="800" baseline="0" dirty="0">
                          <a:latin typeface="Helvetica" pitchFamily="2" charset="0"/>
                        </a:rPr>
                        <a:t>)</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NCS-45</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3 out of 3 (in total</a:t>
                      </a:r>
                      <a:r>
                        <a:rPr lang="de-DE" sz="800" baseline="0" dirty="0">
                          <a:latin typeface="Helvetica" pitchFamily="2" charset="0"/>
                        </a:rPr>
                        <a:t> 5 out of 6, </a:t>
                      </a:r>
                      <a:r>
                        <a:rPr lang="de-DE" sz="800" baseline="0" dirty="0" err="1">
                          <a:latin typeface="Helvetica" pitchFamily="2" charset="0"/>
                        </a:rPr>
                        <a:t>see</a:t>
                      </a:r>
                      <a:r>
                        <a:rPr lang="de-DE" sz="800" baseline="0" dirty="0">
                          <a:latin typeface="Helvetica" pitchFamily="2" charset="0"/>
                        </a:rPr>
                        <a:t> also </a:t>
                      </a:r>
                      <a:r>
                        <a:rPr lang="de-DE" sz="800" baseline="0" dirty="0" err="1">
                          <a:latin typeface="Helvetica" pitchFamily="2" charset="0"/>
                        </a:rPr>
                        <a:t>slide</a:t>
                      </a:r>
                      <a:r>
                        <a:rPr lang="de-DE" sz="800" baseline="0" dirty="0">
                          <a:latin typeface="Helvetica" pitchFamily="2" charset="0"/>
                        </a:rPr>
                        <a:t> 27)</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1698445"/>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8" name="Rechteck 7">
            <a:extLst>
              <a:ext uri="{FF2B5EF4-FFF2-40B4-BE49-F238E27FC236}">
                <a16:creationId xmlns:a16="http://schemas.microsoft.com/office/drawing/2014/main" id="{87C86CDB-42EE-A749-86B1-BCDC6C687BBA}"/>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5-FOA –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4169155793"/>
              </p:ext>
            </p:extLst>
          </p:nvPr>
        </p:nvGraphicFramePr>
        <p:xfrm>
          <a:off x="368301" y="6841251"/>
          <a:ext cx="3781426" cy="468628"/>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err="1">
                          <a:solidFill>
                            <a:schemeClr val="tx1"/>
                          </a:solidFill>
                          <a:latin typeface="Helvetica" pitchFamily="2" charset="0"/>
                          <a:ea typeface="+mn-ea"/>
                          <a:cs typeface="+mn-cs"/>
                        </a:rPr>
                        <a:t>Construct</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solidFill>
                            <a:srgbClr val="48B0F0"/>
                          </a:solidFill>
                          <a:latin typeface="Helvetica" pitchFamily="2" charset="0"/>
                        </a:rPr>
                        <a:t>NCS-44</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a:t>
                      </a:r>
                      <a:r>
                        <a:rPr lang="de-DE" sz="800" smtClean="0">
                          <a:latin typeface="Helvetica" pitchFamily="2" charset="0"/>
                        </a:rPr>
                        <a:t>iable </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bl>
          </a:graphicData>
        </a:graphic>
      </p:graphicFrame>
      <p:pic>
        <p:nvPicPr>
          <p:cNvPr id="100" name="Grafik 99">
            <a:extLst>
              <a:ext uri="{FF2B5EF4-FFF2-40B4-BE49-F238E27FC236}">
                <a16:creationId xmlns:a16="http://schemas.microsoft.com/office/drawing/2014/main" id="{C3275267-C34B-3348-92E8-0F204642C49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9247" t="7464" r="22296" b="17278"/>
          <a:stretch/>
        </p:blipFill>
        <p:spPr>
          <a:xfrm>
            <a:off x="374020" y="4575780"/>
            <a:ext cx="1519671" cy="1887064"/>
          </a:xfrm>
          <a:prstGeom prst="rect">
            <a:avLst/>
          </a:prstGeom>
        </p:spPr>
      </p:pic>
      <p:pic>
        <p:nvPicPr>
          <p:cNvPr id="101" name="Grafik 100">
            <a:extLst>
              <a:ext uri="{FF2B5EF4-FFF2-40B4-BE49-F238E27FC236}">
                <a16:creationId xmlns:a16="http://schemas.microsoft.com/office/drawing/2014/main" id="{EDF61439-F50F-1649-90E4-07CB8D56F75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6932" t="12315" r="24079" b="12428"/>
          <a:stretch/>
        </p:blipFill>
        <p:spPr>
          <a:xfrm>
            <a:off x="370638" y="439328"/>
            <a:ext cx="1536370" cy="1887064"/>
          </a:xfrm>
          <a:prstGeom prst="rect">
            <a:avLst/>
          </a:prstGeom>
        </p:spPr>
      </p:pic>
      <p:grpSp>
        <p:nvGrpSpPr>
          <p:cNvPr id="2" name="Group 1">
            <a:extLst>
              <a:ext uri="{FF2B5EF4-FFF2-40B4-BE49-F238E27FC236}">
                <a16:creationId xmlns:a16="http://schemas.microsoft.com/office/drawing/2014/main" id="{09F1C342-7D09-EA49-A8DD-A19A097D6B8D}"/>
              </a:ext>
            </a:extLst>
          </p:cNvPr>
          <p:cNvGrpSpPr/>
          <p:nvPr/>
        </p:nvGrpSpPr>
        <p:grpSpPr>
          <a:xfrm>
            <a:off x="3959920" y="439328"/>
            <a:ext cx="2891791" cy="2838483"/>
            <a:chOff x="3959920" y="439328"/>
            <a:chExt cx="2891791" cy="2838483"/>
          </a:xfrm>
        </p:grpSpPr>
        <p:grpSp>
          <p:nvGrpSpPr>
            <p:cNvPr id="105" name="Gruppieren 104">
              <a:extLst>
                <a:ext uri="{FF2B5EF4-FFF2-40B4-BE49-F238E27FC236}">
                  <a16:creationId xmlns:a16="http://schemas.microsoft.com/office/drawing/2014/main" id="{B8C3BDBA-8181-C04F-9864-C7ABDD11B408}"/>
                </a:ext>
              </a:extLst>
            </p:cNvPr>
            <p:cNvGrpSpPr/>
            <p:nvPr/>
          </p:nvGrpSpPr>
          <p:grpSpPr>
            <a:xfrm>
              <a:off x="3959920" y="439328"/>
              <a:ext cx="2891791" cy="2838483"/>
              <a:chOff x="4704079" y="1994688"/>
              <a:chExt cx="4053841" cy="4040352"/>
            </a:xfrm>
          </p:grpSpPr>
          <p:sp>
            <p:nvSpPr>
              <p:cNvPr id="113" name="Oval 112">
                <a:extLst>
                  <a:ext uri="{FF2B5EF4-FFF2-40B4-BE49-F238E27FC236}">
                    <a16:creationId xmlns:a16="http://schemas.microsoft.com/office/drawing/2014/main" id="{228A5998-D96D-C84A-BCAB-7D54BCA32C93}"/>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chemeClr val="tx1"/>
                  </a:solidFill>
                  <a:latin typeface="Helvetica" pitchFamily="2" charset="0"/>
                </a:endParaRPr>
              </a:p>
            </p:txBody>
          </p:sp>
          <p:cxnSp>
            <p:nvCxnSpPr>
              <p:cNvPr id="114" name="Gerade Verbindung 113">
                <a:extLst>
                  <a:ext uri="{FF2B5EF4-FFF2-40B4-BE49-F238E27FC236}">
                    <a16:creationId xmlns:a16="http://schemas.microsoft.com/office/drawing/2014/main" id="{A03A7CFC-FD2D-0848-AC08-725D593B6F9B}"/>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a:extLst>
                  <a:ext uri="{FF2B5EF4-FFF2-40B4-BE49-F238E27FC236}">
                    <a16:creationId xmlns:a16="http://schemas.microsoft.com/office/drawing/2014/main" id="{C5E724D7-FF4B-2549-B7B6-D0335358295F}"/>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EC4DE17B-AC45-7342-88C5-B1F335882E43}"/>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a:extLst>
                  <a:ext uri="{FF2B5EF4-FFF2-40B4-BE49-F238E27FC236}">
                    <a16:creationId xmlns:a16="http://schemas.microsoft.com/office/drawing/2014/main" id="{A157F58E-5905-7241-8B48-4DD269DFC91B}"/>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a:extLst>
                  <a:ext uri="{FF2B5EF4-FFF2-40B4-BE49-F238E27FC236}">
                    <a16:creationId xmlns:a16="http://schemas.microsoft.com/office/drawing/2014/main" id="{FFB7CD7D-7EC4-0644-93D1-D913B800DEAC}"/>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a:extLst>
                  <a:ext uri="{FF2B5EF4-FFF2-40B4-BE49-F238E27FC236}">
                    <a16:creationId xmlns:a16="http://schemas.microsoft.com/office/drawing/2014/main" id="{F518827C-1982-C349-8905-6B73EB471288}"/>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119">
                <a:extLst>
                  <a:ext uri="{FF2B5EF4-FFF2-40B4-BE49-F238E27FC236}">
                    <a16:creationId xmlns:a16="http://schemas.microsoft.com/office/drawing/2014/main" id="{007A8F11-7FD3-094F-B626-9992C3DE42D3}"/>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a:extLst>
                  <a:ext uri="{FF2B5EF4-FFF2-40B4-BE49-F238E27FC236}">
                    <a16:creationId xmlns:a16="http://schemas.microsoft.com/office/drawing/2014/main" id="{85500BBC-7096-A341-9182-74D5A4C57552}"/>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a:extLst>
                  <a:ext uri="{FF2B5EF4-FFF2-40B4-BE49-F238E27FC236}">
                    <a16:creationId xmlns:a16="http://schemas.microsoft.com/office/drawing/2014/main" id="{5ACA47AA-E7C2-4949-A6FD-1DDF45C0D889}"/>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a:extLst>
                  <a:ext uri="{FF2B5EF4-FFF2-40B4-BE49-F238E27FC236}">
                    <a16:creationId xmlns:a16="http://schemas.microsoft.com/office/drawing/2014/main" id="{91BC3884-2243-D84B-BE9F-C80920FC4924}"/>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a:extLst>
                  <a:ext uri="{FF2B5EF4-FFF2-40B4-BE49-F238E27FC236}">
                    <a16:creationId xmlns:a16="http://schemas.microsoft.com/office/drawing/2014/main" id="{83976F04-20C1-834E-A498-4D840066CA9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a:extLst>
                  <a:ext uri="{FF2B5EF4-FFF2-40B4-BE49-F238E27FC236}">
                    <a16:creationId xmlns:a16="http://schemas.microsoft.com/office/drawing/2014/main" id="{12B14441-44A2-7243-BA05-EE8DECE6B372}"/>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2DBBB7A4-F11F-F845-BFBE-48F5D2014CAC}"/>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a:extLst>
                  <a:ext uri="{FF2B5EF4-FFF2-40B4-BE49-F238E27FC236}">
                    <a16:creationId xmlns:a16="http://schemas.microsoft.com/office/drawing/2014/main" id="{E0B03E40-A48E-974D-8BB2-1E3317D9D4AD}"/>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127">
                <a:extLst>
                  <a:ext uri="{FF2B5EF4-FFF2-40B4-BE49-F238E27FC236}">
                    <a16:creationId xmlns:a16="http://schemas.microsoft.com/office/drawing/2014/main" id="{9319BFED-1A51-FB41-B6C3-EB33D331084C}"/>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128">
                <a:extLst>
                  <a:ext uri="{FF2B5EF4-FFF2-40B4-BE49-F238E27FC236}">
                    <a16:creationId xmlns:a16="http://schemas.microsoft.com/office/drawing/2014/main" id="{5115B3D1-29A5-2441-979B-A36AAC800E1F}"/>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129">
                <a:extLst>
                  <a:ext uri="{FF2B5EF4-FFF2-40B4-BE49-F238E27FC236}">
                    <a16:creationId xmlns:a16="http://schemas.microsoft.com/office/drawing/2014/main" id="{90B7C404-EC66-E743-B2E9-3682A070551F}"/>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8EED635E-ED98-444F-8AAD-68465FAAA3F9}"/>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131">
                <a:extLst>
                  <a:ext uri="{FF2B5EF4-FFF2-40B4-BE49-F238E27FC236}">
                    <a16:creationId xmlns:a16="http://schemas.microsoft.com/office/drawing/2014/main" id="{8982134E-4C28-6A4B-A6F2-AFED2E2AA86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132">
                <a:extLst>
                  <a:ext uri="{FF2B5EF4-FFF2-40B4-BE49-F238E27FC236}">
                    <a16:creationId xmlns:a16="http://schemas.microsoft.com/office/drawing/2014/main" id="{DC86AEDE-808F-6C47-9FA6-18335728CB51}"/>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133">
                <a:extLst>
                  <a:ext uri="{FF2B5EF4-FFF2-40B4-BE49-F238E27FC236}">
                    <a16:creationId xmlns:a16="http://schemas.microsoft.com/office/drawing/2014/main" id="{3677189B-6346-7543-A018-07216FC8765D}"/>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134">
                <a:extLst>
                  <a:ext uri="{FF2B5EF4-FFF2-40B4-BE49-F238E27FC236}">
                    <a16:creationId xmlns:a16="http://schemas.microsoft.com/office/drawing/2014/main" id="{E199557E-569C-644B-8147-605D7DD91D07}"/>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135">
                <a:extLst>
                  <a:ext uri="{FF2B5EF4-FFF2-40B4-BE49-F238E27FC236}">
                    <a16:creationId xmlns:a16="http://schemas.microsoft.com/office/drawing/2014/main" id="{B78B3077-0BE6-6E4A-A337-1F370A7EC9F3}"/>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136">
                <a:extLst>
                  <a:ext uri="{FF2B5EF4-FFF2-40B4-BE49-F238E27FC236}">
                    <a16:creationId xmlns:a16="http://schemas.microsoft.com/office/drawing/2014/main" id="{7EDF1485-39C9-344D-B149-93AC9FD15CB0}"/>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CF0807EA-2B56-FC47-94AD-BDB892876497}"/>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138">
                <a:extLst>
                  <a:ext uri="{FF2B5EF4-FFF2-40B4-BE49-F238E27FC236}">
                    <a16:creationId xmlns:a16="http://schemas.microsoft.com/office/drawing/2014/main" id="{80047CF2-B2AB-2F4A-8FF2-500D587E7F42}"/>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139">
                <a:extLst>
                  <a:ext uri="{FF2B5EF4-FFF2-40B4-BE49-F238E27FC236}">
                    <a16:creationId xmlns:a16="http://schemas.microsoft.com/office/drawing/2014/main" id="{8760064E-EC38-6E41-81A4-DB04F1ACD122}"/>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 name="Textfeld 105">
              <a:extLst>
                <a:ext uri="{FF2B5EF4-FFF2-40B4-BE49-F238E27FC236}">
                  <a16:creationId xmlns:a16="http://schemas.microsoft.com/office/drawing/2014/main" id="{6785BDF8-0B22-D240-9D65-EF5D1F55A8FD}"/>
                </a:ext>
              </a:extLst>
            </p:cNvPr>
            <p:cNvSpPr txBox="1"/>
            <p:nvPr/>
          </p:nvSpPr>
          <p:spPr>
            <a:xfrm>
              <a:off x="4647408" y="126158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NCS-44</a:t>
              </a:r>
            </a:p>
            <a:p>
              <a:r>
                <a:rPr lang="de-DE" sz="700" dirty="0">
                  <a:solidFill>
                    <a:srgbClr val="48B0F0"/>
                  </a:solidFill>
                  <a:latin typeface="Helvetica" pitchFamily="2" charset="0"/>
                </a:rPr>
                <a:t>4</a:t>
              </a:r>
            </a:p>
          </p:txBody>
        </p:sp>
        <p:sp>
          <p:nvSpPr>
            <p:cNvPr id="107" name="Textfeld 106">
              <a:extLst>
                <a:ext uri="{FF2B5EF4-FFF2-40B4-BE49-F238E27FC236}">
                  <a16:creationId xmlns:a16="http://schemas.microsoft.com/office/drawing/2014/main" id="{3B3612BB-012E-5A44-8815-02DF9BEB4499}"/>
                </a:ext>
              </a:extLst>
            </p:cNvPr>
            <p:cNvSpPr txBox="1"/>
            <p:nvPr/>
          </p:nvSpPr>
          <p:spPr>
            <a:xfrm>
              <a:off x="5099042" y="126158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NCS-44</a:t>
              </a:r>
            </a:p>
            <a:p>
              <a:r>
                <a:rPr lang="de-DE" sz="700" dirty="0">
                  <a:solidFill>
                    <a:srgbClr val="48B0F0"/>
                  </a:solidFill>
                  <a:latin typeface="Helvetica" pitchFamily="2" charset="0"/>
                </a:rPr>
                <a:t>5</a:t>
              </a:r>
            </a:p>
          </p:txBody>
        </p:sp>
        <p:sp>
          <p:nvSpPr>
            <p:cNvPr id="108" name="Textfeld 107">
              <a:extLst>
                <a:ext uri="{FF2B5EF4-FFF2-40B4-BE49-F238E27FC236}">
                  <a16:creationId xmlns:a16="http://schemas.microsoft.com/office/drawing/2014/main" id="{66B55522-7D67-B848-B76C-A78FA3BDEF37}"/>
                </a:ext>
              </a:extLst>
            </p:cNvPr>
            <p:cNvSpPr txBox="1"/>
            <p:nvPr/>
          </p:nvSpPr>
          <p:spPr>
            <a:xfrm>
              <a:off x="4647408" y="1607077"/>
              <a:ext cx="521328" cy="307777"/>
            </a:xfrm>
            <a:prstGeom prst="rect">
              <a:avLst/>
            </a:prstGeom>
            <a:noFill/>
            <a:ln>
              <a:noFill/>
            </a:ln>
          </p:spPr>
          <p:txBody>
            <a:bodyPr wrap="square" rtlCol="0">
              <a:spAutoFit/>
            </a:bodyPr>
            <a:lstStyle/>
            <a:p>
              <a:r>
                <a:rPr lang="de-DE" sz="700" dirty="0">
                  <a:latin typeface="Helvetica" pitchFamily="2" charset="0"/>
                </a:rPr>
                <a:t>NCS-45</a:t>
              </a:r>
            </a:p>
            <a:p>
              <a:r>
                <a:rPr lang="de-DE" sz="700" dirty="0">
                  <a:latin typeface="Helvetica" pitchFamily="2" charset="0"/>
                </a:rPr>
                <a:t>4</a:t>
              </a:r>
            </a:p>
          </p:txBody>
        </p:sp>
        <p:sp>
          <p:nvSpPr>
            <p:cNvPr id="109" name="Textfeld 108">
              <a:extLst>
                <a:ext uri="{FF2B5EF4-FFF2-40B4-BE49-F238E27FC236}">
                  <a16:creationId xmlns:a16="http://schemas.microsoft.com/office/drawing/2014/main" id="{64E6F0AE-2FC5-7F44-9E50-FE2D684728DD}"/>
                </a:ext>
              </a:extLst>
            </p:cNvPr>
            <p:cNvSpPr txBox="1"/>
            <p:nvPr/>
          </p:nvSpPr>
          <p:spPr>
            <a:xfrm>
              <a:off x="5099042" y="1607077"/>
              <a:ext cx="521328" cy="307777"/>
            </a:xfrm>
            <a:prstGeom prst="rect">
              <a:avLst/>
            </a:prstGeom>
            <a:noFill/>
            <a:ln>
              <a:noFill/>
            </a:ln>
          </p:spPr>
          <p:txBody>
            <a:bodyPr wrap="square" rtlCol="0">
              <a:spAutoFit/>
            </a:bodyPr>
            <a:lstStyle/>
            <a:p>
              <a:r>
                <a:rPr lang="de-DE" sz="700" dirty="0">
                  <a:latin typeface="Helvetica" pitchFamily="2" charset="0"/>
                </a:rPr>
                <a:t>NCS-45</a:t>
              </a:r>
            </a:p>
            <a:p>
              <a:r>
                <a:rPr lang="de-DE" sz="700" dirty="0">
                  <a:latin typeface="Helvetica" pitchFamily="2" charset="0"/>
                </a:rPr>
                <a:t>5</a:t>
              </a:r>
            </a:p>
          </p:txBody>
        </p:sp>
        <p:sp>
          <p:nvSpPr>
            <p:cNvPr id="110" name="Textfeld 109">
              <a:extLst>
                <a:ext uri="{FF2B5EF4-FFF2-40B4-BE49-F238E27FC236}">
                  <a16:creationId xmlns:a16="http://schemas.microsoft.com/office/drawing/2014/main" id="{B7486026-05DC-5447-B0D9-518A98D71DA2}"/>
                </a:ext>
              </a:extLst>
            </p:cNvPr>
            <p:cNvSpPr txBox="1"/>
            <p:nvPr/>
          </p:nvSpPr>
          <p:spPr>
            <a:xfrm>
              <a:off x="5650490" y="2608308"/>
              <a:ext cx="444635" cy="276999"/>
            </a:xfrm>
            <a:prstGeom prst="rect">
              <a:avLst/>
            </a:prstGeom>
            <a:noFill/>
            <a:ln>
              <a:noFill/>
            </a:ln>
          </p:spPr>
          <p:txBody>
            <a:bodyPr wrap="square" rtlCol="0">
              <a:spAutoFit/>
            </a:bodyPr>
            <a:lstStyle/>
            <a:p>
              <a:r>
                <a:rPr lang="de-DE" sz="600" dirty="0">
                  <a:latin typeface="Helvetica" pitchFamily="2" charset="0"/>
                </a:rPr>
                <a:t>- </a:t>
              </a:r>
              <a:r>
                <a:rPr lang="de-DE" sz="600" dirty="0" err="1">
                  <a:latin typeface="Helvetica" pitchFamily="2" charset="0"/>
                </a:rPr>
                <a:t>control</a:t>
              </a:r>
              <a:r>
                <a:rPr lang="de-DE" sz="600" dirty="0">
                  <a:latin typeface="Helvetica" pitchFamily="2" charset="0"/>
                </a:rPr>
                <a:t> </a:t>
              </a:r>
            </a:p>
          </p:txBody>
        </p:sp>
        <p:sp>
          <p:nvSpPr>
            <p:cNvPr id="111" name="Textfeld 110">
              <a:extLst>
                <a:ext uri="{FF2B5EF4-FFF2-40B4-BE49-F238E27FC236}">
                  <a16:creationId xmlns:a16="http://schemas.microsoft.com/office/drawing/2014/main" id="{A06554B2-A151-9D44-BBA2-D92D10B7AB05}"/>
                </a:ext>
              </a:extLst>
            </p:cNvPr>
            <p:cNvSpPr txBox="1"/>
            <p:nvPr/>
          </p:nvSpPr>
          <p:spPr>
            <a:xfrm>
              <a:off x="5182681" y="2608308"/>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12" name="Textfeld 111">
              <a:extLst>
                <a:ext uri="{FF2B5EF4-FFF2-40B4-BE49-F238E27FC236}">
                  <a16:creationId xmlns:a16="http://schemas.microsoft.com/office/drawing/2014/main" id="{E8E96D1B-0D66-BA42-A250-987CC951E165}"/>
                </a:ext>
              </a:extLst>
            </p:cNvPr>
            <p:cNvSpPr txBox="1"/>
            <p:nvPr/>
          </p:nvSpPr>
          <p:spPr>
            <a:xfrm>
              <a:off x="5567856" y="1607077"/>
              <a:ext cx="521328" cy="307777"/>
            </a:xfrm>
            <a:prstGeom prst="rect">
              <a:avLst/>
            </a:prstGeom>
            <a:noFill/>
            <a:ln>
              <a:noFill/>
            </a:ln>
          </p:spPr>
          <p:txBody>
            <a:bodyPr wrap="square" rtlCol="0">
              <a:spAutoFit/>
            </a:bodyPr>
            <a:lstStyle/>
            <a:p>
              <a:r>
                <a:rPr lang="de-DE" sz="700" dirty="0">
                  <a:latin typeface="Helvetica" pitchFamily="2" charset="0"/>
                </a:rPr>
                <a:t>NCS-45</a:t>
              </a:r>
            </a:p>
            <a:p>
              <a:r>
                <a:rPr lang="de-DE" sz="700" dirty="0">
                  <a:latin typeface="Helvetica" pitchFamily="2" charset="0"/>
                </a:rPr>
                <a:t>6</a:t>
              </a:r>
            </a:p>
          </p:txBody>
        </p:sp>
        <p:sp>
          <p:nvSpPr>
            <p:cNvPr id="178" name="Textfeld 177">
              <a:extLst>
                <a:ext uri="{FF2B5EF4-FFF2-40B4-BE49-F238E27FC236}">
                  <a16:creationId xmlns:a16="http://schemas.microsoft.com/office/drawing/2014/main" id="{26BA8CD7-8A2E-2A44-9C7F-1DA1FBB93A07}"/>
                </a:ext>
              </a:extLst>
            </p:cNvPr>
            <p:cNvSpPr txBox="1"/>
            <p:nvPr/>
          </p:nvSpPr>
          <p:spPr>
            <a:xfrm>
              <a:off x="5567856" y="1261587"/>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NCS-44</a:t>
              </a:r>
            </a:p>
            <a:p>
              <a:r>
                <a:rPr lang="de-DE" sz="700" dirty="0">
                  <a:solidFill>
                    <a:srgbClr val="48B0F0"/>
                  </a:solidFill>
                  <a:latin typeface="Helvetica" pitchFamily="2" charset="0"/>
                </a:rPr>
                <a:t>6</a:t>
              </a:r>
            </a:p>
          </p:txBody>
        </p:sp>
      </p:grpSp>
      <p:grpSp>
        <p:nvGrpSpPr>
          <p:cNvPr id="3" name="Group 2">
            <a:extLst>
              <a:ext uri="{FF2B5EF4-FFF2-40B4-BE49-F238E27FC236}">
                <a16:creationId xmlns:a16="http://schemas.microsoft.com/office/drawing/2014/main" id="{B2C5C149-AB44-CB4F-81C3-9DB901A905F5}"/>
              </a:ext>
            </a:extLst>
          </p:cNvPr>
          <p:cNvGrpSpPr/>
          <p:nvPr/>
        </p:nvGrpSpPr>
        <p:grpSpPr>
          <a:xfrm>
            <a:off x="3959916" y="4580687"/>
            <a:ext cx="2891791" cy="2838483"/>
            <a:chOff x="3959916" y="4580687"/>
            <a:chExt cx="2891791" cy="2838483"/>
          </a:xfrm>
        </p:grpSpPr>
        <p:grpSp>
          <p:nvGrpSpPr>
            <p:cNvPr id="142" name="Gruppieren 141">
              <a:extLst>
                <a:ext uri="{FF2B5EF4-FFF2-40B4-BE49-F238E27FC236}">
                  <a16:creationId xmlns:a16="http://schemas.microsoft.com/office/drawing/2014/main" id="{48802CF1-1053-0247-8B86-8E2CB88275D4}"/>
                </a:ext>
              </a:extLst>
            </p:cNvPr>
            <p:cNvGrpSpPr/>
            <p:nvPr/>
          </p:nvGrpSpPr>
          <p:grpSpPr>
            <a:xfrm>
              <a:off x="3959916" y="4580687"/>
              <a:ext cx="2891791" cy="2838483"/>
              <a:chOff x="4704079" y="1994688"/>
              <a:chExt cx="4053841" cy="4040352"/>
            </a:xfrm>
          </p:grpSpPr>
          <p:sp>
            <p:nvSpPr>
              <p:cNvPr id="150" name="Oval 149">
                <a:extLst>
                  <a:ext uri="{FF2B5EF4-FFF2-40B4-BE49-F238E27FC236}">
                    <a16:creationId xmlns:a16="http://schemas.microsoft.com/office/drawing/2014/main" id="{191A25D6-8AC8-6041-B30E-565EAD36013E}"/>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chemeClr val="tx1"/>
                  </a:solidFill>
                  <a:latin typeface="Helvetica" pitchFamily="2" charset="0"/>
                </a:endParaRPr>
              </a:p>
            </p:txBody>
          </p:sp>
          <p:cxnSp>
            <p:nvCxnSpPr>
              <p:cNvPr id="151" name="Gerade Verbindung 150">
                <a:extLst>
                  <a:ext uri="{FF2B5EF4-FFF2-40B4-BE49-F238E27FC236}">
                    <a16:creationId xmlns:a16="http://schemas.microsoft.com/office/drawing/2014/main" id="{BA6D841E-2E8F-6844-9114-06620937277C}"/>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151">
                <a:extLst>
                  <a:ext uri="{FF2B5EF4-FFF2-40B4-BE49-F238E27FC236}">
                    <a16:creationId xmlns:a16="http://schemas.microsoft.com/office/drawing/2014/main" id="{87000511-9157-5C4C-BF23-BA6AF722ED43}"/>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152">
                <a:extLst>
                  <a:ext uri="{FF2B5EF4-FFF2-40B4-BE49-F238E27FC236}">
                    <a16:creationId xmlns:a16="http://schemas.microsoft.com/office/drawing/2014/main" id="{F0F01C36-E127-8C47-AAF9-45F754A169E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153">
                <a:extLst>
                  <a:ext uri="{FF2B5EF4-FFF2-40B4-BE49-F238E27FC236}">
                    <a16:creationId xmlns:a16="http://schemas.microsoft.com/office/drawing/2014/main" id="{1BF1F1DA-39C5-3B45-BDBE-8CF8B8D4EDEC}"/>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154">
                <a:extLst>
                  <a:ext uri="{FF2B5EF4-FFF2-40B4-BE49-F238E27FC236}">
                    <a16:creationId xmlns:a16="http://schemas.microsoft.com/office/drawing/2014/main" id="{B320D3FB-437B-DE4A-B0FD-5D77BCCA9EBA}"/>
                  </a:ext>
                </a:extLst>
              </p:cNvPr>
              <p:cNvCxnSpPr>
                <a:cxnSpLocks/>
              </p:cNvCxnSpPr>
              <p:nvPr/>
            </p:nvCxnSpPr>
            <p:spPr>
              <a:xfrm>
                <a:off x="4785664" y="4611482"/>
                <a:ext cx="3880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55">
                <a:extLst>
                  <a:ext uri="{FF2B5EF4-FFF2-40B4-BE49-F238E27FC236}">
                    <a16:creationId xmlns:a16="http://schemas.microsoft.com/office/drawing/2014/main" id="{0D32FC61-7BC5-E046-BCA1-06726B353157}"/>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56">
                <a:extLst>
                  <a:ext uri="{FF2B5EF4-FFF2-40B4-BE49-F238E27FC236}">
                    <a16:creationId xmlns:a16="http://schemas.microsoft.com/office/drawing/2014/main" id="{BC1DA7AE-DBF4-254F-8553-82FACA176306}"/>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157">
                <a:extLst>
                  <a:ext uri="{FF2B5EF4-FFF2-40B4-BE49-F238E27FC236}">
                    <a16:creationId xmlns:a16="http://schemas.microsoft.com/office/drawing/2014/main" id="{8E82540E-B346-244E-B75F-FCD3025CA677}"/>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a:extLst>
                  <a:ext uri="{FF2B5EF4-FFF2-40B4-BE49-F238E27FC236}">
                    <a16:creationId xmlns:a16="http://schemas.microsoft.com/office/drawing/2014/main" id="{3769AAED-6DB3-3646-8442-1412461DB466}"/>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a:extLst>
                  <a:ext uri="{FF2B5EF4-FFF2-40B4-BE49-F238E27FC236}">
                    <a16:creationId xmlns:a16="http://schemas.microsoft.com/office/drawing/2014/main" id="{53F8DB8C-6CF7-6A43-AF42-62BA0BD8F425}"/>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a:extLst>
                  <a:ext uri="{FF2B5EF4-FFF2-40B4-BE49-F238E27FC236}">
                    <a16:creationId xmlns:a16="http://schemas.microsoft.com/office/drawing/2014/main" id="{CCFD7B2A-F715-AA46-8AFC-0CE12DF6BB0D}"/>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a:extLst>
                  <a:ext uri="{FF2B5EF4-FFF2-40B4-BE49-F238E27FC236}">
                    <a16:creationId xmlns:a16="http://schemas.microsoft.com/office/drawing/2014/main" id="{EE42FCA2-D749-AB44-9BE1-E22064BE99C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162">
                <a:extLst>
                  <a:ext uri="{FF2B5EF4-FFF2-40B4-BE49-F238E27FC236}">
                    <a16:creationId xmlns:a16="http://schemas.microsoft.com/office/drawing/2014/main" id="{1EF11450-21AF-1C4B-8586-D363CE1BF71E}"/>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163">
                <a:extLst>
                  <a:ext uri="{FF2B5EF4-FFF2-40B4-BE49-F238E27FC236}">
                    <a16:creationId xmlns:a16="http://schemas.microsoft.com/office/drawing/2014/main" id="{51BDA1E1-2A4B-A947-A949-4D0308796E59}"/>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164">
                <a:extLst>
                  <a:ext uri="{FF2B5EF4-FFF2-40B4-BE49-F238E27FC236}">
                    <a16:creationId xmlns:a16="http://schemas.microsoft.com/office/drawing/2014/main" id="{37CAE769-8BE3-C44A-B684-D5D6090BCFB7}"/>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a:extLst>
                  <a:ext uri="{FF2B5EF4-FFF2-40B4-BE49-F238E27FC236}">
                    <a16:creationId xmlns:a16="http://schemas.microsoft.com/office/drawing/2014/main" id="{3B535FEB-7807-6F42-AA60-7EDBB9437E3B}"/>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a:extLst>
                  <a:ext uri="{FF2B5EF4-FFF2-40B4-BE49-F238E27FC236}">
                    <a16:creationId xmlns:a16="http://schemas.microsoft.com/office/drawing/2014/main" id="{CCC0E072-BE0A-0C42-8E7A-2A4F8025AF70}"/>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a:extLst>
                  <a:ext uri="{FF2B5EF4-FFF2-40B4-BE49-F238E27FC236}">
                    <a16:creationId xmlns:a16="http://schemas.microsoft.com/office/drawing/2014/main" id="{3D7C9D85-803A-1349-93D9-A4CB5A23EEE1}"/>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a:extLst>
                  <a:ext uri="{FF2B5EF4-FFF2-40B4-BE49-F238E27FC236}">
                    <a16:creationId xmlns:a16="http://schemas.microsoft.com/office/drawing/2014/main" id="{3659CBFE-087B-6B4D-8D1D-189032D48F0A}"/>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a:extLst>
                  <a:ext uri="{FF2B5EF4-FFF2-40B4-BE49-F238E27FC236}">
                    <a16:creationId xmlns:a16="http://schemas.microsoft.com/office/drawing/2014/main" id="{FF8CF420-04A3-B449-A613-4E6E3DB7E809}"/>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6A8A5DAD-E24B-E644-9E3D-8BE83053D0BE}"/>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a:extLst>
                  <a:ext uri="{FF2B5EF4-FFF2-40B4-BE49-F238E27FC236}">
                    <a16:creationId xmlns:a16="http://schemas.microsoft.com/office/drawing/2014/main" id="{DE57C852-E3D0-4A44-AAA7-EA9FE2AEC5EB}"/>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a:extLst>
                  <a:ext uri="{FF2B5EF4-FFF2-40B4-BE49-F238E27FC236}">
                    <a16:creationId xmlns:a16="http://schemas.microsoft.com/office/drawing/2014/main" id="{822922B2-A986-3B48-BCC4-800329A627D9}"/>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a:extLst>
                  <a:ext uri="{FF2B5EF4-FFF2-40B4-BE49-F238E27FC236}">
                    <a16:creationId xmlns:a16="http://schemas.microsoft.com/office/drawing/2014/main" id="{BA334312-80FD-B143-9EEB-2620D83CFEAC}"/>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a:extLst>
                  <a:ext uri="{FF2B5EF4-FFF2-40B4-BE49-F238E27FC236}">
                    <a16:creationId xmlns:a16="http://schemas.microsoft.com/office/drawing/2014/main" id="{C3D0F73A-3E05-5A47-A9AB-C7F6E265114C}"/>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a:extLst>
                  <a:ext uri="{FF2B5EF4-FFF2-40B4-BE49-F238E27FC236}">
                    <a16:creationId xmlns:a16="http://schemas.microsoft.com/office/drawing/2014/main" id="{F6CB66BD-621E-4F41-8E5D-A7FBCAE4A73F}"/>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a:extLst>
                  <a:ext uri="{FF2B5EF4-FFF2-40B4-BE49-F238E27FC236}">
                    <a16:creationId xmlns:a16="http://schemas.microsoft.com/office/drawing/2014/main" id="{BA2EF697-9550-8B4E-8CDF-779021177B91}"/>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3" name="Textfeld 142">
              <a:extLst>
                <a:ext uri="{FF2B5EF4-FFF2-40B4-BE49-F238E27FC236}">
                  <a16:creationId xmlns:a16="http://schemas.microsoft.com/office/drawing/2014/main" id="{B9B269E9-1D58-1B4F-BD52-6446E77B8E63}"/>
                </a:ext>
              </a:extLst>
            </p:cNvPr>
            <p:cNvSpPr txBox="1"/>
            <p:nvPr/>
          </p:nvSpPr>
          <p:spPr>
            <a:xfrm>
              <a:off x="4447265" y="5069474"/>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NCS-44</a:t>
              </a:r>
            </a:p>
            <a:p>
              <a:r>
                <a:rPr lang="de-DE" sz="700" dirty="0">
                  <a:solidFill>
                    <a:srgbClr val="48B0F0"/>
                  </a:solidFill>
                  <a:latin typeface="Helvetica" pitchFamily="2" charset="0"/>
                </a:rPr>
                <a:t>1</a:t>
              </a:r>
            </a:p>
          </p:txBody>
        </p:sp>
        <p:sp>
          <p:nvSpPr>
            <p:cNvPr id="147" name="Textfeld 146">
              <a:extLst>
                <a:ext uri="{FF2B5EF4-FFF2-40B4-BE49-F238E27FC236}">
                  <a16:creationId xmlns:a16="http://schemas.microsoft.com/office/drawing/2014/main" id="{EB0F0F1B-E476-F648-9229-0E68C71D9F35}"/>
                </a:ext>
              </a:extLst>
            </p:cNvPr>
            <p:cNvSpPr txBox="1"/>
            <p:nvPr/>
          </p:nvSpPr>
          <p:spPr>
            <a:xfrm>
              <a:off x="5650486" y="6749667"/>
              <a:ext cx="444635" cy="276999"/>
            </a:xfrm>
            <a:prstGeom prst="rect">
              <a:avLst/>
            </a:prstGeom>
            <a:noFill/>
            <a:ln>
              <a:noFill/>
            </a:ln>
          </p:spPr>
          <p:txBody>
            <a:bodyPr wrap="square" rtlCol="0">
              <a:spAutoFit/>
            </a:bodyPr>
            <a:lstStyle/>
            <a:p>
              <a:r>
                <a:rPr lang="de-DE" sz="600" dirty="0">
                  <a:latin typeface="Helvetica" pitchFamily="2" charset="0"/>
                </a:rPr>
                <a:t>- </a:t>
              </a:r>
              <a:r>
                <a:rPr lang="de-DE" sz="600" dirty="0" err="1">
                  <a:latin typeface="Helvetica" pitchFamily="2" charset="0"/>
                </a:rPr>
                <a:t>control</a:t>
              </a:r>
              <a:r>
                <a:rPr lang="de-DE" sz="600" dirty="0">
                  <a:latin typeface="Helvetica" pitchFamily="2" charset="0"/>
                </a:rPr>
                <a:t> </a:t>
              </a:r>
            </a:p>
          </p:txBody>
        </p:sp>
        <p:sp>
          <p:nvSpPr>
            <p:cNvPr id="148" name="Textfeld 147">
              <a:extLst>
                <a:ext uri="{FF2B5EF4-FFF2-40B4-BE49-F238E27FC236}">
                  <a16:creationId xmlns:a16="http://schemas.microsoft.com/office/drawing/2014/main" id="{95E9C0F3-F310-1342-96C8-631CFDD63D14}"/>
                </a:ext>
              </a:extLst>
            </p:cNvPr>
            <p:cNvSpPr txBox="1"/>
            <p:nvPr/>
          </p:nvSpPr>
          <p:spPr>
            <a:xfrm>
              <a:off x="5182677" y="6749667"/>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79" name="Textfeld 178">
              <a:extLst>
                <a:ext uri="{FF2B5EF4-FFF2-40B4-BE49-F238E27FC236}">
                  <a16:creationId xmlns:a16="http://schemas.microsoft.com/office/drawing/2014/main" id="{B8593B3C-D8A9-FB4E-8FA0-74AE1D9CAE09}"/>
                </a:ext>
              </a:extLst>
            </p:cNvPr>
            <p:cNvSpPr txBox="1"/>
            <p:nvPr/>
          </p:nvSpPr>
          <p:spPr>
            <a:xfrm>
              <a:off x="4907652" y="5069474"/>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NCS-44</a:t>
              </a:r>
            </a:p>
            <a:p>
              <a:r>
                <a:rPr lang="de-DE" sz="700" dirty="0">
                  <a:solidFill>
                    <a:srgbClr val="48B0F0"/>
                  </a:solidFill>
                  <a:latin typeface="Helvetica" pitchFamily="2" charset="0"/>
                </a:rPr>
                <a:t>2</a:t>
              </a:r>
            </a:p>
          </p:txBody>
        </p:sp>
        <p:sp>
          <p:nvSpPr>
            <p:cNvPr id="180" name="Textfeld 179">
              <a:extLst>
                <a:ext uri="{FF2B5EF4-FFF2-40B4-BE49-F238E27FC236}">
                  <a16:creationId xmlns:a16="http://schemas.microsoft.com/office/drawing/2014/main" id="{AF6DD702-E599-1544-BD30-8114F122D4FE}"/>
                </a:ext>
              </a:extLst>
            </p:cNvPr>
            <p:cNvSpPr txBox="1"/>
            <p:nvPr/>
          </p:nvSpPr>
          <p:spPr>
            <a:xfrm>
              <a:off x="5369309" y="5069474"/>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NCS-44</a:t>
              </a:r>
            </a:p>
            <a:p>
              <a:r>
                <a:rPr lang="de-DE" sz="700" dirty="0">
                  <a:solidFill>
                    <a:srgbClr val="48B0F0"/>
                  </a:solidFill>
                  <a:latin typeface="Helvetica" pitchFamily="2" charset="0"/>
                </a:rPr>
                <a:t>3</a:t>
              </a:r>
            </a:p>
          </p:txBody>
        </p:sp>
        <p:sp>
          <p:nvSpPr>
            <p:cNvPr id="181" name="Textfeld 180">
              <a:extLst>
                <a:ext uri="{FF2B5EF4-FFF2-40B4-BE49-F238E27FC236}">
                  <a16:creationId xmlns:a16="http://schemas.microsoft.com/office/drawing/2014/main" id="{FB1577C2-416E-C640-9018-CBFD098F2891}"/>
                </a:ext>
              </a:extLst>
            </p:cNvPr>
            <p:cNvSpPr txBox="1"/>
            <p:nvPr/>
          </p:nvSpPr>
          <p:spPr>
            <a:xfrm>
              <a:off x="5819147" y="5069474"/>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NCS-44</a:t>
              </a:r>
            </a:p>
            <a:p>
              <a:r>
                <a:rPr lang="de-DE" sz="700" dirty="0">
                  <a:solidFill>
                    <a:srgbClr val="48B0F0"/>
                  </a:solidFill>
                  <a:latin typeface="Helvetica" pitchFamily="2" charset="0"/>
                </a:rPr>
                <a:t>4</a:t>
              </a:r>
            </a:p>
          </p:txBody>
        </p:sp>
        <p:sp>
          <p:nvSpPr>
            <p:cNvPr id="182" name="Textfeld 181">
              <a:extLst>
                <a:ext uri="{FF2B5EF4-FFF2-40B4-BE49-F238E27FC236}">
                  <a16:creationId xmlns:a16="http://schemas.microsoft.com/office/drawing/2014/main" id="{2ABBC394-6FE9-3744-9697-CD81181BFC1D}"/>
                </a:ext>
              </a:extLst>
            </p:cNvPr>
            <p:cNvSpPr txBox="1"/>
            <p:nvPr/>
          </p:nvSpPr>
          <p:spPr>
            <a:xfrm>
              <a:off x="4177328" y="5429013"/>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NCS-44</a:t>
              </a:r>
            </a:p>
            <a:p>
              <a:r>
                <a:rPr lang="de-DE" sz="700" dirty="0">
                  <a:solidFill>
                    <a:srgbClr val="48B0F0"/>
                  </a:solidFill>
                  <a:latin typeface="Helvetica" pitchFamily="2" charset="0"/>
                </a:rPr>
                <a:t>5</a:t>
              </a:r>
            </a:p>
          </p:txBody>
        </p:sp>
        <p:sp>
          <p:nvSpPr>
            <p:cNvPr id="183" name="Textfeld 182">
              <a:extLst>
                <a:ext uri="{FF2B5EF4-FFF2-40B4-BE49-F238E27FC236}">
                  <a16:creationId xmlns:a16="http://schemas.microsoft.com/office/drawing/2014/main" id="{FFEE4E0D-4937-0C4C-8A64-1DC17EF455CA}"/>
                </a:ext>
              </a:extLst>
            </p:cNvPr>
            <p:cNvSpPr txBox="1"/>
            <p:nvPr/>
          </p:nvSpPr>
          <p:spPr>
            <a:xfrm>
              <a:off x="4660101" y="5429013"/>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NCS-44</a:t>
              </a:r>
            </a:p>
            <a:p>
              <a:r>
                <a:rPr lang="de-DE" sz="700" dirty="0">
                  <a:solidFill>
                    <a:srgbClr val="48B0F0"/>
                  </a:solidFill>
                  <a:latin typeface="Helvetica" pitchFamily="2" charset="0"/>
                </a:rPr>
                <a:t>6</a:t>
              </a:r>
            </a:p>
          </p:txBody>
        </p:sp>
      </p:grpSp>
      <p:sp>
        <p:nvSpPr>
          <p:cNvPr id="4" name="Foliennummernplatzhalter 3"/>
          <p:cNvSpPr>
            <a:spLocks noGrp="1"/>
          </p:cNvSpPr>
          <p:nvPr>
            <p:ph type="sldNum" sz="quarter" idx="12"/>
          </p:nvPr>
        </p:nvSpPr>
        <p:spPr/>
        <p:txBody>
          <a:bodyPr/>
          <a:lstStyle/>
          <a:p>
            <a:fld id="{D1518DB2-8BF5-BB49-AB6F-F59199DF38B5}" type="slidenum">
              <a:rPr lang="de-DE" smtClean="0"/>
              <a:t>29</a:t>
            </a:fld>
            <a:endParaRPr lang="de-DE"/>
          </a:p>
        </p:txBody>
      </p:sp>
    </p:spTree>
    <p:extLst>
      <p:ext uri="{BB962C8B-B14F-4D97-AF65-F5344CB8AC3E}">
        <p14:creationId xmlns:p14="http://schemas.microsoft.com/office/powerpoint/2010/main" val="3969810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 name="Tabelle 5">
            <a:extLst>
              <a:ext uri="{FF2B5EF4-FFF2-40B4-BE49-F238E27FC236}">
                <a16:creationId xmlns:a16="http://schemas.microsoft.com/office/drawing/2014/main" id="{D4B5A4BC-EC7E-144C-A761-8AD3252291B5}"/>
              </a:ext>
            </a:extLst>
          </p:cNvPr>
          <p:cNvGraphicFramePr>
            <a:graphicFrameLocks noGrp="1"/>
          </p:cNvGraphicFramePr>
          <p:nvPr>
            <p:extLst>
              <p:ext uri="{D42A27DB-BD31-4B8C-83A1-F6EECF244321}">
                <p14:modId xmlns:p14="http://schemas.microsoft.com/office/powerpoint/2010/main" val="2399871816"/>
              </p:ext>
            </p:extLst>
          </p:nvPr>
        </p:nvGraphicFramePr>
        <p:xfrm>
          <a:off x="368300" y="6838688"/>
          <a:ext cx="3781426" cy="763902"/>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dirty="0">
                          <a:solidFill>
                            <a:schemeClr val="tx1"/>
                          </a:solidFill>
                          <a:latin typeface="Helvetica" pitchFamily="2" charset="0"/>
                          <a:ea typeface="+mn-ea"/>
                          <a:cs typeface="+mn-cs"/>
                        </a:rPr>
                        <a:t>Shuffle 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inviable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2 out of 3 (in total 5 out </a:t>
                      </a:r>
                      <a:r>
                        <a:rPr lang="de-DE" sz="800" kern="1200" dirty="0" err="1">
                          <a:solidFill>
                            <a:schemeClr val="tx1"/>
                          </a:solidFill>
                          <a:latin typeface="Helvetica" pitchFamily="2" charset="0"/>
                          <a:ea typeface="+mn-ea"/>
                          <a:cs typeface="+mn-cs"/>
                        </a:rPr>
                        <a:t>ot</a:t>
                      </a:r>
                      <a:r>
                        <a:rPr lang="de-DE" sz="800" kern="1200" dirty="0">
                          <a:solidFill>
                            <a:schemeClr val="tx1"/>
                          </a:solidFill>
                          <a:latin typeface="Helvetica" pitchFamily="2" charset="0"/>
                          <a:ea typeface="+mn-ea"/>
                          <a:cs typeface="+mn-cs"/>
                        </a:rPr>
                        <a:t> 6, </a:t>
                      </a:r>
                      <a:r>
                        <a:rPr lang="de-DE" sz="800" kern="1200" dirty="0" err="1">
                          <a:solidFill>
                            <a:schemeClr val="tx1"/>
                          </a:solidFill>
                          <a:latin typeface="Helvetica" pitchFamily="2" charset="0"/>
                          <a:ea typeface="+mn-ea"/>
                          <a:cs typeface="+mn-cs"/>
                        </a:rPr>
                        <a:t>see</a:t>
                      </a:r>
                      <a:r>
                        <a:rPr lang="de-DE" sz="800" kern="1200" dirty="0">
                          <a:solidFill>
                            <a:schemeClr val="tx1"/>
                          </a:solidFill>
                          <a:latin typeface="Helvetica" pitchFamily="2" charset="0"/>
                          <a:ea typeface="+mn-ea"/>
                          <a:cs typeface="+mn-cs"/>
                        </a:rPr>
                        <a:t> also </a:t>
                      </a:r>
                      <a:r>
                        <a:rPr lang="de-DE" sz="800" kern="1200" dirty="0" err="1">
                          <a:solidFill>
                            <a:schemeClr val="tx1"/>
                          </a:solidFill>
                          <a:latin typeface="Helvetica" pitchFamily="2" charset="0"/>
                          <a:ea typeface="+mn-ea"/>
                          <a:cs typeface="+mn-cs"/>
                        </a:rPr>
                        <a:t>slide</a:t>
                      </a:r>
                      <a:r>
                        <a:rPr lang="de-DE" sz="800" kern="1200" dirty="0">
                          <a:solidFill>
                            <a:schemeClr val="tx1"/>
                          </a:solidFill>
                          <a:latin typeface="Helvetica" pitchFamily="2" charset="0"/>
                          <a:ea typeface="+mn-ea"/>
                          <a:cs typeface="+mn-cs"/>
                        </a:rPr>
                        <a:t> 4)</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algn="l" defTabSz="685800" rtl="0" eaLnBrk="1" latinLnBrk="0" hangingPunct="1"/>
                      <a:r>
                        <a:rPr lang="el-GR" sz="800" kern="1200">
                          <a:solidFill>
                            <a:srgbClr val="48B0F0"/>
                          </a:solidFill>
                          <a:latin typeface="Helvetica" pitchFamily="2" charset="0"/>
                          <a:ea typeface="+mn-ea"/>
                          <a:cs typeface="+mn-cs"/>
                        </a:rPr>
                        <a:t>Δ</a:t>
                      </a:r>
                      <a:r>
                        <a:rPr lang="de-DE" sz="800" kern="1200" smtClean="0">
                          <a:solidFill>
                            <a:srgbClr val="48B0F0"/>
                          </a:solidFill>
                          <a:latin typeface="Helvetica" pitchFamily="2" charset="0"/>
                          <a:ea typeface="+mn-ea"/>
                          <a:cs typeface="+mn-cs"/>
                        </a:rPr>
                        <a:t>IDR1 &amp; IDR2</a:t>
                      </a:r>
                      <a:r>
                        <a:rPr lang="de-DE" sz="800" kern="1200" baseline="30000" smtClean="0">
                          <a:solidFill>
                            <a:srgbClr val="48B0F0"/>
                          </a:solidFill>
                          <a:latin typeface="Helvetica" pitchFamily="2" charset="0"/>
                          <a:ea typeface="+mn-ea"/>
                          <a:cs typeface="+mn-cs"/>
                        </a:rPr>
                        <a:t>449-623</a:t>
                      </a:r>
                      <a:endParaRPr lang="de-DE" sz="800" kern="1200" baseline="30000" dirty="0">
                        <a:solidFill>
                          <a:srgbClr val="48B0F0"/>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sp>
        <p:nvSpPr>
          <p:cNvPr id="119" name="Rechteck 118">
            <a:extLst>
              <a:ext uri="{FF2B5EF4-FFF2-40B4-BE49-F238E27FC236}">
                <a16:creationId xmlns:a16="http://schemas.microsoft.com/office/drawing/2014/main" id="{AB89B539-70CB-4041-8369-00EFDEAE654D}"/>
              </a:ext>
            </a:extLst>
          </p:cNvPr>
          <p:cNvSpPr/>
          <p:nvPr/>
        </p:nvSpPr>
        <p:spPr>
          <a:xfrm>
            <a:off x="294760" y="6597886"/>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122" name="Grafik 121" descr="Ein Bild, das dunkel enthält.&#10;&#10;Automatisch generierte Beschreibung">
            <a:extLst>
              <a:ext uri="{FF2B5EF4-FFF2-40B4-BE49-F238E27FC236}">
                <a16:creationId xmlns:a16="http://schemas.microsoft.com/office/drawing/2014/main" id="{050AD859-12B6-1B4B-ABCE-D3FDFF6923A1}"/>
              </a:ext>
            </a:extLst>
          </p:cNvPr>
          <p:cNvPicPr>
            <a:picLocks noChangeAspect="1"/>
          </p:cNvPicPr>
          <p:nvPr/>
        </p:nvPicPr>
        <p:blipFill rotWithShape="1">
          <a:blip r:embed="rId2"/>
          <a:srcRect l="24259" t="14667" r="27820" b="10333"/>
          <a:stretch/>
        </p:blipFill>
        <p:spPr>
          <a:xfrm>
            <a:off x="382052" y="4577062"/>
            <a:ext cx="1502867" cy="1880592"/>
          </a:xfrm>
          <a:prstGeom prst="rect">
            <a:avLst/>
          </a:prstGeom>
        </p:spPr>
      </p:pic>
      <p:grpSp>
        <p:nvGrpSpPr>
          <p:cNvPr id="3" name="Group 2">
            <a:extLst>
              <a:ext uri="{FF2B5EF4-FFF2-40B4-BE49-F238E27FC236}">
                <a16:creationId xmlns:a16="http://schemas.microsoft.com/office/drawing/2014/main" id="{524CBD05-5ED2-5046-9AD2-D8F4189966ED}"/>
              </a:ext>
            </a:extLst>
          </p:cNvPr>
          <p:cNvGrpSpPr/>
          <p:nvPr/>
        </p:nvGrpSpPr>
        <p:grpSpPr>
          <a:xfrm>
            <a:off x="3962364" y="4593570"/>
            <a:ext cx="2891791" cy="2838483"/>
            <a:chOff x="3962364" y="4593570"/>
            <a:chExt cx="2891791" cy="2838483"/>
          </a:xfrm>
        </p:grpSpPr>
        <p:grpSp>
          <p:nvGrpSpPr>
            <p:cNvPr id="154" name="Gruppieren 153">
              <a:extLst>
                <a:ext uri="{FF2B5EF4-FFF2-40B4-BE49-F238E27FC236}">
                  <a16:creationId xmlns:a16="http://schemas.microsoft.com/office/drawing/2014/main" id="{EC5C298C-7CB3-4148-BABB-F10B18586F45}"/>
                </a:ext>
              </a:extLst>
            </p:cNvPr>
            <p:cNvGrpSpPr/>
            <p:nvPr/>
          </p:nvGrpSpPr>
          <p:grpSpPr>
            <a:xfrm>
              <a:off x="3962364" y="4593570"/>
              <a:ext cx="2891791" cy="2838483"/>
              <a:chOff x="3958189" y="4593570"/>
              <a:chExt cx="2891791" cy="2838483"/>
            </a:xfrm>
          </p:grpSpPr>
          <p:grpSp>
            <p:nvGrpSpPr>
              <p:cNvPr id="155" name="Gruppieren 154">
                <a:extLst>
                  <a:ext uri="{FF2B5EF4-FFF2-40B4-BE49-F238E27FC236}">
                    <a16:creationId xmlns:a16="http://schemas.microsoft.com/office/drawing/2014/main" id="{2A8E59A2-0E7A-194F-8585-9E37E705E1CA}"/>
                  </a:ext>
                </a:extLst>
              </p:cNvPr>
              <p:cNvGrpSpPr/>
              <p:nvPr/>
            </p:nvGrpSpPr>
            <p:grpSpPr>
              <a:xfrm>
                <a:off x="3958189" y="4593570"/>
                <a:ext cx="2891791" cy="2838483"/>
                <a:chOff x="4704079" y="1994688"/>
                <a:chExt cx="4053841" cy="4040352"/>
              </a:xfrm>
            </p:grpSpPr>
            <p:sp>
              <p:nvSpPr>
                <p:cNvPr id="168" name="Oval 167">
                  <a:extLst>
                    <a:ext uri="{FF2B5EF4-FFF2-40B4-BE49-F238E27FC236}">
                      <a16:creationId xmlns:a16="http://schemas.microsoft.com/office/drawing/2014/main" id="{1F709094-7A88-EB4F-B995-E5B2713A57C7}"/>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169" name="Gerade Verbindung 168">
                  <a:extLst>
                    <a:ext uri="{FF2B5EF4-FFF2-40B4-BE49-F238E27FC236}">
                      <a16:creationId xmlns:a16="http://schemas.microsoft.com/office/drawing/2014/main" id="{64B19728-438C-2D41-B740-7F9E201B900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a:extLst>
                    <a:ext uri="{FF2B5EF4-FFF2-40B4-BE49-F238E27FC236}">
                      <a16:creationId xmlns:a16="http://schemas.microsoft.com/office/drawing/2014/main" id="{84914F17-2908-F44C-8F90-47840F1341F7}"/>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A4B41B46-341C-984A-A502-25EE7560655D}"/>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a:extLst>
                    <a:ext uri="{FF2B5EF4-FFF2-40B4-BE49-F238E27FC236}">
                      <a16:creationId xmlns:a16="http://schemas.microsoft.com/office/drawing/2014/main" id="{7A7FB5F3-06FC-EC4C-A9EA-E6ACBAF9ED15}"/>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a:extLst>
                    <a:ext uri="{FF2B5EF4-FFF2-40B4-BE49-F238E27FC236}">
                      <a16:creationId xmlns:a16="http://schemas.microsoft.com/office/drawing/2014/main" id="{CCC9AC20-E024-9B49-B8B1-EA0FD09BF344}"/>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a:extLst>
                    <a:ext uri="{FF2B5EF4-FFF2-40B4-BE49-F238E27FC236}">
                      <a16:creationId xmlns:a16="http://schemas.microsoft.com/office/drawing/2014/main" id="{116284C1-426C-E243-A11C-3D2F1C7B5E9D}"/>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a:extLst>
                    <a:ext uri="{FF2B5EF4-FFF2-40B4-BE49-F238E27FC236}">
                      <a16:creationId xmlns:a16="http://schemas.microsoft.com/office/drawing/2014/main" id="{873EE29D-B564-8A48-815C-31D5B4D12B01}"/>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a:extLst>
                    <a:ext uri="{FF2B5EF4-FFF2-40B4-BE49-F238E27FC236}">
                      <a16:creationId xmlns:a16="http://schemas.microsoft.com/office/drawing/2014/main" id="{F2F1AC28-A436-8646-A438-C5EDE3C11FDA}"/>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a:extLst>
                    <a:ext uri="{FF2B5EF4-FFF2-40B4-BE49-F238E27FC236}">
                      <a16:creationId xmlns:a16="http://schemas.microsoft.com/office/drawing/2014/main" id="{E6BCBD5E-58B5-4449-BBB6-9F165A610BCB}"/>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a:extLst>
                    <a:ext uri="{FF2B5EF4-FFF2-40B4-BE49-F238E27FC236}">
                      <a16:creationId xmlns:a16="http://schemas.microsoft.com/office/drawing/2014/main" id="{C2B51C7F-86EA-F641-AD37-0143233E10AB}"/>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a:extLst>
                    <a:ext uri="{FF2B5EF4-FFF2-40B4-BE49-F238E27FC236}">
                      <a16:creationId xmlns:a16="http://schemas.microsoft.com/office/drawing/2014/main" id="{EE6D409B-7A44-C447-9131-320845BA0A82}"/>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a:extLst>
                    <a:ext uri="{FF2B5EF4-FFF2-40B4-BE49-F238E27FC236}">
                      <a16:creationId xmlns:a16="http://schemas.microsoft.com/office/drawing/2014/main" id="{5233668C-33A5-6249-8A31-495990F7076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a:extLst>
                    <a:ext uri="{FF2B5EF4-FFF2-40B4-BE49-F238E27FC236}">
                      <a16:creationId xmlns:a16="http://schemas.microsoft.com/office/drawing/2014/main" id="{D4A810D4-B12D-2C47-A760-C274D44527F3}"/>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a:extLst>
                    <a:ext uri="{FF2B5EF4-FFF2-40B4-BE49-F238E27FC236}">
                      <a16:creationId xmlns:a16="http://schemas.microsoft.com/office/drawing/2014/main" id="{2CD8F3AC-BA34-674E-BCC4-6385476E4DB5}"/>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a:extLst>
                    <a:ext uri="{FF2B5EF4-FFF2-40B4-BE49-F238E27FC236}">
                      <a16:creationId xmlns:a16="http://schemas.microsoft.com/office/drawing/2014/main" id="{74803C7F-9FBE-A643-8667-F70C68791741}"/>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a:extLst>
                    <a:ext uri="{FF2B5EF4-FFF2-40B4-BE49-F238E27FC236}">
                      <a16:creationId xmlns:a16="http://schemas.microsoft.com/office/drawing/2014/main" id="{F210ECA7-5AC6-B64C-B711-69133102E3F1}"/>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a:extLst>
                    <a:ext uri="{FF2B5EF4-FFF2-40B4-BE49-F238E27FC236}">
                      <a16:creationId xmlns:a16="http://schemas.microsoft.com/office/drawing/2014/main" id="{122ADC24-BAB9-464C-92E8-48CCBD75780A}"/>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a:extLst>
                    <a:ext uri="{FF2B5EF4-FFF2-40B4-BE49-F238E27FC236}">
                      <a16:creationId xmlns:a16="http://schemas.microsoft.com/office/drawing/2014/main" id="{7000A320-7DD7-3646-879F-8DC6E266CD88}"/>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a:extLst>
                    <a:ext uri="{FF2B5EF4-FFF2-40B4-BE49-F238E27FC236}">
                      <a16:creationId xmlns:a16="http://schemas.microsoft.com/office/drawing/2014/main" id="{1A0FFB81-39B9-784D-87BB-B79534489A48}"/>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a:extLst>
                    <a:ext uri="{FF2B5EF4-FFF2-40B4-BE49-F238E27FC236}">
                      <a16:creationId xmlns:a16="http://schemas.microsoft.com/office/drawing/2014/main" id="{2BD07FEE-7215-414F-8AA1-4D49811D0DE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a:extLst>
                    <a:ext uri="{FF2B5EF4-FFF2-40B4-BE49-F238E27FC236}">
                      <a16:creationId xmlns:a16="http://schemas.microsoft.com/office/drawing/2014/main" id="{1EE62F64-E3FF-5D48-AB87-91669DABBA1A}"/>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a:extLst>
                    <a:ext uri="{FF2B5EF4-FFF2-40B4-BE49-F238E27FC236}">
                      <a16:creationId xmlns:a16="http://schemas.microsoft.com/office/drawing/2014/main" id="{67EEED62-80D9-8141-BA5E-409B17BD4C48}"/>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a:extLst>
                    <a:ext uri="{FF2B5EF4-FFF2-40B4-BE49-F238E27FC236}">
                      <a16:creationId xmlns:a16="http://schemas.microsoft.com/office/drawing/2014/main" id="{062CAC0A-5BD1-0F4F-B128-B6EDB763530D}"/>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a:extLst>
                    <a:ext uri="{FF2B5EF4-FFF2-40B4-BE49-F238E27FC236}">
                      <a16:creationId xmlns:a16="http://schemas.microsoft.com/office/drawing/2014/main" id="{5BAE5151-06C9-3544-AFDE-A5DACF0BA526}"/>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a:extLst>
                    <a:ext uri="{FF2B5EF4-FFF2-40B4-BE49-F238E27FC236}">
                      <a16:creationId xmlns:a16="http://schemas.microsoft.com/office/drawing/2014/main" id="{46AF7002-25FD-BC4F-9707-5182C5E63C5C}"/>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a:extLst>
                    <a:ext uri="{FF2B5EF4-FFF2-40B4-BE49-F238E27FC236}">
                      <a16:creationId xmlns:a16="http://schemas.microsoft.com/office/drawing/2014/main" id="{A739969B-E4B7-FF46-8074-587C2851AB9B}"/>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a:extLst>
                    <a:ext uri="{FF2B5EF4-FFF2-40B4-BE49-F238E27FC236}">
                      <a16:creationId xmlns:a16="http://schemas.microsoft.com/office/drawing/2014/main" id="{99EE0458-72C5-1640-B0A4-D0B42CFD4292}"/>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9" name="Textfeld 158">
                <a:extLst>
                  <a:ext uri="{FF2B5EF4-FFF2-40B4-BE49-F238E27FC236}">
                    <a16:creationId xmlns:a16="http://schemas.microsoft.com/office/drawing/2014/main" id="{39D7B98C-BE89-0549-ACA8-41099A7C3FA7}"/>
                  </a:ext>
                </a:extLst>
              </p:cNvPr>
              <p:cNvSpPr txBox="1"/>
              <p:nvPr/>
            </p:nvSpPr>
            <p:spPr>
              <a:xfrm>
                <a:off x="4497498" y="5070096"/>
                <a:ext cx="406193" cy="323165"/>
              </a:xfrm>
              <a:prstGeom prst="rect">
                <a:avLst/>
              </a:prstGeom>
              <a:noFill/>
              <a:ln>
                <a:noFill/>
              </a:ln>
            </p:spPr>
            <p:txBody>
              <a:bodyPr wrap="square" rtlCol="0">
                <a:spAutoFit/>
              </a:bodyPr>
              <a:lstStyle/>
              <a:p>
                <a:r>
                  <a:rPr lang="de-DE" sz="500" dirty="0">
                    <a:solidFill>
                      <a:srgbClr val="48B0F0"/>
                    </a:solidFill>
                    <a:latin typeface="Helvetica" pitchFamily="2" charset="0"/>
                  </a:rPr>
                  <a:t>Shuffle 3</a:t>
                </a:r>
              </a:p>
              <a:p>
                <a:r>
                  <a:rPr lang="de-DE" sz="500" dirty="0">
                    <a:solidFill>
                      <a:srgbClr val="48B0F0"/>
                    </a:solidFill>
                    <a:latin typeface="Helvetica" pitchFamily="2" charset="0"/>
                  </a:rPr>
                  <a:t>1</a:t>
                </a:r>
              </a:p>
            </p:txBody>
          </p:sp>
          <p:sp>
            <p:nvSpPr>
              <p:cNvPr id="160" name="Textfeld 159">
                <a:extLst>
                  <a:ext uri="{FF2B5EF4-FFF2-40B4-BE49-F238E27FC236}">
                    <a16:creationId xmlns:a16="http://schemas.microsoft.com/office/drawing/2014/main" id="{B6BFE06E-DCBC-C241-9481-60CCBA86AD35}"/>
                  </a:ext>
                </a:extLst>
              </p:cNvPr>
              <p:cNvSpPr txBox="1"/>
              <p:nvPr/>
            </p:nvSpPr>
            <p:spPr>
              <a:xfrm>
                <a:off x="5036743" y="5070096"/>
                <a:ext cx="399050" cy="323165"/>
              </a:xfrm>
              <a:prstGeom prst="rect">
                <a:avLst/>
              </a:prstGeom>
              <a:noFill/>
              <a:ln>
                <a:noFill/>
              </a:ln>
            </p:spPr>
            <p:txBody>
              <a:bodyPr wrap="square" rtlCol="0">
                <a:spAutoFit/>
              </a:bodyPr>
              <a:lstStyle/>
              <a:p>
                <a:r>
                  <a:rPr lang="de-DE" sz="500" dirty="0">
                    <a:latin typeface="Helvetica" pitchFamily="2" charset="0"/>
                  </a:rPr>
                  <a:t>Shuffle 3</a:t>
                </a:r>
              </a:p>
              <a:p>
                <a:r>
                  <a:rPr lang="de-DE" sz="500" dirty="0">
                    <a:latin typeface="Helvetica" pitchFamily="2" charset="0"/>
                  </a:rPr>
                  <a:t>2</a:t>
                </a:r>
              </a:p>
            </p:txBody>
          </p:sp>
          <p:sp>
            <p:nvSpPr>
              <p:cNvPr id="161" name="Textfeld 160">
                <a:extLst>
                  <a:ext uri="{FF2B5EF4-FFF2-40B4-BE49-F238E27FC236}">
                    <a16:creationId xmlns:a16="http://schemas.microsoft.com/office/drawing/2014/main" id="{54611237-EE26-D140-9EA8-DC1982213B79}"/>
                  </a:ext>
                </a:extLst>
              </p:cNvPr>
              <p:cNvSpPr txBox="1"/>
              <p:nvPr/>
            </p:nvSpPr>
            <p:spPr>
              <a:xfrm>
                <a:off x="5486033" y="5070096"/>
                <a:ext cx="397213" cy="323165"/>
              </a:xfrm>
              <a:prstGeom prst="rect">
                <a:avLst/>
              </a:prstGeom>
              <a:noFill/>
              <a:ln>
                <a:noFill/>
              </a:ln>
            </p:spPr>
            <p:txBody>
              <a:bodyPr wrap="square" rtlCol="0">
                <a:spAutoFit/>
              </a:bodyPr>
              <a:lstStyle/>
              <a:p>
                <a:r>
                  <a:rPr lang="de-DE" sz="500" dirty="0">
                    <a:latin typeface="Helvetica" pitchFamily="2" charset="0"/>
                  </a:rPr>
                  <a:t>Shuffle 3</a:t>
                </a:r>
              </a:p>
              <a:p>
                <a:r>
                  <a:rPr lang="de-DE" sz="500" dirty="0">
                    <a:latin typeface="Helvetica" pitchFamily="2" charset="0"/>
                  </a:rPr>
                  <a:t>3</a:t>
                </a:r>
              </a:p>
            </p:txBody>
          </p:sp>
          <p:sp>
            <p:nvSpPr>
              <p:cNvPr id="162" name="Textfeld 161">
                <a:extLst>
                  <a:ext uri="{FF2B5EF4-FFF2-40B4-BE49-F238E27FC236}">
                    <a16:creationId xmlns:a16="http://schemas.microsoft.com/office/drawing/2014/main" id="{8A10731E-6585-894C-88D9-8812142AEF04}"/>
                  </a:ext>
                </a:extLst>
              </p:cNvPr>
              <p:cNvSpPr txBox="1"/>
              <p:nvPr/>
            </p:nvSpPr>
            <p:spPr>
              <a:xfrm>
                <a:off x="5802594" y="5070096"/>
                <a:ext cx="538029" cy="492443"/>
              </a:xfrm>
              <a:prstGeom prst="rect">
                <a:avLst/>
              </a:prstGeom>
              <a:noFill/>
              <a:ln>
                <a:noFill/>
              </a:ln>
            </p:spPr>
            <p:txBody>
              <a:bodyPr wrap="square" rtlCol="0">
                <a:spAutoFit/>
              </a:bodyPr>
              <a:lstStyle>
                <a:defPPr>
                  <a:defRPr lang="en-US"/>
                </a:defPPr>
                <a:lvl1pPr>
                  <a:defRPr sz="500">
                    <a:solidFill>
                      <a:srgbClr val="48B0F0"/>
                    </a:solidFill>
                    <a:latin typeface="Helvetica" pitchFamily="2" charset="0"/>
                  </a:defRPr>
                </a:lvl1pPr>
              </a:lstStyle>
              <a:p>
                <a:r>
                  <a:rPr lang="el-GR" dirty="0"/>
                  <a:t>Δ</a:t>
                </a:r>
                <a:r>
                  <a:rPr lang="de-DE" dirty="0"/>
                  <a:t>IDR1 IDR2 449-623</a:t>
                </a:r>
              </a:p>
              <a:p>
                <a:r>
                  <a:rPr lang="de-DE" dirty="0"/>
                  <a:t>1</a:t>
                </a:r>
              </a:p>
            </p:txBody>
          </p:sp>
          <p:sp>
            <p:nvSpPr>
              <p:cNvPr id="163" name="Textfeld 162">
                <a:extLst>
                  <a:ext uri="{FF2B5EF4-FFF2-40B4-BE49-F238E27FC236}">
                    <a16:creationId xmlns:a16="http://schemas.microsoft.com/office/drawing/2014/main" id="{CD56DB6B-5770-8A44-BCFF-DA528F1263FE}"/>
                  </a:ext>
                </a:extLst>
              </p:cNvPr>
              <p:cNvSpPr txBox="1"/>
              <p:nvPr/>
            </p:nvSpPr>
            <p:spPr>
              <a:xfrm>
                <a:off x="4159398" y="5420831"/>
                <a:ext cx="561630" cy="538609"/>
              </a:xfrm>
              <a:prstGeom prst="rect">
                <a:avLst/>
              </a:prstGeom>
              <a:noFill/>
              <a:ln>
                <a:noFill/>
              </a:ln>
            </p:spPr>
            <p:txBody>
              <a:bodyPr wrap="square" rtlCol="0">
                <a:spAutoFit/>
              </a:bodyPr>
              <a:lstStyle>
                <a:defPPr>
                  <a:defRPr lang="en-US"/>
                </a:defPPr>
                <a:lvl1pPr>
                  <a:defRPr sz="500">
                    <a:solidFill>
                      <a:srgbClr val="48B0F0"/>
                    </a:solidFill>
                    <a:latin typeface="Helvetica" pitchFamily="2" charset="0"/>
                  </a:defRPr>
                </a:lvl1pPr>
              </a:lstStyle>
              <a:p>
                <a:r>
                  <a:rPr lang="el-GR" dirty="0"/>
                  <a:t>Δ</a:t>
                </a:r>
                <a:r>
                  <a:rPr lang="de-DE" dirty="0"/>
                  <a:t>IDR1 IDR2 449-623</a:t>
                </a:r>
              </a:p>
              <a:p>
                <a:r>
                  <a:rPr lang="de-DE" dirty="0"/>
                  <a:t>2</a:t>
                </a:r>
              </a:p>
            </p:txBody>
          </p:sp>
          <p:sp>
            <p:nvSpPr>
              <p:cNvPr id="164" name="Textfeld 163">
                <a:extLst>
                  <a:ext uri="{FF2B5EF4-FFF2-40B4-BE49-F238E27FC236}">
                    <a16:creationId xmlns:a16="http://schemas.microsoft.com/office/drawing/2014/main" id="{D40BE01D-91F6-D840-BFFD-0735823CB274}"/>
                  </a:ext>
                </a:extLst>
              </p:cNvPr>
              <p:cNvSpPr txBox="1"/>
              <p:nvPr/>
            </p:nvSpPr>
            <p:spPr>
              <a:xfrm>
                <a:off x="4654663" y="5420831"/>
                <a:ext cx="562821" cy="538609"/>
              </a:xfrm>
              <a:prstGeom prst="rect">
                <a:avLst/>
              </a:prstGeom>
              <a:noFill/>
              <a:ln>
                <a:noFill/>
              </a:ln>
            </p:spPr>
            <p:txBody>
              <a:bodyPr wrap="square" rtlCol="0">
                <a:spAutoFit/>
              </a:bodyPr>
              <a:lstStyle>
                <a:defPPr>
                  <a:defRPr lang="en-US"/>
                </a:defPPr>
                <a:lvl1pPr>
                  <a:defRPr sz="500">
                    <a:solidFill>
                      <a:srgbClr val="48B0F0"/>
                    </a:solidFill>
                    <a:latin typeface="Helvetica" pitchFamily="2" charset="0"/>
                  </a:defRPr>
                </a:lvl1pPr>
              </a:lstStyle>
              <a:p>
                <a:r>
                  <a:rPr lang="el-GR" dirty="0"/>
                  <a:t>Δ</a:t>
                </a:r>
                <a:r>
                  <a:rPr lang="de-DE" dirty="0"/>
                  <a:t>IDR1 IDR2 449-623</a:t>
                </a:r>
              </a:p>
              <a:p>
                <a:r>
                  <a:rPr lang="de-DE" dirty="0"/>
                  <a:t>3 </a:t>
                </a:r>
              </a:p>
            </p:txBody>
          </p:sp>
        </p:grpSp>
        <p:sp>
          <p:nvSpPr>
            <p:cNvPr id="79" name="Textfeld 78">
              <a:extLst>
                <a:ext uri="{FF2B5EF4-FFF2-40B4-BE49-F238E27FC236}">
                  <a16:creationId xmlns:a16="http://schemas.microsoft.com/office/drawing/2014/main" id="{00AC776A-AD38-8D4E-B7ED-F6BDAFF59B04}"/>
                </a:ext>
              </a:extLst>
            </p:cNvPr>
            <p:cNvSpPr txBox="1"/>
            <p:nvPr/>
          </p:nvSpPr>
          <p:spPr>
            <a:xfrm>
              <a:off x="5196015" y="6752892"/>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80" name="Textfeld 79">
              <a:extLst>
                <a:ext uri="{FF2B5EF4-FFF2-40B4-BE49-F238E27FC236}">
                  <a16:creationId xmlns:a16="http://schemas.microsoft.com/office/drawing/2014/main" id="{1F8D0903-4BB4-1143-9C09-341F8F8B2310}"/>
                </a:ext>
              </a:extLst>
            </p:cNvPr>
            <p:cNvSpPr txBox="1"/>
            <p:nvPr/>
          </p:nvSpPr>
          <p:spPr>
            <a:xfrm>
              <a:off x="5645102" y="67494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graphicFrame>
        <p:nvGraphicFramePr>
          <p:cNvPr id="83" name="Tabelle 5">
            <a:extLst>
              <a:ext uri="{FF2B5EF4-FFF2-40B4-BE49-F238E27FC236}">
                <a16:creationId xmlns:a16="http://schemas.microsoft.com/office/drawing/2014/main" id="{2831C7A3-83A8-2C4C-9C14-96AD5D2E6868}"/>
              </a:ext>
            </a:extLst>
          </p:cNvPr>
          <p:cNvGraphicFramePr>
            <a:graphicFrameLocks noGrp="1"/>
          </p:cNvGraphicFramePr>
          <p:nvPr>
            <p:extLst>
              <p:ext uri="{D42A27DB-BD31-4B8C-83A1-F6EECF244321}">
                <p14:modId xmlns:p14="http://schemas.microsoft.com/office/powerpoint/2010/main" val="3426071966"/>
              </p:ext>
            </p:extLst>
          </p:nvPr>
        </p:nvGraphicFramePr>
        <p:xfrm>
          <a:off x="373085" y="2703784"/>
          <a:ext cx="3767358" cy="641982"/>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el-GR" sz="800" dirty="0">
                          <a:latin typeface="Helvetica" pitchFamily="2" charset="0"/>
                        </a:rPr>
                        <a:t>Δ</a:t>
                      </a:r>
                      <a:r>
                        <a:rPr lang="de-DE" sz="800" dirty="0">
                          <a:latin typeface="Helvetica" pitchFamily="2" charset="0"/>
                        </a:rPr>
                        <a:t>IDR1/2 (NLS-FLAG)</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r>
                        <a:rPr lang="de-DE" sz="800" dirty="0">
                          <a:latin typeface="Helvetica" pitchFamily="2" charset="0"/>
                        </a:rPr>
                        <a:t>LS-4</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1698445"/>
                  </a:ext>
                </a:extLst>
              </a:tr>
            </a:tbl>
          </a:graphicData>
        </a:graphic>
      </p:graphicFrame>
      <p:sp>
        <p:nvSpPr>
          <p:cNvPr id="84" name="Rechteck 6">
            <a:extLst>
              <a:ext uri="{FF2B5EF4-FFF2-40B4-BE49-F238E27FC236}">
                <a16:creationId xmlns:a16="http://schemas.microsoft.com/office/drawing/2014/main" id="{0690291C-11EA-E147-8902-515190056D30}"/>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121" name="Grafik 2">
            <a:extLst>
              <a:ext uri="{FF2B5EF4-FFF2-40B4-BE49-F238E27FC236}">
                <a16:creationId xmlns:a16="http://schemas.microsoft.com/office/drawing/2014/main" id="{549DB74D-3454-284E-8CDA-166DFEAE5C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28334" t="3458" r="22237" b="20175"/>
          <a:stretch/>
        </p:blipFill>
        <p:spPr>
          <a:xfrm>
            <a:off x="373088" y="431799"/>
            <a:ext cx="1456425" cy="1799145"/>
          </a:xfrm>
          <a:prstGeom prst="rect">
            <a:avLst/>
          </a:prstGeom>
        </p:spPr>
      </p:pic>
      <p:grpSp>
        <p:nvGrpSpPr>
          <p:cNvPr id="2" name="Group 1">
            <a:extLst>
              <a:ext uri="{FF2B5EF4-FFF2-40B4-BE49-F238E27FC236}">
                <a16:creationId xmlns:a16="http://schemas.microsoft.com/office/drawing/2014/main" id="{BC193329-16C2-8743-BDB3-63D333692B23}"/>
              </a:ext>
            </a:extLst>
          </p:cNvPr>
          <p:cNvGrpSpPr/>
          <p:nvPr/>
        </p:nvGrpSpPr>
        <p:grpSpPr>
          <a:xfrm>
            <a:off x="3959579" y="439328"/>
            <a:ext cx="2891791" cy="2838483"/>
            <a:chOff x="3959579" y="439328"/>
            <a:chExt cx="2891791" cy="2838483"/>
          </a:xfrm>
        </p:grpSpPr>
        <p:grpSp>
          <p:nvGrpSpPr>
            <p:cNvPr id="85" name="Gruppieren 10">
              <a:extLst>
                <a:ext uri="{FF2B5EF4-FFF2-40B4-BE49-F238E27FC236}">
                  <a16:creationId xmlns:a16="http://schemas.microsoft.com/office/drawing/2014/main" id="{DC1715EB-62F3-B141-A73B-ADF1AF3C04DE}"/>
                </a:ext>
              </a:extLst>
            </p:cNvPr>
            <p:cNvGrpSpPr/>
            <p:nvPr/>
          </p:nvGrpSpPr>
          <p:grpSpPr>
            <a:xfrm>
              <a:off x="3959579" y="439328"/>
              <a:ext cx="2891791" cy="2838483"/>
              <a:chOff x="4704079" y="1994688"/>
              <a:chExt cx="4053841" cy="4040352"/>
            </a:xfrm>
          </p:grpSpPr>
          <p:sp>
            <p:nvSpPr>
              <p:cNvPr id="86" name="Oval 85">
                <a:extLst>
                  <a:ext uri="{FF2B5EF4-FFF2-40B4-BE49-F238E27FC236}">
                    <a16:creationId xmlns:a16="http://schemas.microsoft.com/office/drawing/2014/main" id="{229602EC-A757-6B44-8976-196FA18E48A9}"/>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latin typeface="Helvetica" pitchFamily="2" charset="0"/>
                </a:endParaRPr>
              </a:p>
            </p:txBody>
          </p:sp>
          <p:cxnSp>
            <p:nvCxnSpPr>
              <p:cNvPr id="87" name="Gerade Verbindung 18">
                <a:extLst>
                  <a:ext uri="{FF2B5EF4-FFF2-40B4-BE49-F238E27FC236}">
                    <a16:creationId xmlns:a16="http://schemas.microsoft.com/office/drawing/2014/main" id="{B0156103-F078-C742-9094-4900FBA167F0}"/>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19">
                <a:extLst>
                  <a:ext uri="{FF2B5EF4-FFF2-40B4-BE49-F238E27FC236}">
                    <a16:creationId xmlns:a16="http://schemas.microsoft.com/office/drawing/2014/main" id="{633AC211-3837-C847-A2A7-45AE266193BA}"/>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20">
                <a:extLst>
                  <a:ext uri="{FF2B5EF4-FFF2-40B4-BE49-F238E27FC236}">
                    <a16:creationId xmlns:a16="http://schemas.microsoft.com/office/drawing/2014/main" id="{D276E290-5485-3046-B33D-DE64BF4D727C}"/>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21">
                <a:extLst>
                  <a:ext uri="{FF2B5EF4-FFF2-40B4-BE49-F238E27FC236}">
                    <a16:creationId xmlns:a16="http://schemas.microsoft.com/office/drawing/2014/main" id="{20581B6D-ECA8-244F-A9B5-9F0CC35C7102}"/>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22">
                <a:extLst>
                  <a:ext uri="{FF2B5EF4-FFF2-40B4-BE49-F238E27FC236}">
                    <a16:creationId xmlns:a16="http://schemas.microsoft.com/office/drawing/2014/main" id="{01959100-E0DC-284A-894D-2BA224E34C90}"/>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23">
                <a:extLst>
                  <a:ext uri="{FF2B5EF4-FFF2-40B4-BE49-F238E27FC236}">
                    <a16:creationId xmlns:a16="http://schemas.microsoft.com/office/drawing/2014/main" id="{446C444E-507C-054B-9F3B-18E1259270B7}"/>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24">
                <a:extLst>
                  <a:ext uri="{FF2B5EF4-FFF2-40B4-BE49-F238E27FC236}">
                    <a16:creationId xmlns:a16="http://schemas.microsoft.com/office/drawing/2014/main" id="{EEFF2EEC-5043-524B-BA6C-848B0DEB1D2C}"/>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25">
                <a:extLst>
                  <a:ext uri="{FF2B5EF4-FFF2-40B4-BE49-F238E27FC236}">
                    <a16:creationId xmlns:a16="http://schemas.microsoft.com/office/drawing/2014/main" id="{67EDD234-250D-BD4E-8001-996A0EE38B99}"/>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26">
                <a:extLst>
                  <a:ext uri="{FF2B5EF4-FFF2-40B4-BE49-F238E27FC236}">
                    <a16:creationId xmlns:a16="http://schemas.microsoft.com/office/drawing/2014/main" id="{2572DE5E-244A-C745-9AB9-D99EFDED4D05}"/>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27">
                <a:extLst>
                  <a:ext uri="{FF2B5EF4-FFF2-40B4-BE49-F238E27FC236}">
                    <a16:creationId xmlns:a16="http://schemas.microsoft.com/office/drawing/2014/main" id="{BB818F55-5686-F040-A3CF-41237AF33922}"/>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28">
                <a:extLst>
                  <a:ext uri="{FF2B5EF4-FFF2-40B4-BE49-F238E27FC236}">
                    <a16:creationId xmlns:a16="http://schemas.microsoft.com/office/drawing/2014/main" id="{EB82C96F-A00F-1D4D-BA54-3F38C097E74C}"/>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29">
                <a:extLst>
                  <a:ext uri="{FF2B5EF4-FFF2-40B4-BE49-F238E27FC236}">
                    <a16:creationId xmlns:a16="http://schemas.microsoft.com/office/drawing/2014/main" id="{E84A65DF-4DB6-8943-B8DA-5FDFAAA2E962}"/>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30">
                <a:extLst>
                  <a:ext uri="{FF2B5EF4-FFF2-40B4-BE49-F238E27FC236}">
                    <a16:creationId xmlns:a16="http://schemas.microsoft.com/office/drawing/2014/main" id="{9C3C7451-0394-4F43-B120-DE49B0763DEC}"/>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31">
                <a:extLst>
                  <a:ext uri="{FF2B5EF4-FFF2-40B4-BE49-F238E27FC236}">
                    <a16:creationId xmlns:a16="http://schemas.microsoft.com/office/drawing/2014/main" id="{9E64122A-C877-8244-A1A4-61DD70148AED}"/>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32">
                <a:extLst>
                  <a:ext uri="{FF2B5EF4-FFF2-40B4-BE49-F238E27FC236}">
                    <a16:creationId xmlns:a16="http://schemas.microsoft.com/office/drawing/2014/main" id="{FBCD2596-D925-8248-BA2C-C49F3CA070AB}"/>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33">
                <a:extLst>
                  <a:ext uri="{FF2B5EF4-FFF2-40B4-BE49-F238E27FC236}">
                    <a16:creationId xmlns:a16="http://schemas.microsoft.com/office/drawing/2014/main" id="{FE1D6A46-CAA1-974C-A8C2-DF540CB6EA26}"/>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34">
                <a:extLst>
                  <a:ext uri="{FF2B5EF4-FFF2-40B4-BE49-F238E27FC236}">
                    <a16:creationId xmlns:a16="http://schemas.microsoft.com/office/drawing/2014/main" id="{35CA0DB8-1EEE-1F46-AECB-13DAA84AC25E}"/>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35">
                <a:extLst>
                  <a:ext uri="{FF2B5EF4-FFF2-40B4-BE49-F238E27FC236}">
                    <a16:creationId xmlns:a16="http://schemas.microsoft.com/office/drawing/2014/main" id="{B8B882F8-D1DE-4345-8502-096E6EC2A021}"/>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36">
                <a:extLst>
                  <a:ext uri="{FF2B5EF4-FFF2-40B4-BE49-F238E27FC236}">
                    <a16:creationId xmlns:a16="http://schemas.microsoft.com/office/drawing/2014/main" id="{9F89EE44-2577-074D-8076-1658A17A428C}"/>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37">
                <a:extLst>
                  <a:ext uri="{FF2B5EF4-FFF2-40B4-BE49-F238E27FC236}">
                    <a16:creationId xmlns:a16="http://schemas.microsoft.com/office/drawing/2014/main" id="{1D21C37A-D6ED-674B-B021-29E2E5DB4D0C}"/>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38">
                <a:extLst>
                  <a:ext uri="{FF2B5EF4-FFF2-40B4-BE49-F238E27FC236}">
                    <a16:creationId xmlns:a16="http://schemas.microsoft.com/office/drawing/2014/main" id="{E5D07996-6A2E-7F4F-B190-CB1976F00884}"/>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39">
                <a:extLst>
                  <a:ext uri="{FF2B5EF4-FFF2-40B4-BE49-F238E27FC236}">
                    <a16:creationId xmlns:a16="http://schemas.microsoft.com/office/drawing/2014/main" id="{05F1748D-2FF4-E145-92C0-E579F450306A}"/>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40">
                <a:extLst>
                  <a:ext uri="{FF2B5EF4-FFF2-40B4-BE49-F238E27FC236}">
                    <a16:creationId xmlns:a16="http://schemas.microsoft.com/office/drawing/2014/main" id="{C984881C-65AA-0544-9477-9420515D1887}"/>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41">
                <a:extLst>
                  <a:ext uri="{FF2B5EF4-FFF2-40B4-BE49-F238E27FC236}">
                    <a16:creationId xmlns:a16="http://schemas.microsoft.com/office/drawing/2014/main" id="{FCFD30DB-F01E-F149-8764-9FE9BBAE31A4}"/>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42">
                <a:extLst>
                  <a:ext uri="{FF2B5EF4-FFF2-40B4-BE49-F238E27FC236}">
                    <a16:creationId xmlns:a16="http://schemas.microsoft.com/office/drawing/2014/main" id="{37A04698-B3EF-9F43-B22D-8CA8564AE825}"/>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43">
                <a:extLst>
                  <a:ext uri="{FF2B5EF4-FFF2-40B4-BE49-F238E27FC236}">
                    <a16:creationId xmlns:a16="http://schemas.microsoft.com/office/drawing/2014/main" id="{22B83617-1056-BC47-A0BE-22CED84BC2C9}"/>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44">
                <a:extLst>
                  <a:ext uri="{FF2B5EF4-FFF2-40B4-BE49-F238E27FC236}">
                    <a16:creationId xmlns:a16="http://schemas.microsoft.com/office/drawing/2014/main" id="{E83D0015-DBDF-7541-B160-F7CCB5C1BB79}"/>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4" name="Textfeld 11">
              <a:extLst>
                <a:ext uri="{FF2B5EF4-FFF2-40B4-BE49-F238E27FC236}">
                  <a16:creationId xmlns:a16="http://schemas.microsoft.com/office/drawing/2014/main" id="{9DFAAB3F-EC71-8A47-ADEC-2F0F835F3BA9}"/>
                </a:ext>
              </a:extLst>
            </p:cNvPr>
            <p:cNvSpPr txBox="1"/>
            <p:nvPr/>
          </p:nvSpPr>
          <p:spPr>
            <a:xfrm>
              <a:off x="4438358" y="930216"/>
              <a:ext cx="613335" cy="307777"/>
            </a:xfrm>
            <a:prstGeom prst="rect">
              <a:avLst/>
            </a:prstGeom>
            <a:noFill/>
            <a:ln>
              <a:noFill/>
            </a:ln>
          </p:spPr>
          <p:txBody>
            <a:bodyPr wrap="square" rtlCol="0">
              <a:spAutoFit/>
            </a:bodyPr>
            <a:lstStyle/>
            <a:p>
              <a:r>
                <a:rPr lang="el-GR" sz="700" dirty="0">
                  <a:latin typeface="Helvetica" pitchFamily="2" charset="0"/>
                </a:rPr>
                <a:t>Δ</a:t>
              </a:r>
              <a:r>
                <a:rPr lang="de-DE" sz="700" dirty="0">
                  <a:latin typeface="Helvetica" pitchFamily="2" charset="0"/>
                </a:rPr>
                <a:t>IDR1/2</a:t>
              </a:r>
            </a:p>
            <a:p>
              <a:r>
                <a:rPr lang="de-DE" sz="700" dirty="0">
                  <a:latin typeface="Helvetica" pitchFamily="2" charset="0"/>
                </a:rPr>
                <a:t>1</a:t>
              </a:r>
            </a:p>
          </p:txBody>
        </p:sp>
        <p:sp>
          <p:nvSpPr>
            <p:cNvPr id="115" name="Textfeld 97">
              <a:extLst>
                <a:ext uri="{FF2B5EF4-FFF2-40B4-BE49-F238E27FC236}">
                  <a16:creationId xmlns:a16="http://schemas.microsoft.com/office/drawing/2014/main" id="{D174F143-B926-E044-B075-38381D4E87C6}"/>
                </a:ext>
              </a:extLst>
            </p:cNvPr>
            <p:cNvSpPr txBox="1"/>
            <p:nvPr/>
          </p:nvSpPr>
          <p:spPr>
            <a:xfrm>
              <a:off x="5188186" y="2621653"/>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16" name="Textfeld 98">
              <a:extLst>
                <a:ext uri="{FF2B5EF4-FFF2-40B4-BE49-F238E27FC236}">
                  <a16:creationId xmlns:a16="http://schemas.microsoft.com/office/drawing/2014/main" id="{2477BD6F-AA30-7D43-A9A4-6A084469D065}"/>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sp>
          <p:nvSpPr>
            <p:cNvPr id="125" name="Textfeld 100">
              <a:extLst>
                <a:ext uri="{FF2B5EF4-FFF2-40B4-BE49-F238E27FC236}">
                  <a16:creationId xmlns:a16="http://schemas.microsoft.com/office/drawing/2014/main" id="{527213C6-5A3F-8543-A057-D2FEBBD660CA}"/>
                </a:ext>
              </a:extLst>
            </p:cNvPr>
            <p:cNvSpPr txBox="1"/>
            <p:nvPr/>
          </p:nvSpPr>
          <p:spPr>
            <a:xfrm>
              <a:off x="4910260" y="930216"/>
              <a:ext cx="613335" cy="307777"/>
            </a:xfrm>
            <a:prstGeom prst="rect">
              <a:avLst/>
            </a:prstGeom>
            <a:noFill/>
            <a:ln>
              <a:noFill/>
            </a:ln>
          </p:spPr>
          <p:txBody>
            <a:bodyPr wrap="square" rtlCol="0">
              <a:spAutoFit/>
            </a:bodyPr>
            <a:lstStyle/>
            <a:p>
              <a:r>
                <a:rPr lang="el-GR" sz="700" dirty="0">
                  <a:latin typeface="Helvetica" pitchFamily="2" charset="0"/>
                </a:rPr>
                <a:t>Δ</a:t>
              </a:r>
              <a:r>
                <a:rPr lang="de-DE" sz="700" dirty="0">
                  <a:latin typeface="Helvetica" pitchFamily="2" charset="0"/>
                </a:rPr>
                <a:t>IDR1/2</a:t>
              </a:r>
            </a:p>
            <a:p>
              <a:r>
                <a:rPr lang="de-DE" sz="700" dirty="0">
                  <a:latin typeface="Helvetica" pitchFamily="2" charset="0"/>
                </a:rPr>
                <a:t>2</a:t>
              </a:r>
            </a:p>
          </p:txBody>
        </p:sp>
        <p:sp>
          <p:nvSpPr>
            <p:cNvPr id="126" name="Textfeld 101">
              <a:extLst>
                <a:ext uri="{FF2B5EF4-FFF2-40B4-BE49-F238E27FC236}">
                  <a16:creationId xmlns:a16="http://schemas.microsoft.com/office/drawing/2014/main" id="{9FBF7DF9-A5A1-1D44-B67A-467F4298BFA5}"/>
                </a:ext>
              </a:extLst>
            </p:cNvPr>
            <p:cNvSpPr txBox="1"/>
            <p:nvPr/>
          </p:nvSpPr>
          <p:spPr>
            <a:xfrm>
              <a:off x="5345858" y="930216"/>
              <a:ext cx="613335" cy="307777"/>
            </a:xfrm>
            <a:prstGeom prst="rect">
              <a:avLst/>
            </a:prstGeom>
            <a:noFill/>
            <a:ln>
              <a:noFill/>
            </a:ln>
          </p:spPr>
          <p:txBody>
            <a:bodyPr wrap="square" rtlCol="0">
              <a:spAutoFit/>
            </a:bodyPr>
            <a:lstStyle/>
            <a:p>
              <a:r>
                <a:rPr lang="el-GR" sz="700" dirty="0">
                  <a:latin typeface="Helvetica" pitchFamily="2" charset="0"/>
                </a:rPr>
                <a:t>Δ</a:t>
              </a:r>
              <a:r>
                <a:rPr lang="de-DE" sz="700" dirty="0">
                  <a:latin typeface="Helvetica" pitchFamily="2" charset="0"/>
                </a:rPr>
                <a:t>IDR1/2</a:t>
              </a:r>
            </a:p>
            <a:p>
              <a:r>
                <a:rPr lang="de-DE" sz="700" dirty="0">
                  <a:latin typeface="Helvetica" pitchFamily="2" charset="0"/>
                </a:rPr>
                <a:t>3</a:t>
              </a:r>
            </a:p>
          </p:txBody>
        </p:sp>
        <p:sp>
          <p:nvSpPr>
            <p:cNvPr id="127" name="Textfeld 102">
              <a:extLst>
                <a:ext uri="{FF2B5EF4-FFF2-40B4-BE49-F238E27FC236}">
                  <a16:creationId xmlns:a16="http://schemas.microsoft.com/office/drawing/2014/main" id="{BAB58D6D-E8B1-1043-897A-04BC92F5E16E}"/>
                </a:ext>
              </a:extLst>
            </p:cNvPr>
            <p:cNvSpPr txBox="1"/>
            <p:nvPr/>
          </p:nvSpPr>
          <p:spPr>
            <a:xfrm>
              <a:off x="5817760" y="920987"/>
              <a:ext cx="613335" cy="307777"/>
            </a:xfrm>
            <a:prstGeom prst="rect">
              <a:avLst/>
            </a:prstGeom>
            <a:noFill/>
            <a:ln>
              <a:noFill/>
            </a:ln>
          </p:spPr>
          <p:txBody>
            <a:bodyPr wrap="square" rtlCol="0">
              <a:spAutoFit/>
            </a:bodyPr>
            <a:lstStyle/>
            <a:p>
              <a:r>
                <a:rPr lang="de-DE" sz="700" dirty="0">
                  <a:latin typeface="Helvetica" pitchFamily="2" charset="0"/>
                </a:rPr>
                <a:t>LS-4</a:t>
              </a:r>
            </a:p>
            <a:p>
              <a:r>
                <a:rPr lang="de-DE" sz="700" dirty="0">
                  <a:latin typeface="Helvetica" pitchFamily="2" charset="0"/>
                </a:rPr>
                <a:t>1</a:t>
              </a:r>
            </a:p>
          </p:txBody>
        </p:sp>
        <p:sp>
          <p:nvSpPr>
            <p:cNvPr id="128" name="Textfeld 103">
              <a:extLst>
                <a:ext uri="{FF2B5EF4-FFF2-40B4-BE49-F238E27FC236}">
                  <a16:creationId xmlns:a16="http://schemas.microsoft.com/office/drawing/2014/main" id="{1EFF9C59-619E-8845-B051-52470123E796}"/>
                </a:ext>
              </a:extLst>
            </p:cNvPr>
            <p:cNvSpPr txBox="1"/>
            <p:nvPr/>
          </p:nvSpPr>
          <p:spPr>
            <a:xfrm>
              <a:off x="4172139" y="1248212"/>
              <a:ext cx="613335" cy="307777"/>
            </a:xfrm>
            <a:prstGeom prst="rect">
              <a:avLst/>
            </a:prstGeom>
            <a:noFill/>
            <a:ln>
              <a:noFill/>
            </a:ln>
          </p:spPr>
          <p:txBody>
            <a:bodyPr wrap="square" rtlCol="0">
              <a:spAutoFit/>
            </a:bodyPr>
            <a:lstStyle/>
            <a:p>
              <a:r>
                <a:rPr lang="de-DE" sz="700" dirty="0">
                  <a:latin typeface="Helvetica" pitchFamily="2" charset="0"/>
                </a:rPr>
                <a:t>LS-4</a:t>
              </a:r>
            </a:p>
            <a:p>
              <a:r>
                <a:rPr lang="de-DE" sz="700" dirty="0">
                  <a:latin typeface="Helvetica" pitchFamily="2" charset="0"/>
                </a:rPr>
                <a:t>2</a:t>
              </a:r>
            </a:p>
          </p:txBody>
        </p:sp>
        <p:sp>
          <p:nvSpPr>
            <p:cNvPr id="129" name="Textfeld 104">
              <a:extLst>
                <a:ext uri="{FF2B5EF4-FFF2-40B4-BE49-F238E27FC236}">
                  <a16:creationId xmlns:a16="http://schemas.microsoft.com/office/drawing/2014/main" id="{D979D169-A38D-AF48-8482-6DBF6D98FF3A}"/>
                </a:ext>
              </a:extLst>
            </p:cNvPr>
            <p:cNvSpPr txBox="1"/>
            <p:nvPr/>
          </p:nvSpPr>
          <p:spPr>
            <a:xfrm>
              <a:off x="4639087" y="1252036"/>
              <a:ext cx="613335" cy="307777"/>
            </a:xfrm>
            <a:prstGeom prst="rect">
              <a:avLst/>
            </a:prstGeom>
            <a:noFill/>
            <a:ln>
              <a:noFill/>
            </a:ln>
          </p:spPr>
          <p:txBody>
            <a:bodyPr wrap="square" rtlCol="0">
              <a:spAutoFit/>
            </a:bodyPr>
            <a:lstStyle/>
            <a:p>
              <a:r>
                <a:rPr lang="de-DE" sz="700" dirty="0">
                  <a:latin typeface="Helvetica" pitchFamily="2" charset="0"/>
                </a:rPr>
                <a:t>LS-4</a:t>
              </a:r>
            </a:p>
            <a:p>
              <a:r>
                <a:rPr lang="de-DE" sz="700" dirty="0">
                  <a:latin typeface="Helvetica" pitchFamily="2" charset="0"/>
                </a:rPr>
                <a:t>3</a:t>
              </a:r>
            </a:p>
          </p:txBody>
        </p:sp>
      </p:grpSp>
      <p:sp>
        <p:nvSpPr>
          <p:cNvPr id="4" name="Foliennummernplatzhalter 3"/>
          <p:cNvSpPr>
            <a:spLocks noGrp="1"/>
          </p:cNvSpPr>
          <p:nvPr>
            <p:ph type="sldNum" sz="quarter" idx="12"/>
          </p:nvPr>
        </p:nvSpPr>
        <p:spPr/>
        <p:txBody>
          <a:bodyPr/>
          <a:lstStyle/>
          <a:p>
            <a:fld id="{D1518DB2-8BF5-BB49-AB6F-F59199DF38B5}" type="slidenum">
              <a:rPr lang="de-DE" smtClean="0"/>
              <a:t>3</a:t>
            </a:fld>
            <a:endParaRPr lang="de-DE"/>
          </a:p>
        </p:txBody>
      </p:sp>
    </p:spTree>
    <p:extLst>
      <p:ext uri="{BB962C8B-B14F-4D97-AF65-F5344CB8AC3E}">
        <p14:creationId xmlns:p14="http://schemas.microsoft.com/office/powerpoint/2010/main" val="1020438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2033977031"/>
              </p:ext>
            </p:extLst>
          </p:nvPr>
        </p:nvGraphicFramePr>
        <p:xfrm>
          <a:off x="373085" y="2703784"/>
          <a:ext cx="3767358" cy="1630672"/>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Result</a:t>
                      </a:r>
                      <a:r>
                        <a:rPr lang="de-DE" sz="800" dirty="0">
                          <a:latin typeface="Helvetica" pitchFamily="2" charset="0"/>
                        </a:rPr>
                        <a:t> </a:t>
                      </a:r>
                      <a:r>
                        <a:rPr lang="de-DE" sz="800" dirty="0" err="1">
                          <a:latin typeface="Helvetica" pitchFamily="2" charset="0"/>
                        </a:rPr>
                        <a:t>regarding</a:t>
                      </a:r>
                      <a:r>
                        <a:rPr lang="de-DE" sz="800" dirty="0">
                          <a:latin typeface="Helvetica" pitchFamily="2" charset="0"/>
                        </a:rPr>
                        <a:t> </a:t>
                      </a:r>
                      <a:r>
                        <a:rPr lang="de-DE" sz="800" dirty="0" err="1">
                          <a:latin typeface="Helvetica" pitchFamily="2" charset="0"/>
                        </a:rPr>
                        <a:t>viability</a:t>
                      </a:r>
                      <a:r>
                        <a:rPr lang="de-DE" sz="800" dirty="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solidFill>
                            <a:srgbClr val="48B0F0"/>
                          </a:solidFill>
                          <a:latin typeface="Helvetica" pitchFamily="2" charset="0"/>
                        </a:rPr>
                        <a:t>WT Abf1</a:t>
                      </a:r>
                      <a:endParaRPr lang="de-DE" sz="800" dirty="0">
                        <a:solidFill>
                          <a:srgbClr val="48B0F0"/>
                        </a:solidFill>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NCS-1007</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969897"/>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48B0F0"/>
                          </a:solidFill>
                          <a:effectLst/>
                          <a:uLnTx/>
                          <a:uFillTx/>
                          <a:latin typeface="Helvetica" pitchFamily="2" charset="0"/>
                          <a:ea typeface="+mn-ea"/>
                          <a:cs typeface="+mn-cs"/>
                        </a:rPr>
                        <a:t>NCS-1010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2989632"/>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48B0F0"/>
                          </a:solidFill>
                          <a:effectLst/>
                          <a:uLnTx/>
                          <a:uFillTx/>
                          <a:latin typeface="Helvetica" pitchFamily="2" charset="0"/>
                          <a:ea typeface="+mn-ea"/>
                          <a:cs typeface="+mn-cs"/>
                        </a:rPr>
                        <a:t>NCS-1502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459765"/>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NCS-1504</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7952041"/>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48B0F0"/>
                          </a:solidFill>
                          <a:effectLst/>
                          <a:uLnTx/>
                          <a:uFillTx/>
                          <a:latin typeface="Helvetica" pitchFamily="2" charset="0"/>
                          <a:ea typeface="+mn-ea"/>
                          <a:cs typeface="+mn-cs"/>
                        </a:rPr>
                        <a:t>NCS-1508</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7033160"/>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NCS-1510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smtClean="0">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2 out of 3 (in total </a:t>
                      </a:r>
                      <a:r>
                        <a:rPr kumimoji="0" lang="de-DE" sz="800" b="0" i="0" u="none" strike="noStrike" kern="1200" cap="none" spc="0" normalizeH="0" baseline="0" noProof="0" dirty="0" smtClean="0">
                          <a:ln>
                            <a:noFill/>
                          </a:ln>
                          <a:solidFill>
                            <a:prstClr val="black"/>
                          </a:solidFill>
                          <a:effectLst/>
                          <a:uLnTx/>
                          <a:uFillTx/>
                          <a:latin typeface="Helvetica" pitchFamily="2" charset="0"/>
                          <a:ea typeface="+mn-ea"/>
                          <a:cs typeface="+mn-cs"/>
                        </a:rPr>
                        <a:t>12 </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out </a:t>
                      </a: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of </a:t>
                      </a:r>
                      <a:r>
                        <a:rPr kumimoji="0" lang="de-DE" sz="800" b="0" i="0" u="none" strike="noStrike" kern="1200" cap="none" spc="0" normalizeH="0" baseline="0" noProof="0" smtClean="0">
                          <a:ln>
                            <a:noFill/>
                          </a:ln>
                          <a:solidFill>
                            <a:prstClr val="black"/>
                          </a:solidFill>
                          <a:effectLst/>
                          <a:uLnTx/>
                          <a:uFillTx/>
                          <a:latin typeface="Helvetica" pitchFamily="2" charset="0"/>
                          <a:ea typeface="+mn-ea"/>
                          <a:cs typeface="+mn-cs"/>
                        </a:rPr>
                        <a:t>15, </a:t>
                      </a:r>
                      <a:r>
                        <a:rPr lang="de-DE" sz="800" baseline="0" smtClean="0">
                          <a:latin typeface="Helvetica" pitchFamily="2" charset="0"/>
                        </a:rPr>
                        <a:t>see also slides 31 and 32</a:t>
                      </a:r>
                      <a:r>
                        <a:rPr kumimoji="0" lang="de-DE" sz="800" b="0" i="0" u="none" strike="noStrike" kern="1200" cap="none" spc="0" normalizeH="0" baseline="0" noProof="0" smtClean="0">
                          <a:ln>
                            <a:noFill/>
                          </a:ln>
                          <a:solidFill>
                            <a:prstClr val="black"/>
                          </a:solidFill>
                          <a:effectLst/>
                          <a:uLnTx/>
                          <a:uFillTx/>
                          <a:latin typeface="Helvetica" pitchFamily="2" charset="0"/>
                          <a:ea typeface="+mn-ea"/>
                          <a:cs typeface="+mn-cs"/>
                        </a:rPr>
                        <a:t>)</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091940"/>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8" name="Rechteck 7">
            <a:extLst>
              <a:ext uri="{FF2B5EF4-FFF2-40B4-BE49-F238E27FC236}">
                <a16:creationId xmlns:a16="http://schemas.microsoft.com/office/drawing/2014/main" id="{87C86CDB-42EE-A749-86B1-BCDC6C687BBA}"/>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9" name="Tabelle 5">
            <a:extLst>
              <a:ext uri="{FF2B5EF4-FFF2-40B4-BE49-F238E27FC236}">
                <a16:creationId xmlns:a16="http://schemas.microsoft.com/office/drawing/2014/main" id="{0C9BE596-42C7-4441-AF17-80197CBBEA02}"/>
              </a:ext>
            </a:extLst>
          </p:cNvPr>
          <p:cNvGraphicFramePr>
            <a:graphicFrameLocks noGrp="1"/>
          </p:cNvGraphicFramePr>
          <p:nvPr>
            <p:extLst>
              <p:ext uri="{D42A27DB-BD31-4B8C-83A1-F6EECF244321}">
                <p14:modId xmlns:p14="http://schemas.microsoft.com/office/powerpoint/2010/main" val="1573152296"/>
              </p:ext>
            </p:extLst>
          </p:nvPr>
        </p:nvGraphicFramePr>
        <p:xfrm>
          <a:off x="368301" y="6841251"/>
          <a:ext cx="3781426" cy="1508752"/>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dirty="0">
                          <a:solidFill>
                            <a:schemeClr val="tx1"/>
                          </a:solidFill>
                          <a:latin typeface="Helvetica" pitchFamily="2" charset="0"/>
                          <a:ea typeface="+mn-ea"/>
                          <a:cs typeface="+mn-cs"/>
                        </a:rPr>
                        <a:t>NCS-502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3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NCS-503</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48B0F0"/>
                          </a:solidFill>
                          <a:effectLst/>
                          <a:uLnTx/>
                          <a:uFillTx/>
                          <a:latin typeface="Helvetica" pitchFamily="2" charset="0"/>
                          <a:ea typeface="+mn-ea"/>
                          <a:cs typeface="+mn-cs"/>
                        </a:rPr>
                        <a:t>NCS-504</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318198"/>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NCS-505</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6823943"/>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NCS-507</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5226510"/>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48B0F0"/>
                          </a:solidFill>
                          <a:effectLst/>
                          <a:uLnTx/>
                          <a:uFillTx/>
                          <a:latin typeface="Helvetica" pitchFamily="2" charset="0"/>
                          <a:ea typeface="+mn-ea"/>
                          <a:cs typeface="+mn-cs"/>
                        </a:rPr>
                        <a:t>NCS-509</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68604"/>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rgbClr val="48B0F0"/>
                          </a:solidFill>
                          <a:latin typeface="Helvetica" pitchFamily="2" charset="0"/>
                          <a:ea typeface="+mn-ea"/>
                          <a:cs typeface="+mn-cs"/>
                        </a:rPr>
                        <a:t>NCS-510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1746257"/>
                  </a:ext>
                </a:extLst>
              </a:tr>
            </a:tbl>
          </a:graphicData>
        </a:graphic>
      </p:graphicFrame>
      <p:pic>
        <p:nvPicPr>
          <p:cNvPr id="190" name="Grafik 189">
            <a:extLst>
              <a:ext uri="{FF2B5EF4-FFF2-40B4-BE49-F238E27FC236}">
                <a16:creationId xmlns:a16="http://schemas.microsoft.com/office/drawing/2014/main" id="{962A2297-DF2C-A54B-875D-04BDB5647E5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8155" t="12906" r="24240" b="12369"/>
          <a:stretch/>
        </p:blipFill>
        <p:spPr>
          <a:xfrm>
            <a:off x="371688" y="434541"/>
            <a:ext cx="1492952" cy="1873703"/>
          </a:xfrm>
          <a:prstGeom prst="rect">
            <a:avLst/>
          </a:prstGeom>
        </p:spPr>
      </p:pic>
      <p:pic>
        <p:nvPicPr>
          <p:cNvPr id="191" name="Grafik 190">
            <a:extLst>
              <a:ext uri="{FF2B5EF4-FFF2-40B4-BE49-F238E27FC236}">
                <a16:creationId xmlns:a16="http://schemas.microsoft.com/office/drawing/2014/main" id="{6EBDE01C-F5F4-DD42-82D2-C1EE21D3424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5646" t="10006" r="25584" b="13537"/>
          <a:stretch/>
        </p:blipFill>
        <p:spPr>
          <a:xfrm>
            <a:off x="374281" y="4572000"/>
            <a:ext cx="1529477" cy="1917123"/>
          </a:xfrm>
          <a:prstGeom prst="rect">
            <a:avLst/>
          </a:prstGeom>
        </p:spPr>
      </p:pic>
      <p:grpSp>
        <p:nvGrpSpPr>
          <p:cNvPr id="10" name="Gruppieren 9">
            <a:extLst>
              <a:ext uri="{FF2B5EF4-FFF2-40B4-BE49-F238E27FC236}">
                <a16:creationId xmlns:a16="http://schemas.microsoft.com/office/drawing/2014/main" id="{253015AB-7E38-B748-87A9-F420C0C6CA6A}"/>
              </a:ext>
            </a:extLst>
          </p:cNvPr>
          <p:cNvGrpSpPr/>
          <p:nvPr/>
        </p:nvGrpSpPr>
        <p:grpSpPr>
          <a:xfrm>
            <a:off x="3959579" y="439328"/>
            <a:ext cx="2891791" cy="2838483"/>
            <a:chOff x="3959579" y="439328"/>
            <a:chExt cx="2891791" cy="2838483"/>
          </a:xfrm>
        </p:grpSpPr>
        <p:grpSp>
          <p:nvGrpSpPr>
            <p:cNvPr id="104" name="Gruppieren 103">
              <a:extLst>
                <a:ext uri="{FF2B5EF4-FFF2-40B4-BE49-F238E27FC236}">
                  <a16:creationId xmlns:a16="http://schemas.microsoft.com/office/drawing/2014/main" id="{20A73BED-C862-7D4D-89D4-EDF4E7C74216}"/>
                </a:ext>
              </a:extLst>
            </p:cNvPr>
            <p:cNvGrpSpPr/>
            <p:nvPr/>
          </p:nvGrpSpPr>
          <p:grpSpPr>
            <a:xfrm>
              <a:off x="3959579" y="439328"/>
              <a:ext cx="2891791" cy="2838483"/>
              <a:chOff x="3355636" y="1994687"/>
              <a:chExt cx="2891791" cy="4040350"/>
            </a:xfrm>
          </p:grpSpPr>
          <p:sp>
            <p:nvSpPr>
              <p:cNvPr id="125" name="Oval 124">
                <a:extLst>
                  <a:ext uri="{FF2B5EF4-FFF2-40B4-BE49-F238E27FC236}">
                    <a16:creationId xmlns:a16="http://schemas.microsoft.com/office/drawing/2014/main" id="{1111F9BF-6E89-7E4D-9493-F7F2489E00C2}"/>
                  </a:ext>
                </a:extLst>
              </p:cNvPr>
              <p:cNvSpPr/>
              <p:nvPr/>
            </p:nvSpPr>
            <p:spPr>
              <a:xfrm>
                <a:off x="3355636" y="1994687"/>
                <a:ext cx="2891791" cy="4040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chemeClr val="tx1"/>
                  </a:solidFill>
                  <a:latin typeface="Helvetica" pitchFamily="2" charset="0"/>
                </a:endParaRPr>
              </a:p>
            </p:txBody>
          </p:sp>
          <p:cxnSp>
            <p:nvCxnSpPr>
              <p:cNvPr id="126" name="Gerade Verbindung 125">
                <a:extLst>
                  <a:ext uri="{FF2B5EF4-FFF2-40B4-BE49-F238E27FC236}">
                    <a16:creationId xmlns:a16="http://schemas.microsoft.com/office/drawing/2014/main" id="{43706798-51E7-C74A-AAC4-71FEA0C26A62}"/>
                  </a:ext>
                </a:extLst>
              </p:cNvPr>
              <p:cNvCxnSpPr>
                <a:cxnSpLocks/>
              </p:cNvCxnSpPr>
              <p:nvPr/>
            </p:nvCxnSpPr>
            <p:spPr>
              <a:xfrm>
                <a:off x="3699838" y="2707972"/>
                <a:ext cx="22028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a:extLst>
                  <a:ext uri="{FF2B5EF4-FFF2-40B4-BE49-F238E27FC236}">
                    <a16:creationId xmlns:a16="http://schemas.microsoft.com/office/drawing/2014/main" id="{9E22FA79-1386-214E-A592-738CBBE0AA7C}"/>
                  </a:ext>
                </a:extLst>
              </p:cNvPr>
              <p:cNvCxnSpPr>
                <a:cxnSpLocks/>
              </p:cNvCxnSpPr>
              <p:nvPr/>
            </p:nvCxnSpPr>
            <p:spPr>
              <a:xfrm>
                <a:off x="3486075" y="3183850"/>
                <a:ext cx="2631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127">
                <a:extLst>
                  <a:ext uri="{FF2B5EF4-FFF2-40B4-BE49-F238E27FC236}">
                    <a16:creationId xmlns:a16="http://schemas.microsoft.com/office/drawing/2014/main" id="{A7FFD69E-C009-404A-A0CD-A73AE45FC56E}"/>
                  </a:ext>
                </a:extLst>
              </p:cNvPr>
              <p:cNvCxnSpPr>
                <a:cxnSpLocks/>
              </p:cNvCxnSpPr>
              <p:nvPr/>
            </p:nvCxnSpPr>
            <p:spPr>
              <a:xfrm>
                <a:off x="3378252" y="3659727"/>
                <a:ext cx="28470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128">
                <a:extLst>
                  <a:ext uri="{FF2B5EF4-FFF2-40B4-BE49-F238E27FC236}">
                    <a16:creationId xmlns:a16="http://schemas.microsoft.com/office/drawing/2014/main" id="{34AB6779-A02B-5E4B-BE00-C9A44C18729A}"/>
                  </a:ext>
                </a:extLst>
              </p:cNvPr>
              <p:cNvCxnSpPr>
                <a:cxnSpLocks/>
              </p:cNvCxnSpPr>
              <p:nvPr/>
            </p:nvCxnSpPr>
            <p:spPr>
              <a:xfrm>
                <a:off x="3355636" y="4135603"/>
                <a:ext cx="2891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129">
                <a:extLst>
                  <a:ext uri="{FF2B5EF4-FFF2-40B4-BE49-F238E27FC236}">
                    <a16:creationId xmlns:a16="http://schemas.microsoft.com/office/drawing/2014/main" id="{1506DD71-C30B-064B-9AE6-2C1BBA335DF9}"/>
                  </a:ext>
                </a:extLst>
              </p:cNvPr>
              <p:cNvCxnSpPr>
                <a:cxnSpLocks/>
              </p:cNvCxnSpPr>
              <p:nvPr/>
            </p:nvCxnSpPr>
            <p:spPr>
              <a:xfrm>
                <a:off x="3418617" y="4611480"/>
                <a:ext cx="27703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851C1BA2-4274-A147-AE5C-0F9E51D6D5E4}"/>
                  </a:ext>
                </a:extLst>
              </p:cNvPr>
              <p:cNvCxnSpPr>
                <a:cxnSpLocks/>
              </p:cNvCxnSpPr>
              <p:nvPr/>
            </p:nvCxnSpPr>
            <p:spPr>
              <a:xfrm>
                <a:off x="3576643" y="5087356"/>
                <a:ext cx="2452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131">
                <a:extLst>
                  <a:ext uri="{FF2B5EF4-FFF2-40B4-BE49-F238E27FC236}">
                    <a16:creationId xmlns:a16="http://schemas.microsoft.com/office/drawing/2014/main" id="{4319703A-95A7-F64E-B2D4-2B8C6BA505EB}"/>
                  </a:ext>
                </a:extLst>
              </p:cNvPr>
              <p:cNvCxnSpPr>
                <a:cxnSpLocks/>
              </p:cNvCxnSpPr>
              <p:nvPr/>
            </p:nvCxnSpPr>
            <p:spPr>
              <a:xfrm>
                <a:off x="3871077" y="5563232"/>
                <a:ext cx="18567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132">
                <a:extLst>
                  <a:ext uri="{FF2B5EF4-FFF2-40B4-BE49-F238E27FC236}">
                    <a16:creationId xmlns:a16="http://schemas.microsoft.com/office/drawing/2014/main" id="{CD14C9D6-FCB4-5A4E-8E7B-6BD8E9BA53CB}"/>
                  </a:ext>
                </a:extLst>
              </p:cNvPr>
              <p:cNvCxnSpPr>
                <a:cxnSpLocks/>
              </p:cNvCxnSpPr>
              <p:nvPr/>
            </p:nvCxnSpPr>
            <p:spPr>
              <a:xfrm>
                <a:off x="3886879"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133">
                <a:extLst>
                  <a:ext uri="{FF2B5EF4-FFF2-40B4-BE49-F238E27FC236}">
                    <a16:creationId xmlns:a16="http://schemas.microsoft.com/office/drawing/2014/main" id="{744B5BF0-C3F6-4C49-98A0-9FC807E350F3}"/>
                  </a:ext>
                </a:extLst>
              </p:cNvPr>
              <p:cNvCxnSpPr>
                <a:cxnSpLocks/>
              </p:cNvCxnSpPr>
              <p:nvPr/>
            </p:nvCxnSpPr>
            <p:spPr>
              <a:xfrm>
                <a:off x="4340420"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134">
                <a:extLst>
                  <a:ext uri="{FF2B5EF4-FFF2-40B4-BE49-F238E27FC236}">
                    <a16:creationId xmlns:a16="http://schemas.microsoft.com/office/drawing/2014/main" id="{B950447F-DF7C-0B43-A485-C311888D45AF}"/>
                  </a:ext>
                </a:extLst>
              </p:cNvPr>
              <p:cNvCxnSpPr>
                <a:cxnSpLocks/>
              </p:cNvCxnSpPr>
              <p:nvPr/>
            </p:nvCxnSpPr>
            <p:spPr>
              <a:xfrm>
                <a:off x="4793961"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135">
                <a:extLst>
                  <a:ext uri="{FF2B5EF4-FFF2-40B4-BE49-F238E27FC236}">
                    <a16:creationId xmlns:a16="http://schemas.microsoft.com/office/drawing/2014/main" id="{8E81E12F-3617-D443-BE45-7B20AD5CE1C6}"/>
                  </a:ext>
                </a:extLst>
              </p:cNvPr>
              <p:cNvCxnSpPr>
                <a:cxnSpLocks/>
              </p:cNvCxnSpPr>
              <p:nvPr/>
            </p:nvCxnSpPr>
            <p:spPr>
              <a:xfrm>
                <a:off x="5247502"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136">
                <a:extLst>
                  <a:ext uri="{FF2B5EF4-FFF2-40B4-BE49-F238E27FC236}">
                    <a16:creationId xmlns:a16="http://schemas.microsoft.com/office/drawing/2014/main" id="{A4B30DDB-0C5C-634A-9F40-C33F200EB9E1}"/>
                  </a:ext>
                </a:extLst>
              </p:cNvPr>
              <p:cNvCxnSpPr>
                <a:cxnSpLocks/>
              </p:cNvCxnSpPr>
              <p:nvPr/>
            </p:nvCxnSpPr>
            <p:spPr>
              <a:xfrm>
                <a:off x="5701043"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2FC42A47-16A3-5547-930E-63E86610D383}"/>
                  </a:ext>
                </a:extLst>
              </p:cNvPr>
              <p:cNvCxnSpPr>
                <a:cxnSpLocks/>
              </p:cNvCxnSpPr>
              <p:nvPr/>
            </p:nvCxnSpPr>
            <p:spPr>
              <a:xfrm>
                <a:off x="3625641" y="3191405"/>
                <a:ext cx="0" cy="1420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138">
                <a:extLst>
                  <a:ext uri="{FF2B5EF4-FFF2-40B4-BE49-F238E27FC236}">
                    <a16:creationId xmlns:a16="http://schemas.microsoft.com/office/drawing/2014/main" id="{6B605719-6E0A-9347-9DDC-58D960878F57}"/>
                  </a:ext>
                </a:extLst>
              </p:cNvPr>
              <p:cNvCxnSpPr>
                <a:cxnSpLocks/>
              </p:cNvCxnSpPr>
              <p:nvPr/>
            </p:nvCxnSpPr>
            <p:spPr>
              <a:xfrm>
                <a:off x="4082005" y="3187472"/>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139">
                <a:extLst>
                  <a:ext uri="{FF2B5EF4-FFF2-40B4-BE49-F238E27FC236}">
                    <a16:creationId xmlns:a16="http://schemas.microsoft.com/office/drawing/2014/main" id="{CD73975E-73A1-8C49-965D-CE27963A795B}"/>
                  </a:ext>
                </a:extLst>
              </p:cNvPr>
              <p:cNvCxnSpPr>
                <a:cxnSpLocks/>
              </p:cNvCxnSpPr>
              <p:nvPr/>
            </p:nvCxnSpPr>
            <p:spPr>
              <a:xfrm>
                <a:off x="4538824" y="3187472"/>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140">
                <a:extLst>
                  <a:ext uri="{FF2B5EF4-FFF2-40B4-BE49-F238E27FC236}">
                    <a16:creationId xmlns:a16="http://schemas.microsoft.com/office/drawing/2014/main" id="{1DCC4528-74E0-E64C-83AA-CB07BAEE1A81}"/>
                  </a:ext>
                </a:extLst>
              </p:cNvPr>
              <p:cNvCxnSpPr>
                <a:cxnSpLocks/>
              </p:cNvCxnSpPr>
              <p:nvPr/>
            </p:nvCxnSpPr>
            <p:spPr>
              <a:xfrm>
                <a:off x="4995643" y="3191404"/>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141">
                <a:extLst>
                  <a:ext uri="{FF2B5EF4-FFF2-40B4-BE49-F238E27FC236}">
                    <a16:creationId xmlns:a16="http://schemas.microsoft.com/office/drawing/2014/main" id="{7BAFB849-E02E-9B44-B41E-6132626FC6C0}"/>
                  </a:ext>
                </a:extLst>
              </p:cNvPr>
              <p:cNvCxnSpPr>
                <a:cxnSpLocks/>
              </p:cNvCxnSpPr>
              <p:nvPr/>
            </p:nvCxnSpPr>
            <p:spPr>
              <a:xfrm>
                <a:off x="5452461" y="3187397"/>
                <a:ext cx="455"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42">
                <a:extLst>
                  <a:ext uri="{FF2B5EF4-FFF2-40B4-BE49-F238E27FC236}">
                    <a16:creationId xmlns:a16="http://schemas.microsoft.com/office/drawing/2014/main" id="{89FA343B-1515-E14D-8908-8C91BD58166E}"/>
                  </a:ext>
                </a:extLst>
              </p:cNvPr>
              <p:cNvCxnSpPr>
                <a:cxnSpLocks/>
              </p:cNvCxnSpPr>
              <p:nvPr/>
            </p:nvCxnSpPr>
            <p:spPr>
              <a:xfrm>
                <a:off x="5909279" y="3188816"/>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143">
                <a:extLst>
                  <a:ext uri="{FF2B5EF4-FFF2-40B4-BE49-F238E27FC236}">
                    <a16:creationId xmlns:a16="http://schemas.microsoft.com/office/drawing/2014/main" id="{27C0B08F-9060-CF4C-A367-8742FEE4E347}"/>
                  </a:ext>
                </a:extLst>
              </p:cNvPr>
              <p:cNvCxnSpPr>
                <a:cxnSpLocks/>
              </p:cNvCxnSpPr>
              <p:nvPr/>
            </p:nvCxnSpPr>
            <p:spPr>
              <a:xfrm>
                <a:off x="3886879" y="4614442"/>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144">
                <a:extLst>
                  <a:ext uri="{FF2B5EF4-FFF2-40B4-BE49-F238E27FC236}">
                    <a16:creationId xmlns:a16="http://schemas.microsoft.com/office/drawing/2014/main" id="{EF9F4F67-9D78-0F49-82C1-AFEA29660066}"/>
                  </a:ext>
                </a:extLst>
              </p:cNvPr>
              <p:cNvCxnSpPr>
                <a:cxnSpLocks/>
              </p:cNvCxnSpPr>
              <p:nvPr/>
            </p:nvCxnSpPr>
            <p:spPr>
              <a:xfrm>
                <a:off x="4340420" y="4614442"/>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145">
                <a:extLst>
                  <a:ext uri="{FF2B5EF4-FFF2-40B4-BE49-F238E27FC236}">
                    <a16:creationId xmlns:a16="http://schemas.microsoft.com/office/drawing/2014/main" id="{96BF25AB-CCA4-C942-B682-233CF9943696}"/>
                  </a:ext>
                </a:extLst>
              </p:cNvPr>
              <p:cNvCxnSpPr>
                <a:cxnSpLocks/>
              </p:cNvCxnSpPr>
              <p:nvPr/>
            </p:nvCxnSpPr>
            <p:spPr>
              <a:xfrm>
                <a:off x="4793961" y="461444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146">
                <a:extLst>
                  <a:ext uri="{FF2B5EF4-FFF2-40B4-BE49-F238E27FC236}">
                    <a16:creationId xmlns:a16="http://schemas.microsoft.com/office/drawing/2014/main" id="{B97AEF86-B808-6340-8CDE-C7E161AE3F8A}"/>
                  </a:ext>
                </a:extLst>
              </p:cNvPr>
              <p:cNvCxnSpPr>
                <a:cxnSpLocks/>
              </p:cNvCxnSpPr>
              <p:nvPr/>
            </p:nvCxnSpPr>
            <p:spPr>
              <a:xfrm>
                <a:off x="5247502" y="4614444"/>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47">
                <a:extLst>
                  <a:ext uri="{FF2B5EF4-FFF2-40B4-BE49-F238E27FC236}">
                    <a16:creationId xmlns:a16="http://schemas.microsoft.com/office/drawing/2014/main" id="{75EA3383-1482-EF42-946B-5DD323D3316E}"/>
                  </a:ext>
                </a:extLst>
              </p:cNvPr>
              <p:cNvCxnSpPr>
                <a:cxnSpLocks/>
              </p:cNvCxnSpPr>
              <p:nvPr/>
            </p:nvCxnSpPr>
            <p:spPr>
              <a:xfrm>
                <a:off x="5701043" y="4614445"/>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148">
                <a:extLst>
                  <a:ext uri="{FF2B5EF4-FFF2-40B4-BE49-F238E27FC236}">
                    <a16:creationId xmlns:a16="http://schemas.microsoft.com/office/drawing/2014/main" id="{B99A2C0C-489E-FB4D-ABEE-7F7917298C4E}"/>
                  </a:ext>
                </a:extLst>
              </p:cNvPr>
              <p:cNvCxnSpPr>
                <a:cxnSpLocks/>
              </p:cNvCxnSpPr>
              <p:nvPr/>
            </p:nvCxnSpPr>
            <p:spPr>
              <a:xfrm>
                <a:off x="4131485" y="509250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49">
                <a:extLst>
                  <a:ext uri="{FF2B5EF4-FFF2-40B4-BE49-F238E27FC236}">
                    <a16:creationId xmlns:a16="http://schemas.microsoft.com/office/drawing/2014/main" id="{BF6129A4-4F00-114C-A4E8-C1110EBF4492}"/>
                  </a:ext>
                </a:extLst>
              </p:cNvPr>
              <p:cNvCxnSpPr>
                <a:cxnSpLocks/>
              </p:cNvCxnSpPr>
              <p:nvPr/>
            </p:nvCxnSpPr>
            <p:spPr>
              <a:xfrm>
                <a:off x="4585026" y="509250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150">
                <a:extLst>
                  <a:ext uri="{FF2B5EF4-FFF2-40B4-BE49-F238E27FC236}">
                    <a16:creationId xmlns:a16="http://schemas.microsoft.com/office/drawing/2014/main" id="{E9424A50-2330-FA4B-B81F-0C1607CCD7D1}"/>
                  </a:ext>
                </a:extLst>
              </p:cNvPr>
              <p:cNvCxnSpPr>
                <a:cxnSpLocks/>
              </p:cNvCxnSpPr>
              <p:nvPr/>
            </p:nvCxnSpPr>
            <p:spPr>
              <a:xfrm>
                <a:off x="5038567" y="5092500"/>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 name="Textfeld 104">
              <a:extLst>
                <a:ext uri="{FF2B5EF4-FFF2-40B4-BE49-F238E27FC236}">
                  <a16:creationId xmlns:a16="http://schemas.microsoft.com/office/drawing/2014/main" id="{B36C3B90-3E42-794D-8E4C-A238EF0CE5AF}"/>
                </a:ext>
              </a:extLst>
            </p:cNvPr>
            <p:cNvSpPr txBox="1"/>
            <p:nvPr/>
          </p:nvSpPr>
          <p:spPr>
            <a:xfrm>
              <a:off x="4491849" y="916611"/>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Abf1</a:t>
              </a:r>
            </a:p>
            <a:p>
              <a:r>
                <a:rPr lang="de-DE" sz="700" dirty="0">
                  <a:solidFill>
                    <a:srgbClr val="48B0F0"/>
                  </a:solidFill>
                  <a:latin typeface="Helvetica" pitchFamily="2" charset="0"/>
                </a:rPr>
                <a:t>1</a:t>
              </a:r>
            </a:p>
          </p:txBody>
        </p:sp>
        <p:sp>
          <p:nvSpPr>
            <p:cNvPr id="106" name="Textfeld 105">
              <a:extLst>
                <a:ext uri="{FF2B5EF4-FFF2-40B4-BE49-F238E27FC236}">
                  <a16:creationId xmlns:a16="http://schemas.microsoft.com/office/drawing/2014/main" id="{21B52C00-4997-A548-AF28-49653BFFE8FE}"/>
                </a:ext>
              </a:extLst>
            </p:cNvPr>
            <p:cNvSpPr txBox="1"/>
            <p:nvPr/>
          </p:nvSpPr>
          <p:spPr>
            <a:xfrm>
              <a:off x="5640721" y="2595508"/>
              <a:ext cx="444635" cy="184666"/>
            </a:xfrm>
            <a:prstGeom prst="rect">
              <a:avLst/>
            </a:prstGeom>
            <a:noFill/>
            <a:ln>
              <a:noFill/>
            </a:ln>
          </p:spPr>
          <p:txBody>
            <a:bodyPr wrap="square" rtlCol="0">
              <a:spAutoFit/>
            </a:bodyPr>
            <a:lstStyle/>
            <a:p>
              <a:r>
                <a:rPr lang="de-DE" sz="600" dirty="0">
                  <a:latin typeface="Helvetica" pitchFamily="2" charset="0"/>
                </a:rPr>
                <a:t>-</a:t>
              </a:r>
            </a:p>
            <a:p>
              <a:r>
                <a:rPr lang="de-DE" sz="600" dirty="0" err="1">
                  <a:latin typeface="Helvetica" pitchFamily="2" charset="0"/>
                </a:rPr>
                <a:t>control</a:t>
              </a:r>
              <a:r>
                <a:rPr lang="de-DE" sz="600" dirty="0">
                  <a:latin typeface="Helvetica" pitchFamily="2" charset="0"/>
                </a:rPr>
                <a:t> </a:t>
              </a:r>
            </a:p>
          </p:txBody>
        </p:sp>
        <p:sp>
          <p:nvSpPr>
            <p:cNvPr id="107" name="Textfeld 106">
              <a:extLst>
                <a:ext uri="{FF2B5EF4-FFF2-40B4-BE49-F238E27FC236}">
                  <a16:creationId xmlns:a16="http://schemas.microsoft.com/office/drawing/2014/main" id="{C2AECEF5-8370-DE44-AC31-FB39EC710A3B}"/>
                </a:ext>
              </a:extLst>
            </p:cNvPr>
            <p:cNvSpPr txBox="1"/>
            <p:nvPr/>
          </p:nvSpPr>
          <p:spPr>
            <a:xfrm>
              <a:off x="5172912" y="2595508"/>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08" name="Textfeld 107">
              <a:extLst>
                <a:ext uri="{FF2B5EF4-FFF2-40B4-BE49-F238E27FC236}">
                  <a16:creationId xmlns:a16="http://schemas.microsoft.com/office/drawing/2014/main" id="{17ECC8EC-08FC-6147-AFFB-5998634D4660}"/>
                </a:ext>
              </a:extLst>
            </p:cNvPr>
            <p:cNvSpPr txBox="1"/>
            <p:nvPr/>
          </p:nvSpPr>
          <p:spPr>
            <a:xfrm>
              <a:off x="4935104" y="916611"/>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Abf1</a:t>
              </a:r>
            </a:p>
            <a:p>
              <a:r>
                <a:rPr lang="de-DE" sz="700" dirty="0">
                  <a:solidFill>
                    <a:srgbClr val="48B0F0"/>
                  </a:solidFill>
                  <a:latin typeface="Helvetica" pitchFamily="2" charset="0"/>
                </a:rPr>
                <a:t>2</a:t>
              </a:r>
            </a:p>
          </p:txBody>
        </p:sp>
        <p:sp>
          <p:nvSpPr>
            <p:cNvPr id="109" name="Textfeld 108">
              <a:extLst>
                <a:ext uri="{FF2B5EF4-FFF2-40B4-BE49-F238E27FC236}">
                  <a16:creationId xmlns:a16="http://schemas.microsoft.com/office/drawing/2014/main" id="{B9FF4F49-2F8B-DA44-B29A-01017EFF77F2}"/>
                </a:ext>
              </a:extLst>
            </p:cNvPr>
            <p:cNvSpPr txBox="1"/>
            <p:nvPr/>
          </p:nvSpPr>
          <p:spPr>
            <a:xfrm>
              <a:off x="5407820" y="916611"/>
              <a:ext cx="521328" cy="307777"/>
            </a:xfrm>
            <a:prstGeom prst="rect">
              <a:avLst/>
            </a:prstGeom>
            <a:noFill/>
            <a:ln>
              <a:noFill/>
            </a:ln>
          </p:spPr>
          <p:txBody>
            <a:bodyPr wrap="square" rtlCol="0">
              <a:spAutoFit/>
            </a:bodyPr>
            <a:lstStyle/>
            <a:p>
              <a:r>
                <a:rPr lang="de-DE" sz="700" dirty="0">
                  <a:solidFill>
                    <a:srgbClr val="48B0F0"/>
                  </a:solidFill>
                  <a:latin typeface="Helvetica" pitchFamily="2" charset="0"/>
                </a:rPr>
                <a:t>Abf1</a:t>
              </a:r>
            </a:p>
            <a:p>
              <a:r>
                <a:rPr lang="de-DE" sz="700" dirty="0">
                  <a:solidFill>
                    <a:srgbClr val="48B0F0"/>
                  </a:solidFill>
                  <a:latin typeface="Helvetica" pitchFamily="2" charset="0"/>
                </a:rPr>
                <a:t>3</a:t>
              </a:r>
            </a:p>
          </p:txBody>
        </p:sp>
        <p:sp>
          <p:nvSpPr>
            <p:cNvPr id="113" name="Textfeld 112">
              <a:extLst>
                <a:ext uri="{FF2B5EF4-FFF2-40B4-BE49-F238E27FC236}">
                  <a16:creationId xmlns:a16="http://schemas.microsoft.com/office/drawing/2014/main" id="{E94C984D-B425-B642-A77C-162DA8A870A0}"/>
                </a:ext>
              </a:extLst>
            </p:cNvPr>
            <p:cNvSpPr txBox="1"/>
            <p:nvPr/>
          </p:nvSpPr>
          <p:spPr>
            <a:xfrm>
              <a:off x="5098701" y="1247226"/>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1007</a:t>
              </a:r>
            </a:p>
            <a:p>
              <a:r>
                <a:rPr lang="de-DE" sz="700" dirty="0">
                  <a:latin typeface="Helvetica" pitchFamily="2" charset="0"/>
                </a:rPr>
                <a:t>1</a:t>
              </a:r>
            </a:p>
          </p:txBody>
        </p:sp>
        <p:sp>
          <p:nvSpPr>
            <p:cNvPr id="114" name="Textfeld 113">
              <a:extLst>
                <a:ext uri="{FF2B5EF4-FFF2-40B4-BE49-F238E27FC236}">
                  <a16:creationId xmlns:a16="http://schemas.microsoft.com/office/drawing/2014/main" id="{452B977E-C735-5549-9C74-C55F90D538DA}"/>
                </a:ext>
              </a:extLst>
            </p:cNvPr>
            <p:cNvSpPr txBox="1"/>
            <p:nvPr/>
          </p:nvSpPr>
          <p:spPr>
            <a:xfrm>
              <a:off x="5539966" y="1247226"/>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1007</a:t>
              </a:r>
            </a:p>
            <a:p>
              <a:r>
                <a:rPr lang="de-DE" sz="700" dirty="0">
                  <a:latin typeface="Helvetica" pitchFamily="2" charset="0"/>
                </a:rPr>
                <a:t>2</a:t>
              </a:r>
            </a:p>
          </p:txBody>
        </p:sp>
        <p:sp>
          <p:nvSpPr>
            <p:cNvPr id="115" name="Textfeld 114">
              <a:extLst>
                <a:ext uri="{FF2B5EF4-FFF2-40B4-BE49-F238E27FC236}">
                  <a16:creationId xmlns:a16="http://schemas.microsoft.com/office/drawing/2014/main" id="{3CEC47BE-BDC4-C04B-8C09-14134AE7285C}"/>
                </a:ext>
              </a:extLst>
            </p:cNvPr>
            <p:cNvSpPr txBox="1"/>
            <p:nvPr/>
          </p:nvSpPr>
          <p:spPr>
            <a:xfrm>
              <a:off x="6006279" y="1247226"/>
              <a:ext cx="521328" cy="415498"/>
            </a:xfrm>
            <a:prstGeom prst="rect">
              <a:avLst/>
            </a:prstGeom>
            <a:noFill/>
            <a:ln>
              <a:noFill/>
            </a:ln>
          </p:spPr>
          <p:txBody>
            <a:bodyPr wrap="square" rtlCol="0">
              <a:spAutoFit/>
            </a:bodyPr>
            <a:lstStyle/>
            <a:p>
              <a:r>
                <a:rPr lang="de-DE" sz="700" dirty="0">
                  <a:latin typeface="Helvetica" pitchFamily="2" charset="0"/>
                </a:rPr>
                <a:t>NCS-1007</a:t>
              </a:r>
            </a:p>
            <a:p>
              <a:r>
                <a:rPr lang="de-DE" sz="700" dirty="0">
                  <a:latin typeface="Helvetica" pitchFamily="2" charset="0"/>
                </a:rPr>
                <a:t>3</a:t>
              </a:r>
            </a:p>
          </p:txBody>
        </p:sp>
        <p:sp>
          <p:nvSpPr>
            <p:cNvPr id="116" name="Textfeld 115">
              <a:extLst>
                <a:ext uri="{FF2B5EF4-FFF2-40B4-BE49-F238E27FC236}">
                  <a16:creationId xmlns:a16="http://schemas.microsoft.com/office/drawing/2014/main" id="{E0138DF9-6635-DC43-838E-66C298A208DD}"/>
                </a:ext>
              </a:extLst>
            </p:cNvPr>
            <p:cNvSpPr txBox="1"/>
            <p:nvPr/>
          </p:nvSpPr>
          <p:spPr>
            <a:xfrm>
              <a:off x="4158562" y="1571192"/>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1010</a:t>
              </a:r>
            </a:p>
            <a:p>
              <a:r>
                <a:rPr lang="de-DE" sz="700" dirty="0">
                  <a:solidFill>
                    <a:srgbClr val="48B0F0"/>
                  </a:solidFill>
                  <a:latin typeface="Helvetica" pitchFamily="2" charset="0"/>
                </a:rPr>
                <a:t>1</a:t>
              </a:r>
            </a:p>
          </p:txBody>
        </p:sp>
        <p:sp>
          <p:nvSpPr>
            <p:cNvPr id="117" name="Textfeld 116">
              <a:extLst>
                <a:ext uri="{FF2B5EF4-FFF2-40B4-BE49-F238E27FC236}">
                  <a16:creationId xmlns:a16="http://schemas.microsoft.com/office/drawing/2014/main" id="{7819A431-D89E-AE4E-A855-86D50C2B9536}"/>
                </a:ext>
              </a:extLst>
            </p:cNvPr>
            <p:cNvSpPr txBox="1"/>
            <p:nvPr/>
          </p:nvSpPr>
          <p:spPr>
            <a:xfrm>
              <a:off x="4647067" y="1571192"/>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1010</a:t>
              </a:r>
            </a:p>
            <a:p>
              <a:r>
                <a:rPr lang="de-DE" sz="700" dirty="0">
                  <a:solidFill>
                    <a:srgbClr val="48B0F0"/>
                  </a:solidFill>
                  <a:latin typeface="Helvetica" pitchFamily="2" charset="0"/>
                </a:rPr>
                <a:t>2</a:t>
              </a:r>
            </a:p>
          </p:txBody>
        </p:sp>
        <p:sp>
          <p:nvSpPr>
            <p:cNvPr id="118" name="Textfeld 117">
              <a:extLst>
                <a:ext uri="{FF2B5EF4-FFF2-40B4-BE49-F238E27FC236}">
                  <a16:creationId xmlns:a16="http://schemas.microsoft.com/office/drawing/2014/main" id="{900B40EF-A69C-7F43-B8C1-E195A31B7B84}"/>
                </a:ext>
              </a:extLst>
            </p:cNvPr>
            <p:cNvSpPr txBox="1"/>
            <p:nvPr/>
          </p:nvSpPr>
          <p:spPr>
            <a:xfrm>
              <a:off x="5098701" y="1571192"/>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1010</a:t>
              </a:r>
            </a:p>
            <a:p>
              <a:r>
                <a:rPr lang="de-DE" sz="700" dirty="0">
                  <a:solidFill>
                    <a:srgbClr val="48B0F0"/>
                  </a:solidFill>
                  <a:latin typeface="Helvetica" pitchFamily="2" charset="0"/>
                </a:rPr>
                <a:t>3</a:t>
              </a:r>
            </a:p>
          </p:txBody>
        </p:sp>
        <p:sp>
          <p:nvSpPr>
            <p:cNvPr id="119" name="Textfeld 118">
              <a:extLst>
                <a:ext uri="{FF2B5EF4-FFF2-40B4-BE49-F238E27FC236}">
                  <a16:creationId xmlns:a16="http://schemas.microsoft.com/office/drawing/2014/main" id="{C81D52C6-A263-4143-894E-B4A673E7EAA3}"/>
                </a:ext>
              </a:extLst>
            </p:cNvPr>
            <p:cNvSpPr txBox="1"/>
            <p:nvPr/>
          </p:nvSpPr>
          <p:spPr>
            <a:xfrm>
              <a:off x="4647067" y="1917461"/>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1504</a:t>
              </a:r>
            </a:p>
            <a:p>
              <a:r>
                <a:rPr lang="de-DE" sz="700" dirty="0">
                  <a:latin typeface="Helvetica" pitchFamily="2" charset="0"/>
                </a:rPr>
                <a:t>1</a:t>
              </a:r>
            </a:p>
          </p:txBody>
        </p:sp>
        <p:sp>
          <p:nvSpPr>
            <p:cNvPr id="120" name="Textfeld 119">
              <a:extLst>
                <a:ext uri="{FF2B5EF4-FFF2-40B4-BE49-F238E27FC236}">
                  <a16:creationId xmlns:a16="http://schemas.microsoft.com/office/drawing/2014/main" id="{65C53607-C369-944C-A624-34778F3F3886}"/>
                </a:ext>
              </a:extLst>
            </p:cNvPr>
            <p:cNvSpPr txBox="1"/>
            <p:nvPr/>
          </p:nvSpPr>
          <p:spPr>
            <a:xfrm>
              <a:off x="5098701" y="1917461"/>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1504</a:t>
              </a:r>
            </a:p>
            <a:p>
              <a:r>
                <a:rPr lang="de-DE" sz="700" dirty="0">
                  <a:latin typeface="Helvetica" pitchFamily="2" charset="0"/>
                </a:rPr>
                <a:t>2</a:t>
              </a:r>
            </a:p>
          </p:txBody>
        </p:sp>
        <p:sp>
          <p:nvSpPr>
            <p:cNvPr id="121" name="Textfeld 120">
              <a:extLst>
                <a:ext uri="{FF2B5EF4-FFF2-40B4-BE49-F238E27FC236}">
                  <a16:creationId xmlns:a16="http://schemas.microsoft.com/office/drawing/2014/main" id="{A47F63F0-D180-BA45-A6C0-D868A2C3B341}"/>
                </a:ext>
              </a:extLst>
            </p:cNvPr>
            <p:cNvSpPr txBox="1"/>
            <p:nvPr/>
          </p:nvSpPr>
          <p:spPr>
            <a:xfrm>
              <a:off x="5539966" y="1917461"/>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1504</a:t>
              </a:r>
            </a:p>
            <a:p>
              <a:r>
                <a:rPr lang="de-DE" sz="700" dirty="0">
                  <a:latin typeface="Helvetica" pitchFamily="2" charset="0"/>
                </a:rPr>
                <a:t>3</a:t>
              </a:r>
            </a:p>
          </p:txBody>
        </p:sp>
        <p:sp>
          <p:nvSpPr>
            <p:cNvPr id="122" name="Textfeld 121">
              <a:extLst>
                <a:ext uri="{FF2B5EF4-FFF2-40B4-BE49-F238E27FC236}">
                  <a16:creationId xmlns:a16="http://schemas.microsoft.com/office/drawing/2014/main" id="{606E9001-C692-B340-9DEC-A0727C76C9C5}"/>
                </a:ext>
              </a:extLst>
            </p:cNvPr>
            <p:cNvSpPr txBox="1"/>
            <p:nvPr/>
          </p:nvSpPr>
          <p:spPr>
            <a:xfrm>
              <a:off x="6006279" y="1917461"/>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1508</a:t>
              </a:r>
            </a:p>
            <a:p>
              <a:r>
                <a:rPr lang="de-DE" sz="700" dirty="0">
                  <a:solidFill>
                    <a:srgbClr val="48B0F0"/>
                  </a:solidFill>
                  <a:latin typeface="Helvetica" pitchFamily="2" charset="0"/>
                </a:rPr>
                <a:t>1</a:t>
              </a:r>
            </a:p>
          </p:txBody>
        </p:sp>
        <p:sp>
          <p:nvSpPr>
            <p:cNvPr id="123" name="Textfeld 122">
              <a:extLst>
                <a:ext uri="{FF2B5EF4-FFF2-40B4-BE49-F238E27FC236}">
                  <a16:creationId xmlns:a16="http://schemas.microsoft.com/office/drawing/2014/main" id="{8ED9D3F7-E3AF-B840-BA89-7CD350A48B1D}"/>
                </a:ext>
              </a:extLst>
            </p:cNvPr>
            <p:cNvSpPr txBox="1"/>
            <p:nvPr/>
          </p:nvSpPr>
          <p:spPr>
            <a:xfrm>
              <a:off x="4444583" y="2246473"/>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1508</a:t>
              </a:r>
            </a:p>
            <a:p>
              <a:r>
                <a:rPr lang="de-DE" sz="700" dirty="0">
                  <a:solidFill>
                    <a:srgbClr val="48B0F0"/>
                  </a:solidFill>
                  <a:latin typeface="Helvetica" pitchFamily="2" charset="0"/>
                </a:rPr>
                <a:t>2</a:t>
              </a:r>
            </a:p>
          </p:txBody>
        </p:sp>
        <p:sp>
          <p:nvSpPr>
            <p:cNvPr id="124" name="Textfeld 123">
              <a:extLst>
                <a:ext uri="{FF2B5EF4-FFF2-40B4-BE49-F238E27FC236}">
                  <a16:creationId xmlns:a16="http://schemas.microsoft.com/office/drawing/2014/main" id="{3D5BEAD8-6063-504B-AC27-9FFA46B80FE2}"/>
                </a:ext>
              </a:extLst>
            </p:cNvPr>
            <p:cNvSpPr txBox="1"/>
            <p:nvPr/>
          </p:nvSpPr>
          <p:spPr>
            <a:xfrm>
              <a:off x="4883256" y="2246473"/>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1508</a:t>
              </a:r>
            </a:p>
            <a:p>
              <a:r>
                <a:rPr lang="de-DE" sz="700" dirty="0">
                  <a:solidFill>
                    <a:srgbClr val="48B0F0"/>
                  </a:solidFill>
                  <a:latin typeface="Helvetica" pitchFamily="2" charset="0"/>
                </a:rPr>
                <a:t>3</a:t>
              </a:r>
            </a:p>
          </p:txBody>
        </p:sp>
        <p:sp>
          <p:nvSpPr>
            <p:cNvPr id="192" name="Textfeld 191">
              <a:extLst>
                <a:ext uri="{FF2B5EF4-FFF2-40B4-BE49-F238E27FC236}">
                  <a16:creationId xmlns:a16="http://schemas.microsoft.com/office/drawing/2014/main" id="{A0D52B3D-8EBF-2A4B-8FC2-1E3735669A59}"/>
                </a:ext>
              </a:extLst>
            </p:cNvPr>
            <p:cNvSpPr txBox="1"/>
            <p:nvPr/>
          </p:nvSpPr>
          <p:spPr>
            <a:xfrm>
              <a:off x="5539966" y="1571192"/>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1502</a:t>
              </a:r>
            </a:p>
            <a:p>
              <a:r>
                <a:rPr lang="de-DE" sz="700" dirty="0">
                  <a:solidFill>
                    <a:srgbClr val="48B0F0"/>
                  </a:solidFill>
                  <a:latin typeface="Helvetica" pitchFamily="2" charset="0"/>
                </a:rPr>
                <a:t>1</a:t>
              </a:r>
            </a:p>
          </p:txBody>
        </p:sp>
        <p:sp>
          <p:nvSpPr>
            <p:cNvPr id="193" name="Textfeld 192">
              <a:extLst>
                <a:ext uri="{FF2B5EF4-FFF2-40B4-BE49-F238E27FC236}">
                  <a16:creationId xmlns:a16="http://schemas.microsoft.com/office/drawing/2014/main" id="{B9FD8297-B312-8A4D-82BD-22D2EBFD069E}"/>
                </a:ext>
              </a:extLst>
            </p:cNvPr>
            <p:cNvSpPr txBox="1"/>
            <p:nvPr/>
          </p:nvSpPr>
          <p:spPr>
            <a:xfrm>
              <a:off x="6006279" y="1571192"/>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1502</a:t>
              </a:r>
            </a:p>
            <a:p>
              <a:r>
                <a:rPr lang="de-DE" sz="700" dirty="0">
                  <a:solidFill>
                    <a:srgbClr val="48B0F0"/>
                  </a:solidFill>
                  <a:latin typeface="Helvetica" pitchFamily="2" charset="0"/>
                </a:rPr>
                <a:t>2</a:t>
              </a:r>
            </a:p>
          </p:txBody>
        </p:sp>
        <p:sp>
          <p:nvSpPr>
            <p:cNvPr id="194" name="Textfeld 193">
              <a:extLst>
                <a:ext uri="{FF2B5EF4-FFF2-40B4-BE49-F238E27FC236}">
                  <a16:creationId xmlns:a16="http://schemas.microsoft.com/office/drawing/2014/main" id="{E80A726B-F864-864F-8CD2-248EDE73A8B3}"/>
                </a:ext>
              </a:extLst>
            </p:cNvPr>
            <p:cNvSpPr txBox="1"/>
            <p:nvPr/>
          </p:nvSpPr>
          <p:spPr>
            <a:xfrm>
              <a:off x="4158562" y="1917461"/>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1502</a:t>
              </a:r>
            </a:p>
            <a:p>
              <a:r>
                <a:rPr lang="de-DE" sz="700" dirty="0">
                  <a:solidFill>
                    <a:srgbClr val="48B0F0"/>
                  </a:solidFill>
                  <a:latin typeface="Helvetica" pitchFamily="2" charset="0"/>
                </a:rPr>
                <a:t>3</a:t>
              </a:r>
            </a:p>
          </p:txBody>
        </p:sp>
        <p:sp>
          <p:nvSpPr>
            <p:cNvPr id="196" name="Textfeld 195">
              <a:extLst>
                <a:ext uri="{FF2B5EF4-FFF2-40B4-BE49-F238E27FC236}">
                  <a16:creationId xmlns:a16="http://schemas.microsoft.com/office/drawing/2014/main" id="{4F34F6A0-2082-2849-A7CB-EF16BB21BFC9}"/>
                </a:ext>
              </a:extLst>
            </p:cNvPr>
            <p:cNvSpPr txBox="1"/>
            <p:nvPr/>
          </p:nvSpPr>
          <p:spPr>
            <a:xfrm>
              <a:off x="5379534" y="2246473"/>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1510</a:t>
              </a:r>
            </a:p>
            <a:p>
              <a:r>
                <a:rPr lang="de-DE" sz="700" dirty="0">
                  <a:latin typeface="Helvetica" pitchFamily="2" charset="0"/>
                </a:rPr>
                <a:t>1</a:t>
              </a:r>
            </a:p>
          </p:txBody>
        </p:sp>
        <p:sp>
          <p:nvSpPr>
            <p:cNvPr id="197" name="Textfeld 196">
              <a:extLst>
                <a:ext uri="{FF2B5EF4-FFF2-40B4-BE49-F238E27FC236}">
                  <a16:creationId xmlns:a16="http://schemas.microsoft.com/office/drawing/2014/main" id="{0E428ABD-504B-E240-988D-34104B57EA95}"/>
                </a:ext>
              </a:extLst>
            </p:cNvPr>
            <p:cNvSpPr txBox="1"/>
            <p:nvPr/>
          </p:nvSpPr>
          <p:spPr>
            <a:xfrm>
              <a:off x="5791178" y="2246473"/>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1510</a:t>
              </a:r>
            </a:p>
            <a:p>
              <a:r>
                <a:rPr lang="de-DE" sz="700" dirty="0">
                  <a:solidFill>
                    <a:srgbClr val="48B0F0"/>
                  </a:solidFill>
                  <a:latin typeface="Helvetica" pitchFamily="2" charset="0"/>
                </a:rPr>
                <a:t>2</a:t>
              </a:r>
            </a:p>
          </p:txBody>
        </p:sp>
        <p:sp>
          <p:nvSpPr>
            <p:cNvPr id="198" name="Textfeld 197">
              <a:extLst>
                <a:ext uri="{FF2B5EF4-FFF2-40B4-BE49-F238E27FC236}">
                  <a16:creationId xmlns:a16="http://schemas.microsoft.com/office/drawing/2014/main" id="{95C4C1A6-52E1-FF40-87E2-F6AED3666134}"/>
                </a:ext>
              </a:extLst>
            </p:cNvPr>
            <p:cNvSpPr txBox="1"/>
            <p:nvPr/>
          </p:nvSpPr>
          <p:spPr>
            <a:xfrm>
              <a:off x="4679890" y="2575195"/>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1510</a:t>
              </a:r>
            </a:p>
            <a:p>
              <a:r>
                <a:rPr lang="de-DE" sz="700" dirty="0">
                  <a:latin typeface="Helvetica" pitchFamily="2" charset="0"/>
                </a:rPr>
                <a:t>3</a:t>
              </a:r>
            </a:p>
          </p:txBody>
        </p:sp>
      </p:grpSp>
      <p:grpSp>
        <p:nvGrpSpPr>
          <p:cNvPr id="14" name="Gruppieren 13">
            <a:extLst>
              <a:ext uri="{FF2B5EF4-FFF2-40B4-BE49-F238E27FC236}">
                <a16:creationId xmlns:a16="http://schemas.microsoft.com/office/drawing/2014/main" id="{C7EBBE2E-25A2-5346-994C-B509D68FDB46}"/>
              </a:ext>
            </a:extLst>
          </p:cNvPr>
          <p:cNvGrpSpPr/>
          <p:nvPr/>
        </p:nvGrpSpPr>
        <p:grpSpPr>
          <a:xfrm>
            <a:off x="3957867" y="4572000"/>
            <a:ext cx="2891791" cy="2838483"/>
            <a:chOff x="3957867" y="4572000"/>
            <a:chExt cx="2891791" cy="2838483"/>
          </a:xfrm>
        </p:grpSpPr>
        <p:grpSp>
          <p:nvGrpSpPr>
            <p:cNvPr id="13" name="Gruppieren 12">
              <a:extLst>
                <a:ext uri="{FF2B5EF4-FFF2-40B4-BE49-F238E27FC236}">
                  <a16:creationId xmlns:a16="http://schemas.microsoft.com/office/drawing/2014/main" id="{25A80AE8-9137-724B-AF13-4EC8C2D040A6}"/>
                </a:ext>
              </a:extLst>
            </p:cNvPr>
            <p:cNvGrpSpPr/>
            <p:nvPr/>
          </p:nvGrpSpPr>
          <p:grpSpPr>
            <a:xfrm>
              <a:off x="3957867" y="4572000"/>
              <a:ext cx="2891791" cy="2838483"/>
              <a:chOff x="3957867" y="4572000"/>
              <a:chExt cx="2891791" cy="2838483"/>
            </a:xfrm>
          </p:grpSpPr>
          <p:grpSp>
            <p:nvGrpSpPr>
              <p:cNvPr id="252" name="Gruppieren 251">
                <a:extLst>
                  <a:ext uri="{FF2B5EF4-FFF2-40B4-BE49-F238E27FC236}">
                    <a16:creationId xmlns:a16="http://schemas.microsoft.com/office/drawing/2014/main" id="{8E1A45D4-2FA2-084F-B667-DFE58E3BE388}"/>
                  </a:ext>
                </a:extLst>
              </p:cNvPr>
              <p:cNvGrpSpPr/>
              <p:nvPr/>
            </p:nvGrpSpPr>
            <p:grpSpPr>
              <a:xfrm>
                <a:off x="3957867" y="4572000"/>
                <a:ext cx="2891791" cy="2838483"/>
                <a:chOff x="3355636" y="1994687"/>
                <a:chExt cx="2891791" cy="4040350"/>
              </a:xfrm>
            </p:grpSpPr>
            <p:sp>
              <p:nvSpPr>
                <p:cNvPr id="253" name="Oval 252">
                  <a:extLst>
                    <a:ext uri="{FF2B5EF4-FFF2-40B4-BE49-F238E27FC236}">
                      <a16:creationId xmlns:a16="http://schemas.microsoft.com/office/drawing/2014/main" id="{CFA6F415-DBB6-4141-AB85-FFF31B0C5D0F}"/>
                    </a:ext>
                  </a:extLst>
                </p:cNvPr>
                <p:cNvSpPr/>
                <p:nvPr/>
              </p:nvSpPr>
              <p:spPr>
                <a:xfrm>
                  <a:off x="3355636" y="1994687"/>
                  <a:ext cx="2891791" cy="4040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chemeClr val="tx1"/>
                    </a:solidFill>
                    <a:latin typeface="Helvetica" pitchFamily="2" charset="0"/>
                  </a:endParaRPr>
                </a:p>
              </p:txBody>
            </p:sp>
            <p:cxnSp>
              <p:nvCxnSpPr>
                <p:cNvPr id="254" name="Gerade Verbindung 253">
                  <a:extLst>
                    <a:ext uri="{FF2B5EF4-FFF2-40B4-BE49-F238E27FC236}">
                      <a16:creationId xmlns:a16="http://schemas.microsoft.com/office/drawing/2014/main" id="{CD691186-26FD-674E-8437-FC1785AF078E}"/>
                    </a:ext>
                  </a:extLst>
                </p:cNvPr>
                <p:cNvCxnSpPr>
                  <a:cxnSpLocks/>
                </p:cNvCxnSpPr>
                <p:nvPr/>
              </p:nvCxnSpPr>
              <p:spPr>
                <a:xfrm>
                  <a:off x="3699838" y="2707972"/>
                  <a:ext cx="22028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Gerade Verbindung 254">
                  <a:extLst>
                    <a:ext uri="{FF2B5EF4-FFF2-40B4-BE49-F238E27FC236}">
                      <a16:creationId xmlns:a16="http://schemas.microsoft.com/office/drawing/2014/main" id="{A98AC254-66C5-4847-8B46-BDDC1D00BFD0}"/>
                    </a:ext>
                  </a:extLst>
                </p:cNvPr>
                <p:cNvCxnSpPr>
                  <a:cxnSpLocks/>
                </p:cNvCxnSpPr>
                <p:nvPr/>
              </p:nvCxnSpPr>
              <p:spPr>
                <a:xfrm>
                  <a:off x="3486075" y="3183850"/>
                  <a:ext cx="2631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a:extLst>
                    <a:ext uri="{FF2B5EF4-FFF2-40B4-BE49-F238E27FC236}">
                      <a16:creationId xmlns:a16="http://schemas.microsoft.com/office/drawing/2014/main" id="{C2855009-4AB2-B946-9726-89E850AE929D}"/>
                    </a:ext>
                  </a:extLst>
                </p:cNvPr>
                <p:cNvCxnSpPr>
                  <a:cxnSpLocks/>
                </p:cNvCxnSpPr>
                <p:nvPr/>
              </p:nvCxnSpPr>
              <p:spPr>
                <a:xfrm>
                  <a:off x="3378252" y="3659727"/>
                  <a:ext cx="28470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a:extLst>
                    <a:ext uri="{FF2B5EF4-FFF2-40B4-BE49-F238E27FC236}">
                      <a16:creationId xmlns:a16="http://schemas.microsoft.com/office/drawing/2014/main" id="{FF1A0DD4-4C27-2740-A60A-1CD44115F6F8}"/>
                    </a:ext>
                  </a:extLst>
                </p:cNvPr>
                <p:cNvCxnSpPr>
                  <a:cxnSpLocks/>
                </p:cNvCxnSpPr>
                <p:nvPr/>
              </p:nvCxnSpPr>
              <p:spPr>
                <a:xfrm>
                  <a:off x="3355636" y="4135603"/>
                  <a:ext cx="2891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Gerade Verbindung 257">
                  <a:extLst>
                    <a:ext uri="{FF2B5EF4-FFF2-40B4-BE49-F238E27FC236}">
                      <a16:creationId xmlns:a16="http://schemas.microsoft.com/office/drawing/2014/main" id="{7567A245-3863-4E48-BBF2-B5963FD78239}"/>
                    </a:ext>
                  </a:extLst>
                </p:cNvPr>
                <p:cNvCxnSpPr>
                  <a:cxnSpLocks/>
                </p:cNvCxnSpPr>
                <p:nvPr/>
              </p:nvCxnSpPr>
              <p:spPr>
                <a:xfrm>
                  <a:off x="3418617" y="4611480"/>
                  <a:ext cx="27703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Gerade Verbindung 258">
                  <a:extLst>
                    <a:ext uri="{FF2B5EF4-FFF2-40B4-BE49-F238E27FC236}">
                      <a16:creationId xmlns:a16="http://schemas.microsoft.com/office/drawing/2014/main" id="{A92CA321-B9F0-4642-BAE0-01CAA8AF5925}"/>
                    </a:ext>
                  </a:extLst>
                </p:cNvPr>
                <p:cNvCxnSpPr>
                  <a:cxnSpLocks/>
                </p:cNvCxnSpPr>
                <p:nvPr/>
              </p:nvCxnSpPr>
              <p:spPr>
                <a:xfrm>
                  <a:off x="3576643" y="5087356"/>
                  <a:ext cx="2452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Gerade Verbindung 259">
                  <a:extLst>
                    <a:ext uri="{FF2B5EF4-FFF2-40B4-BE49-F238E27FC236}">
                      <a16:creationId xmlns:a16="http://schemas.microsoft.com/office/drawing/2014/main" id="{82747D4F-28C7-AA4B-A002-ED8E497DED0B}"/>
                    </a:ext>
                  </a:extLst>
                </p:cNvPr>
                <p:cNvCxnSpPr>
                  <a:cxnSpLocks/>
                </p:cNvCxnSpPr>
                <p:nvPr/>
              </p:nvCxnSpPr>
              <p:spPr>
                <a:xfrm>
                  <a:off x="3871077" y="5563232"/>
                  <a:ext cx="18567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Gerade Verbindung 260">
                  <a:extLst>
                    <a:ext uri="{FF2B5EF4-FFF2-40B4-BE49-F238E27FC236}">
                      <a16:creationId xmlns:a16="http://schemas.microsoft.com/office/drawing/2014/main" id="{65D556BA-778A-2649-A215-83187B861F74}"/>
                    </a:ext>
                  </a:extLst>
                </p:cNvPr>
                <p:cNvCxnSpPr>
                  <a:cxnSpLocks/>
                </p:cNvCxnSpPr>
                <p:nvPr/>
              </p:nvCxnSpPr>
              <p:spPr>
                <a:xfrm>
                  <a:off x="3886879"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 Verbindung 261">
                  <a:extLst>
                    <a:ext uri="{FF2B5EF4-FFF2-40B4-BE49-F238E27FC236}">
                      <a16:creationId xmlns:a16="http://schemas.microsoft.com/office/drawing/2014/main" id="{48E9813D-B66D-0640-ABFA-8337CF633A1B}"/>
                    </a:ext>
                  </a:extLst>
                </p:cNvPr>
                <p:cNvCxnSpPr>
                  <a:cxnSpLocks/>
                </p:cNvCxnSpPr>
                <p:nvPr/>
              </p:nvCxnSpPr>
              <p:spPr>
                <a:xfrm>
                  <a:off x="4340420"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Gerade Verbindung 262">
                  <a:extLst>
                    <a:ext uri="{FF2B5EF4-FFF2-40B4-BE49-F238E27FC236}">
                      <a16:creationId xmlns:a16="http://schemas.microsoft.com/office/drawing/2014/main" id="{7AE84CEB-9B09-5344-97C8-BD89A5207276}"/>
                    </a:ext>
                  </a:extLst>
                </p:cNvPr>
                <p:cNvCxnSpPr>
                  <a:cxnSpLocks/>
                </p:cNvCxnSpPr>
                <p:nvPr/>
              </p:nvCxnSpPr>
              <p:spPr>
                <a:xfrm>
                  <a:off x="4793961"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Gerade Verbindung 263">
                  <a:extLst>
                    <a:ext uri="{FF2B5EF4-FFF2-40B4-BE49-F238E27FC236}">
                      <a16:creationId xmlns:a16="http://schemas.microsoft.com/office/drawing/2014/main" id="{9A427726-B475-9B49-B4E4-DD42298E1589}"/>
                    </a:ext>
                  </a:extLst>
                </p:cNvPr>
                <p:cNvCxnSpPr>
                  <a:cxnSpLocks/>
                </p:cNvCxnSpPr>
                <p:nvPr/>
              </p:nvCxnSpPr>
              <p:spPr>
                <a:xfrm>
                  <a:off x="5247502"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Gerade Verbindung 264">
                  <a:extLst>
                    <a:ext uri="{FF2B5EF4-FFF2-40B4-BE49-F238E27FC236}">
                      <a16:creationId xmlns:a16="http://schemas.microsoft.com/office/drawing/2014/main" id="{B8B31C11-D9F3-FC40-B0E3-00F4186F4008}"/>
                    </a:ext>
                  </a:extLst>
                </p:cNvPr>
                <p:cNvCxnSpPr>
                  <a:cxnSpLocks/>
                </p:cNvCxnSpPr>
                <p:nvPr/>
              </p:nvCxnSpPr>
              <p:spPr>
                <a:xfrm>
                  <a:off x="5701043"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Gerade Verbindung 265">
                  <a:extLst>
                    <a:ext uri="{FF2B5EF4-FFF2-40B4-BE49-F238E27FC236}">
                      <a16:creationId xmlns:a16="http://schemas.microsoft.com/office/drawing/2014/main" id="{F6269991-2DB5-5F40-824E-F2BFEBF94F4F}"/>
                    </a:ext>
                  </a:extLst>
                </p:cNvPr>
                <p:cNvCxnSpPr>
                  <a:cxnSpLocks/>
                </p:cNvCxnSpPr>
                <p:nvPr/>
              </p:nvCxnSpPr>
              <p:spPr>
                <a:xfrm>
                  <a:off x="3625641" y="3191405"/>
                  <a:ext cx="0" cy="1420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Gerade Verbindung 266">
                  <a:extLst>
                    <a:ext uri="{FF2B5EF4-FFF2-40B4-BE49-F238E27FC236}">
                      <a16:creationId xmlns:a16="http://schemas.microsoft.com/office/drawing/2014/main" id="{685D7A0B-8E71-4F4F-8249-8EB9620FF80E}"/>
                    </a:ext>
                  </a:extLst>
                </p:cNvPr>
                <p:cNvCxnSpPr>
                  <a:cxnSpLocks/>
                </p:cNvCxnSpPr>
                <p:nvPr/>
              </p:nvCxnSpPr>
              <p:spPr>
                <a:xfrm>
                  <a:off x="4082005" y="3187472"/>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Gerade Verbindung 267">
                  <a:extLst>
                    <a:ext uri="{FF2B5EF4-FFF2-40B4-BE49-F238E27FC236}">
                      <a16:creationId xmlns:a16="http://schemas.microsoft.com/office/drawing/2014/main" id="{49E69FA0-0A2E-1446-ADF7-0A1B56F0C3AF}"/>
                    </a:ext>
                  </a:extLst>
                </p:cNvPr>
                <p:cNvCxnSpPr>
                  <a:cxnSpLocks/>
                </p:cNvCxnSpPr>
                <p:nvPr/>
              </p:nvCxnSpPr>
              <p:spPr>
                <a:xfrm>
                  <a:off x="4538824" y="3187472"/>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Gerade Verbindung 268">
                  <a:extLst>
                    <a:ext uri="{FF2B5EF4-FFF2-40B4-BE49-F238E27FC236}">
                      <a16:creationId xmlns:a16="http://schemas.microsoft.com/office/drawing/2014/main" id="{96C30A77-C408-3E4A-9787-9DC3118BF747}"/>
                    </a:ext>
                  </a:extLst>
                </p:cNvPr>
                <p:cNvCxnSpPr>
                  <a:cxnSpLocks/>
                </p:cNvCxnSpPr>
                <p:nvPr/>
              </p:nvCxnSpPr>
              <p:spPr>
                <a:xfrm>
                  <a:off x="4995643" y="3191404"/>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Gerade Verbindung 269">
                  <a:extLst>
                    <a:ext uri="{FF2B5EF4-FFF2-40B4-BE49-F238E27FC236}">
                      <a16:creationId xmlns:a16="http://schemas.microsoft.com/office/drawing/2014/main" id="{F3F4122D-C3CA-2F45-8273-692A895EEB9F}"/>
                    </a:ext>
                  </a:extLst>
                </p:cNvPr>
                <p:cNvCxnSpPr>
                  <a:cxnSpLocks/>
                </p:cNvCxnSpPr>
                <p:nvPr/>
              </p:nvCxnSpPr>
              <p:spPr>
                <a:xfrm>
                  <a:off x="5452461" y="3187397"/>
                  <a:ext cx="455"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Gerade Verbindung 270">
                  <a:extLst>
                    <a:ext uri="{FF2B5EF4-FFF2-40B4-BE49-F238E27FC236}">
                      <a16:creationId xmlns:a16="http://schemas.microsoft.com/office/drawing/2014/main" id="{584509BB-B25E-FF41-9A07-18D198B0A7CF}"/>
                    </a:ext>
                  </a:extLst>
                </p:cNvPr>
                <p:cNvCxnSpPr>
                  <a:cxnSpLocks/>
                </p:cNvCxnSpPr>
                <p:nvPr/>
              </p:nvCxnSpPr>
              <p:spPr>
                <a:xfrm>
                  <a:off x="5909279" y="3188816"/>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Gerade Verbindung 271">
                  <a:extLst>
                    <a:ext uri="{FF2B5EF4-FFF2-40B4-BE49-F238E27FC236}">
                      <a16:creationId xmlns:a16="http://schemas.microsoft.com/office/drawing/2014/main" id="{F5BB5FB8-82CA-AA46-8D3E-C9B838B347E9}"/>
                    </a:ext>
                  </a:extLst>
                </p:cNvPr>
                <p:cNvCxnSpPr>
                  <a:cxnSpLocks/>
                </p:cNvCxnSpPr>
                <p:nvPr/>
              </p:nvCxnSpPr>
              <p:spPr>
                <a:xfrm>
                  <a:off x="3886879" y="4614442"/>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Gerade Verbindung 272">
                  <a:extLst>
                    <a:ext uri="{FF2B5EF4-FFF2-40B4-BE49-F238E27FC236}">
                      <a16:creationId xmlns:a16="http://schemas.microsoft.com/office/drawing/2014/main" id="{AD7EFA2E-0133-E043-9338-5CA88EEFA0B9}"/>
                    </a:ext>
                  </a:extLst>
                </p:cNvPr>
                <p:cNvCxnSpPr>
                  <a:cxnSpLocks/>
                </p:cNvCxnSpPr>
                <p:nvPr/>
              </p:nvCxnSpPr>
              <p:spPr>
                <a:xfrm>
                  <a:off x="4340420" y="4614442"/>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Gerade Verbindung 273">
                  <a:extLst>
                    <a:ext uri="{FF2B5EF4-FFF2-40B4-BE49-F238E27FC236}">
                      <a16:creationId xmlns:a16="http://schemas.microsoft.com/office/drawing/2014/main" id="{02B55B73-EC65-4546-87AE-ED1EA79A84A1}"/>
                    </a:ext>
                  </a:extLst>
                </p:cNvPr>
                <p:cNvCxnSpPr>
                  <a:cxnSpLocks/>
                </p:cNvCxnSpPr>
                <p:nvPr/>
              </p:nvCxnSpPr>
              <p:spPr>
                <a:xfrm>
                  <a:off x="4793961" y="461444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Gerade Verbindung 274">
                  <a:extLst>
                    <a:ext uri="{FF2B5EF4-FFF2-40B4-BE49-F238E27FC236}">
                      <a16:creationId xmlns:a16="http://schemas.microsoft.com/office/drawing/2014/main" id="{975776A2-CB51-A642-8000-639B987C69CD}"/>
                    </a:ext>
                  </a:extLst>
                </p:cNvPr>
                <p:cNvCxnSpPr>
                  <a:cxnSpLocks/>
                </p:cNvCxnSpPr>
                <p:nvPr/>
              </p:nvCxnSpPr>
              <p:spPr>
                <a:xfrm>
                  <a:off x="5247502" y="4614444"/>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Gerade Verbindung 275">
                  <a:extLst>
                    <a:ext uri="{FF2B5EF4-FFF2-40B4-BE49-F238E27FC236}">
                      <a16:creationId xmlns:a16="http://schemas.microsoft.com/office/drawing/2014/main" id="{85683108-843B-034D-B412-2ED7036744CB}"/>
                    </a:ext>
                  </a:extLst>
                </p:cNvPr>
                <p:cNvCxnSpPr>
                  <a:cxnSpLocks/>
                </p:cNvCxnSpPr>
                <p:nvPr/>
              </p:nvCxnSpPr>
              <p:spPr>
                <a:xfrm>
                  <a:off x="5701043" y="4614445"/>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a:extLst>
                    <a:ext uri="{FF2B5EF4-FFF2-40B4-BE49-F238E27FC236}">
                      <a16:creationId xmlns:a16="http://schemas.microsoft.com/office/drawing/2014/main" id="{B463A89D-2BBD-1D4F-846A-189BE188DCFE}"/>
                    </a:ext>
                  </a:extLst>
                </p:cNvPr>
                <p:cNvCxnSpPr>
                  <a:cxnSpLocks/>
                </p:cNvCxnSpPr>
                <p:nvPr/>
              </p:nvCxnSpPr>
              <p:spPr>
                <a:xfrm>
                  <a:off x="4131485" y="509250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Gerade Verbindung 277">
                  <a:extLst>
                    <a:ext uri="{FF2B5EF4-FFF2-40B4-BE49-F238E27FC236}">
                      <a16:creationId xmlns:a16="http://schemas.microsoft.com/office/drawing/2014/main" id="{BEC128A6-8499-3545-99AD-ABB907E0F26F}"/>
                    </a:ext>
                  </a:extLst>
                </p:cNvPr>
                <p:cNvCxnSpPr>
                  <a:cxnSpLocks/>
                </p:cNvCxnSpPr>
                <p:nvPr/>
              </p:nvCxnSpPr>
              <p:spPr>
                <a:xfrm>
                  <a:off x="4585026" y="509250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Gerade Verbindung 278">
                  <a:extLst>
                    <a:ext uri="{FF2B5EF4-FFF2-40B4-BE49-F238E27FC236}">
                      <a16:creationId xmlns:a16="http://schemas.microsoft.com/office/drawing/2014/main" id="{5B35C0D9-C3E9-BE43-B11F-F649D1B02DE4}"/>
                    </a:ext>
                  </a:extLst>
                </p:cNvPr>
                <p:cNvCxnSpPr>
                  <a:cxnSpLocks/>
                </p:cNvCxnSpPr>
                <p:nvPr/>
              </p:nvCxnSpPr>
              <p:spPr>
                <a:xfrm>
                  <a:off x="5038567" y="5092500"/>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0" name="Textfeld 279">
                <a:extLst>
                  <a:ext uri="{FF2B5EF4-FFF2-40B4-BE49-F238E27FC236}">
                    <a16:creationId xmlns:a16="http://schemas.microsoft.com/office/drawing/2014/main" id="{9234E569-0007-C34B-8E54-33DFCE3ACC41}"/>
                  </a:ext>
                </a:extLst>
              </p:cNvPr>
              <p:cNvSpPr txBox="1"/>
              <p:nvPr/>
            </p:nvSpPr>
            <p:spPr>
              <a:xfrm>
                <a:off x="4490137" y="5049283"/>
                <a:ext cx="521328" cy="415498"/>
              </a:xfrm>
              <a:prstGeom prst="rect">
                <a:avLst/>
              </a:prstGeom>
              <a:noFill/>
              <a:ln>
                <a:noFill/>
              </a:ln>
            </p:spPr>
            <p:txBody>
              <a:bodyPr wrap="square" rtlCol="0">
                <a:spAutoFit/>
              </a:bodyPr>
              <a:lstStyle/>
              <a:p>
                <a:r>
                  <a:rPr lang="de-DE" sz="700" dirty="0">
                    <a:latin typeface="Helvetica" pitchFamily="2" charset="0"/>
                  </a:rPr>
                  <a:t>NCS-502</a:t>
                </a:r>
              </a:p>
              <a:p>
                <a:r>
                  <a:rPr lang="de-DE" sz="700" dirty="0">
                    <a:latin typeface="Helvetica" pitchFamily="2" charset="0"/>
                  </a:rPr>
                  <a:t>1</a:t>
                </a:r>
              </a:p>
            </p:txBody>
          </p:sp>
          <p:sp>
            <p:nvSpPr>
              <p:cNvPr id="281" name="Textfeld 280">
                <a:extLst>
                  <a:ext uri="{FF2B5EF4-FFF2-40B4-BE49-F238E27FC236}">
                    <a16:creationId xmlns:a16="http://schemas.microsoft.com/office/drawing/2014/main" id="{4F15EF34-13D5-E34D-BF7B-7A236B4E6BEF}"/>
                  </a:ext>
                </a:extLst>
              </p:cNvPr>
              <p:cNvSpPr txBox="1"/>
              <p:nvPr/>
            </p:nvSpPr>
            <p:spPr>
              <a:xfrm>
                <a:off x="5639009" y="6728180"/>
                <a:ext cx="444635" cy="276999"/>
              </a:xfrm>
              <a:prstGeom prst="rect">
                <a:avLst/>
              </a:prstGeom>
              <a:noFill/>
              <a:ln>
                <a:noFill/>
              </a:ln>
            </p:spPr>
            <p:txBody>
              <a:bodyPr wrap="square" rtlCol="0">
                <a:spAutoFit/>
              </a:bodyPr>
              <a:lstStyle/>
              <a:p>
                <a:r>
                  <a:rPr lang="de-DE" sz="600" dirty="0">
                    <a:latin typeface="Helvetica" pitchFamily="2" charset="0"/>
                  </a:rPr>
                  <a:t>-</a:t>
                </a:r>
              </a:p>
              <a:p>
                <a:r>
                  <a:rPr lang="de-DE" sz="600" dirty="0" err="1">
                    <a:latin typeface="Helvetica" pitchFamily="2" charset="0"/>
                  </a:rPr>
                  <a:t>control</a:t>
                </a:r>
                <a:r>
                  <a:rPr lang="de-DE" sz="600" dirty="0">
                    <a:latin typeface="Helvetica" pitchFamily="2" charset="0"/>
                  </a:rPr>
                  <a:t> </a:t>
                </a:r>
              </a:p>
            </p:txBody>
          </p:sp>
          <p:sp>
            <p:nvSpPr>
              <p:cNvPr id="282" name="Textfeld 281">
                <a:extLst>
                  <a:ext uri="{FF2B5EF4-FFF2-40B4-BE49-F238E27FC236}">
                    <a16:creationId xmlns:a16="http://schemas.microsoft.com/office/drawing/2014/main" id="{F7E824C8-38FE-F44D-92C1-836BBF2D0FCC}"/>
                  </a:ext>
                </a:extLst>
              </p:cNvPr>
              <p:cNvSpPr txBox="1"/>
              <p:nvPr/>
            </p:nvSpPr>
            <p:spPr>
              <a:xfrm>
                <a:off x="5171200" y="6728180"/>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283" name="Textfeld 282">
                <a:extLst>
                  <a:ext uri="{FF2B5EF4-FFF2-40B4-BE49-F238E27FC236}">
                    <a16:creationId xmlns:a16="http://schemas.microsoft.com/office/drawing/2014/main" id="{2C65E2EA-F96C-9C45-AAC3-3B294C4F763A}"/>
                  </a:ext>
                </a:extLst>
              </p:cNvPr>
              <p:cNvSpPr txBox="1"/>
              <p:nvPr/>
            </p:nvSpPr>
            <p:spPr>
              <a:xfrm>
                <a:off x="4933392" y="5049283"/>
                <a:ext cx="521328" cy="415498"/>
              </a:xfrm>
              <a:prstGeom prst="rect">
                <a:avLst/>
              </a:prstGeom>
              <a:noFill/>
              <a:ln>
                <a:noFill/>
              </a:ln>
            </p:spPr>
            <p:txBody>
              <a:bodyPr wrap="square" rtlCol="0">
                <a:spAutoFit/>
              </a:bodyPr>
              <a:lstStyle/>
              <a:p>
                <a:r>
                  <a:rPr lang="de-DE" sz="700" dirty="0">
                    <a:latin typeface="Helvetica" pitchFamily="2" charset="0"/>
                  </a:rPr>
                  <a:t>NCS-502</a:t>
                </a:r>
              </a:p>
              <a:p>
                <a:r>
                  <a:rPr lang="de-DE" sz="700" dirty="0">
                    <a:latin typeface="Helvetica" pitchFamily="2" charset="0"/>
                  </a:rPr>
                  <a:t>2</a:t>
                </a:r>
              </a:p>
            </p:txBody>
          </p:sp>
          <p:sp>
            <p:nvSpPr>
              <p:cNvPr id="284" name="Textfeld 283">
                <a:extLst>
                  <a:ext uri="{FF2B5EF4-FFF2-40B4-BE49-F238E27FC236}">
                    <a16:creationId xmlns:a16="http://schemas.microsoft.com/office/drawing/2014/main" id="{E6AFF944-5087-7449-AC8C-7FD1580BE70F}"/>
                  </a:ext>
                </a:extLst>
              </p:cNvPr>
              <p:cNvSpPr txBox="1"/>
              <p:nvPr/>
            </p:nvSpPr>
            <p:spPr>
              <a:xfrm>
                <a:off x="5406108" y="5049283"/>
                <a:ext cx="521328" cy="415498"/>
              </a:xfrm>
              <a:prstGeom prst="rect">
                <a:avLst/>
              </a:prstGeom>
              <a:noFill/>
              <a:ln>
                <a:noFill/>
              </a:ln>
            </p:spPr>
            <p:txBody>
              <a:bodyPr wrap="square" rtlCol="0">
                <a:spAutoFit/>
              </a:bodyPr>
              <a:lstStyle/>
              <a:p>
                <a:r>
                  <a:rPr lang="de-DE" sz="700" dirty="0">
                    <a:latin typeface="Helvetica" pitchFamily="2" charset="0"/>
                  </a:rPr>
                  <a:t>NCS-502</a:t>
                </a:r>
              </a:p>
              <a:p>
                <a:r>
                  <a:rPr lang="de-DE" sz="700" dirty="0">
                    <a:latin typeface="Helvetica" pitchFamily="2" charset="0"/>
                  </a:rPr>
                  <a:t>3</a:t>
                </a:r>
              </a:p>
            </p:txBody>
          </p:sp>
          <p:sp>
            <p:nvSpPr>
              <p:cNvPr id="285" name="Textfeld 284">
                <a:extLst>
                  <a:ext uri="{FF2B5EF4-FFF2-40B4-BE49-F238E27FC236}">
                    <a16:creationId xmlns:a16="http://schemas.microsoft.com/office/drawing/2014/main" id="{CFCADA25-0C23-C14A-A932-9A065EF8C3BC}"/>
                  </a:ext>
                </a:extLst>
              </p:cNvPr>
              <p:cNvSpPr txBox="1"/>
              <p:nvPr/>
            </p:nvSpPr>
            <p:spPr>
              <a:xfrm>
                <a:off x="5792288" y="5049283"/>
                <a:ext cx="623829"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503</a:t>
                </a:r>
              </a:p>
              <a:p>
                <a:r>
                  <a:rPr lang="de-DE" sz="700" dirty="0">
                    <a:latin typeface="Helvetica" pitchFamily="2" charset="0"/>
                  </a:rPr>
                  <a:t>1</a:t>
                </a:r>
              </a:p>
            </p:txBody>
          </p:sp>
          <p:sp>
            <p:nvSpPr>
              <p:cNvPr id="286" name="Textfeld 285">
                <a:extLst>
                  <a:ext uri="{FF2B5EF4-FFF2-40B4-BE49-F238E27FC236}">
                    <a16:creationId xmlns:a16="http://schemas.microsoft.com/office/drawing/2014/main" id="{2AC1AE08-EED5-3A46-9195-F87B88EA3698}"/>
                  </a:ext>
                </a:extLst>
              </p:cNvPr>
              <p:cNvSpPr txBox="1"/>
              <p:nvPr/>
            </p:nvSpPr>
            <p:spPr>
              <a:xfrm>
                <a:off x="4156850" y="5379898"/>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503</a:t>
                </a:r>
              </a:p>
              <a:p>
                <a:r>
                  <a:rPr lang="de-DE" sz="700" dirty="0">
                    <a:latin typeface="Helvetica" pitchFamily="2" charset="0"/>
                  </a:rPr>
                  <a:t>2</a:t>
                </a:r>
              </a:p>
            </p:txBody>
          </p:sp>
          <p:sp>
            <p:nvSpPr>
              <p:cNvPr id="287" name="Textfeld 286">
                <a:extLst>
                  <a:ext uri="{FF2B5EF4-FFF2-40B4-BE49-F238E27FC236}">
                    <a16:creationId xmlns:a16="http://schemas.microsoft.com/office/drawing/2014/main" id="{DC3F1C3D-3BB1-1047-AD0F-A45FF29CED0D}"/>
                  </a:ext>
                </a:extLst>
              </p:cNvPr>
              <p:cNvSpPr txBox="1"/>
              <p:nvPr/>
            </p:nvSpPr>
            <p:spPr>
              <a:xfrm>
                <a:off x="4645355" y="5379898"/>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503</a:t>
                </a:r>
              </a:p>
              <a:p>
                <a:r>
                  <a:rPr lang="de-DE" sz="700" dirty="0">
                    <a:latin typeface="Helvetica" pitchFamily="2" charset="0"/>
                  </a:rPr>
                  <a:t>3</a:t>
                </a:r>
              </a:p>
            </p:txBody>
          </p:sp>
          <p:sp>
            <p:nvSpPr>
              <p:cNvPr id="288" name="Textfeld 287">
                <a:extLst>
                  <a:ext uri="{FF2B5EF4-FFF2-40B4-BE49-F238E27FC236}">
                    <a16:creationId xmlns:a16="http://schemas.microsoft.com/office/drawing/2014/main" id="{4ED6C27C-CB6E-5B4F-986A-9347CAAC0E40}"/>
                  </a:ext>
                </a:extLst>
              </p:cNvPr>
              <p:cNvSpPr txBox="1"/>
              <p:nvPr/>
            </p:nvSpPr>
            <p:spPr>
              <a:xfrm>
                <a:off x="5096989" y="5379898"/>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504</a:t>
                </a:r>
              </a:p>
              <a:p>
                <a:r>
                  <a:rPr lang="de-DE" sz="700" dirty="0">
                    <a:solidFill>
                      <a:srgbClr val="48B0F0"/>
                    </a:solidFill>
                    <a:latin typeface="Helvetica" pitchFamily="2" charset="0"/>
                  </a:rPr>
                  <a:t>1</a:t>
                </a:r>
              </a:p>
            </p:txBody>
          </p:sp>
          <p:sp>
            <p:nvSpPr>
              <p:cNvPr id="289" name="Textfeld 288">
                <a:extLst>
                  <a:ext uri="{FF2B5EF4-FFF2-40B4-BE49-F238E27FC236}">
                    <a16:creationId xmlns:a16="http://schemas.microsoft.com/office/drawing/2014/main" id="{2A6FDDA9-E676-7242-A361-3FBA087567BC}"/>
                  </a:ext>
                </a:extLst>
              </p:cNvPr>
              <p:cNvSpPr txBox="1"/>
              <p:nvPr/>
            </p:nvSpPr>
            <p:spPr>
              <a:xfrm>
                <a:off x="5538254" y="5379898"/>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504</a:t>
                </a:r>
              </a:p>
              <a:p>
                <a:r>
                  <a:rPr lang="de-DE" sz="700" dirty="0">
                    <a:solidFill>
                      <a:srgbClr val="48B0F0"/>
                    </a:solidFill>
                    <a:latin typeface="Helvetica" pitchFamily="2" charset="0"/>
                  </a:rPr>
                  <a:t>2</a:t>
                </a:r>
              </a:p>
            </p:txBody>
          </p:sp>
          <p:sp>
            <p:nvSpPr>
              <p:cNvPr id="290" name="Textfeld 289">
                <a:extLst>
                  <a:ext uri="{FF2B5EF4-FFF2-40B4-BE49-F238E27FC236}">
                    <a16:creationId xmlns:a16="http://schemas.microsoft.com/office/drawing/2014/main" id="{89E26E3D-FAB9-BD40-A6D8-A08209BC0296}"/>
                  </a:ext>
                </a:extLst>
              </p:cNvPr>
              <p:cNvSpPr txBox="1"/>
              <p:nvPr/>
            </p:nvSpPr>
            <p:spPr>
              <a:xfrm>
                <a:off x="6004567" y="5379898"/>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NCS-504</a:t>
                </a:r>
              </a:p>
              <a:p>
                <a:r>
                  <a:rPr lang="de-DE" sz="700" dirty="0">
                    <a:solidFill>
                      <a:srgbClr val="48B0F0"/>
                    </a:solidFill>
                    <a:latin typeface="Helvetica" pitchFamily="2" charset="0"/>
                  </a:rPr>
                  <a:t>3</a:t>
                </a:r>
              </a:p>
            </p:txBody>
          </p:sp>
          <p:sp>
            <p:nvSpPr>
              <p:cNvPr id="291" name="Textfeld 290">
                <a:extLst>
                  <a:ext uri="{FF2B5EF4-FFF2-40B4-BE49-F238E27FC236}">
                    <a16:creationId xmlns:a16="http://schemas.microsoft.com/office/drawing/2014/main" id="{D3B94DD9-5F69-5342-B9CF-859EED0EE888}"/>
                  </a:ext>
                </a:extLst>
              </p:cNvPr>
              <p:cNvSpPr txBox="1"/>
              <p:nvPr/>
            </p:nvSpPr>
            <p:spPr>
              <a:xfrm>
                <a:off x="4156850" y="5703864"/>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505</a:t>
                </a:r>
              </a:p>
              <a:p>
                <a:r>
                  <a:rPr lang="de-DE" sz="700" dirty="0">
                    <a:latin typeface="Helvetica" pitchFamily="2" charset="0"/>
                  </a:rPr>
                  <a:t>1</a:t>
                </a:r>
              </a:p>
            </p:txBody>
          </p:sp>
          <p:sp>
            <p:nvSpPr>
              <p:cNvPr id="292" name="Textfeld 291">
                <a:extLst>
                  <a:ext uri="{FF2B5EF4-FFF2-40B4-BE49-F238E27FC236}">
                    <a16:creationId xmlns:a16="http://schemas.microsoft.com/office/drawing/2014/main" id="{5DC1168C-16B0-3248-A9B2-CDD202322999}"/>
                  </a:ext>
                </a:extLst>
              </p:cNvPr>
              <p:cNvSpPr txBox="1"/>
              <p:nvPr/>
            </p:nvSpPr>
            <p:spPr>
              <a:xfrm>
                <a:off x="4645355" y="5703864"/>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505</a:t>
                </a:r>
              </a:p>
              <a:p>
                <a:r>
                  <a:rPr lang="de-DE" sz="700" dirty="0">
                    <a:latin typeface="Helvetica" pitchFamily="2" charset="0"/>
                  </a:rPr>
                  <a:t>2</a:t>
                </a:r>
              </a:p>
            </p:txBody>
          </p:sp>
          <p:sp>
            <p:nvSpPr>
              <p:cNvPr id="293" name="Textfeld 292">
                <a:extLst>
                  <a:ext uri="{FF2B5EF4-FFF2-40B4-BE49-F238E27FC236}">
                    <a16:creationId xmlns:a16="http://schemas.microsoft.com/office/drawing/2014/main" id="{B60A526E-96D5-C04E-9773-43DC36F41E5F}"/>
                  </a:ext>
                </a:extLst>
              </p:cNvPr>
              <p:cNvSpPr txBox="1"/>
              <p:nvPr/>
            </p:nvSpPr>
            <p:spPr>
              <a:xfrm>
                <a:off x="5096989" y="5703864"/>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505</a:t>
                </a:r>
              </a:p>
              <a:p>
                <a:r>
                  <a:rPr lang="de-DE" sz="700" dirty="0">
                    <a:latin typeface="Helvetica" pitchFamily="2" charset="0"/>
                  </a:rPr>
                  <a:t>3</a:t>
                </a:r>
              </a:p>
            </p:txBody>
          </p:sp>
          <p:sp>
            <p:nvSpPr>
              <p:cNvPr id="294" name="Textfeld 293">
                <a:extLst>
                  <a:ext uri="{FF2B5EF4-FFF2-40B4-BE49-F238E27FC236}">
                    <a16:creationId xmlns:a16="http://schemas.microsoft.com/office/drawing/2014/main" id="{54D75003-55A0-C649-8369-A9D3639C7631}"/>
                  </a:ext>
                </a:extLst>
              </p:cNvPr>
              <p:cNvSpPr txBox="1"/>
              <p:nvPr/>
            </p:nvSpPr>
            <p:spPr>
              <a:xfrm>
                <a:off x="4645355" y="6050133"/>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507</a:t>
                </a:r>
              </a:p>
              <a:p>
                <a:r>
                  <a:rPr lang="de-DE" sz="700" dirty="0">
                    <a:latin typeface="Helvetica" pitchFamily="2" charset="0"/>
                  </a:rPr>
                  <a:t>1</a:t>
                </a:r>
              </a:p>
            </p:txBody>
          </p:sp>
          <p:sp>
            <p:nvSpPr>
              <p:cNvPr id="295" name="Textfeld 294">
                <a:extLst>
                  <a:ext uri="{FF2B5EF4-FFF2-40B4-BE49-F238E27FC236}">
                    <a16:creationId xmlns:a16="http://schemas.microsoft.com/office/drawing/2014/main" id="{90061B06-A69B-2F44-B515-72D23AF846C3}"/>
                  </a:ext>
                </a:extLst>
              </p:cNvPr>
              <p:cNvSpPr txBox="1"/>
              <p:nvPr/>
            </p:nvSpPr>
            <p:spPr>
              <a:xfrm>
                <a:off x="5096989" y="6050133"/>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507</a:t>
                </a:r>
              </a:p>
              <a:p>
                <a:r>
                  <a:rPr lang="de-DE" sz="700" dirty="0">
                    <a:latin typeface="Helvetica" pitchFamily="2" charset="0"/>
                  </a:rPr>
                  <a:t>2</a:t>
                </a:r>
              </a:p>
            </p:txBody>
          </p:sp>
          <p:sp>
            <p:nvSpPr>
              <p:cNvPr id="296" name="Textfeld 295">
                <a:extLst>
                  <a:ext uri="{FF2B5EF4-FFF2-40B4-BE49-F238E27FC236}">
                    <a16:creationId xmlns:a16="http://schemas.microsoft.com/office/drawing/2014/main" id="{40D60EB2-81DB-E14C-AE37-5508AD16C2DB}"/>
                  </a:ext>
                </a:extLst>
              </p:cNvPr>
              <p:cNvSpPr txBox="1"/>
              <p:nvPr/>
            </p:nvSpPr>
            <p:spPr>
              <a:xfrm>
                <a:off x="5538254" y="6050133"/>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507</a:t>
                </a:r>
              </a:p>
              <a:p>
                <a:r>
                  <a:rPr lang="de-DE" sz="700" dirty="0">
                    <a:latin typeface="Helvetica" pitchFamily="2" charset="0"/>
                  </a:rPr>
                  <a:t>3</a:t>
                </a:r>
              </a:p>
            </p:txBody>
          </p:sp>
          <p:sp>
            <p:nvSpPr>
              <p:cNvPr id="297" name="Textfeld 296">
                <a:extLst>
                  <a:ext uri="{FF2B5EF4-FFF2-40B4-BE49-F238E27FC236}">
                    <a16:creationId xmlns:a16="http://schemas.microsoft.com/office/drawing/2014/main" id="{E8E67ECD-D1EC-2E47-9EB2-DC95D8616C64}"/>
                  </a:ext>
                </a:extLst>
              </p:cNvPr>
              <p:cNvSpPr txBox="1"/>
              <p:nvPr/>
            </p:nvSpPr>
            <p:spPr>
              <a:xfrm>
                <a:off x="6004567" y="6050133"/>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509</a:t>
                </a:r>
              </a:p>
              <a:p>
                <a:r>
                  <a:rPr lang="de-DE" sz="700" dirty="0">
                    <a:solidFill>
                      <a:srgbClr val="48B0F0"/>
                    </a:solidFill>
                    <a:latin typeface="Helvetica" pitchFamily="2" charset="0"/>
                  </a:rPr>
                  <a:t>1</a:t>
                </a:r>
              </a:p>
            </p:txBody>
          </p:sp>
          <p:sp>
            <p:nvSpPr>
              <p:cNvPr id="298" name="Textfeld 297">
                <a:extLst>
                  <a:ext uri="{FF2B5EF4-FFF2-40B4-BE49-F238E27FC236}">
                    <a16:creationId xmlns:a16="http://schemas.microsoft.com/office/drawing/2014/main" id="{E5A12DD9-DED4-D74B-AC49-D8953D8E76E6}"/>
                  </a:ext>
                </a:extLst>
              </p:cNvPr>
              <p:cNvSpPr txBox="1"/>
              <p:nvPr/>
            </p:nvSpPr>
            <p:spPr>
              <a:xfrm>
                <a:off x="4442871" y="6379145"/>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509</a:t>
                </a:r>
              </a:p>
              <a:p>
                <a:r>
                  <a:rPr lang="de-DE" sz="700" dirty="0">
                    <a:solidFill>
                      <a:srgbClr val="48B0F0"/>
                    </a:solidFill>
                    <a:latin typeface="Helvetica" pitchFamily="2" charset="0"/>
                  </a:rPr>
                  <a:t>2</a:t>
                </a:r>
              </a:p>
            </p:txBody>
          </p:sp>
          <p:sp>
            <p:nvSpPr>
              <p:cNvPr id="299" name="Textfeld 298">
                <a:extLst>
                  <a:ext uri="{FF2B5EF4-FFF2-40B4-BE49-F238E27FC236}">
                    <a16:creationId xmlns:a16="http://schemas.microsoft.com/office/drawing/2014/main" id="{5A3572B3-36CD-524F-B4D1-5953D2252285}"/>
                  </a:ext>
                </a:extLst>
              </p:cNvPr>
              <p:cNvSpPr txBox="1"/>
              <p:nvPr/>
            </p:nvSpPr>
            <p:spPr>
              <a:xfrm>
                <a:off x="4881544" y="6379145"/>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509</a:t>
                </a:r>
              </a:p>
              <a:p>
                <a:r>
                  <a:rPr lang="de-DE" sz="700" dirty="0">
                    <a:solidFill>
                      <a:srgbClr val="48B0F0"/>
                    </a:solidFill>
                    <a:latin typeface="Helvetica" pitchFamily="2" charset="0"/>
                  </a:rPr>
                  <a:t>3</a:t>
                </a:r>
              </a:p>
            </p:txBody>
          </p:sp>
          <p:sp>
            <p:nvSpPr>
              <p:cNvPr id="300" name="Textfeld 299">
                <a:extLst>
                  <a:ext uri="{FF2B5EF4-FFF2-40B4-BE49-F238E27FC236}">
                    <a16:creationId xmlns:a16="http://schemas.microsoft.com/office/drawing/2014/main" id="{DC0F7E48-A085-8347-8BB2-C0CDE53DCE0A}"/>
                  </a:ext>
                </a:extLst>
              </p:cNvPr>
              <p:cNvSpPr txBox="1"/>
              <p:nvPr/>
            </p:nvSpPr>
            <p:spPr>
              <a:xfrm>
                <a:off x="5538254" y="5703864"/>
                <a:ext cx="521328" cy="200055"/>
              </a:xfrm>
              <a:prstGeom prst="rect">
                <a:avLst/>
              </a:prstGeom>
              <a:noFill/>
              <a:ln>
                <a:noFill/>
              </a:ln>
            </p:spPr>
            <p:txBody>
              <a:bodyPr wrap="square" rtlCol="0">
                <a:spAutoFit/>
              </a:bodyPr>
              <a:lstStyle/>
              <a:p>
                <a:endParaRPr lang="de-DE" sz="700" dirty="0">
                  <a:latin typeface="Helvetica" pitchFamily="2" charset="0"/>
                </a:endParaRPr>
              </a:p>
            </p:txBody>
          </p:sp>
          <p:sp>
            <p:nvSpPr>
              <p:cNvPr id="303" name="Textfeld 302">
                <a:extLst>
                  <a:ext uri="{FF2B5EF4-FFF2-40B4-BE49-F238E27FC236}">
                    <a16:creationId xmlns:a16="http://schemas.microsoft.com/office/drawing/2014/main" id="{E5235C3E-B246-B348-A392-DDBC25BB2B76}"/>
                  </a:ext>
                </a:extLst>
              </p:cNvPr>
              <p:cNvSpPr txBox="1"/>
              <p:nvPr/>
            </p:nvSpPr>
            <p:spPr>
              <a:xfrm>
                <a:off x="5377822" y="6379145"/>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510</a:t>
                </a:r>
              </a:p>
              <a:p>
                <a:r>
                  <a:rPr lang="de-DE" sz="700" dirty="0">
                    <a:solidFill>
                      <a:srgbClr val="48B0F0"/>
                    </a:solidFill>
                    <a:latin typeface="Helvetica" pitchFamily="2" charset="0"/>
                  </a:rPr>
                  <a:t>1</a:t>
                </a:r>
              </a:p>
            </p:txBody>
          </p:sp>
          <p:sp>
            <p:nvSpPr>
              <p:cNvPr id="304" name="Textfeld 303">
                <a:extLst>
                  <a:ext uri="{FF2B5EF4-FFF2-40B4-BE49-F238E27FC236}">
                    <a16:creationId xmlns:a16="http://schemas.microsoft.com/office/drawing/2014/main" id="{4042D44B-CA11-DC42-AC7B-8177F6162561}"/>
                  </a:ext>
                </a:extLst>
              </p:cNvPr>
              <p:cNvSpPr txBox="1"/>
              <p:nvPr/>
            </p:nvSpPr>
            <p:spPr>
              <a:xfrm>
                <a:off x="5789466" y="6379145"/>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510</a:t>
                </a:r>
              </a:p>
              <a:p>
                <a:r>
                  <a:rPr lang="de-DE" sz="700" dirty="0">
                    <a:solidFill>
                      <a:srgbClr val="48B0F0"/>
                    </a:solidFill>
                    <a:latin typeface="Helvetica" pitchFamily="2" charset="0"/>
                  </a:rPr>
                  <a:t>2</a:t>
                </a:r>
              </a:p>
            </p:txBody>
          </p:sp>
        </p:grpSp>
        <p:sp>
          <p:nvSpPr>
            <p:cNvPr id="305" name="Textfeld 304">
              <a:extLst>
                <a:ext uri="{FF2B5EF4-FFF2-40B4-BE49-F238E27FC236}">
                  <a16:creationId xmlns:a16="http://schemas.microsoft.com/office/drawing/2014/main" id="{DF87F47A-D59D-844B-84A0-7BC842C743FA}"/>
                </a:ext>
              </a:extLst>
            </p:cNvPr>
            <p:cNvSpPr txBox="1"/>
            <p:nvPr/>
          </p:nvSpPr>
          <p:spPr>
            <a:xfrm>
              <a:off x="4678178" y="6707867"/>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510</a:t>
              </a:r>
            </a:p>
            <a:p>
              <a:r>
                <a:rPr lang="de-DE" sz="700" dirty="0">
                  <a:solidFill>
                    <a:srgbClr val="48B0F0"/>
                  </a:solidFill>
                  <a:latin typeface="Helvetica" pitchFamily="2" charset="0"/>
                </a:rPr>
                <a:t>3</a:t>
              </a:r>
            </a:p>
          </p:txBody>
        </p:sp>
      </p:grpSp>
      <p:sp>
        <p:nvSpPr>
          <p:cNvPr id="2" name="Foliennummernplatzhalter 1"/>
          <p:cNvSpPr>
            <a:spLocks noGrp="1"/>
          </p:cNvSpPr>
          <p:nvPr>
            <p:ph type="sldNum" sz="quarter" idx="12"/>
          </p:nvPr>
        </p:nvSpPr>
        <p:spPr/>
        <p:txBody>
          <a:bodyPr/>
          <a:lstStyle/>
          <a:p>
            <a:fld id="{D1518DB2-8BF5-BB49-AB6F-F59199DF38B5}" type="slidenum">
              <a:rPr lang="de-DE" smtClean="0"/>
              <a:t>30</a:t>
            </a:fld>
            <a:endParaRPr lang="de-DE" dirty="0"/>
          </a:p>
        </p:txBody>
      </p:sp>
    </p:spTree>
    <p:extLst>
      <p:ext uri="{BB962C8B-B14F-4D97-AF65-F5344CB8AC3E}">
        <p14:creationId xmlns:p14="http://schemas.microsoft.com/office/powerpoint/2010/main" val="712861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e 5">
            <a:extLst>
              <a:ext uri="{FF2B5EF4-FFF2-40B4-BE49-F238E27FC236}">
                <a16:creationId xmlns:a16="http://schemas.microsoft.com/office/drawing/2014/main" id="{952A4E91-5B31-B647-9BAB-778A9EADB5DC}"/>
              </a:ext>
            </a:extLst>
          </p:cNvPr>
          <p:cNvGraphicFramePr>
            <a:graphicFrameLocks noGrp="1"/>
          </p:cNvGraphicFramePr>
          <p:nvPr>
            <p:extLst>
              <p:ext uri="{D42A27DB-BD31-4B8C-83A1-F6EECF244321}">
                <p14:modId xmlns:p14="http://schemas.microsoft.com/office/powerpoint/2010/main" val="3551273898"/>
              </p:ext>
            </p:extLst>
          </p:nvPr>
        </p:nvGraphicFramePr>
        <p:xfrm>
          <a:off x="373085" y="2703784"/>
          <a:ext cx="3767358" cy="468628"/>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l-GR" sz="800">
                          <a:solidFill>
                            <a:srgbClr val="48B0F0"/>
                          </a:solidFill>
                          <a:latin typeface="Helvetica" pitchFamily="2" charset="0"/>
                        </a:rPr>
                        <a:t>Δ</a:t>
                      </a:r>
                      <a:r>
                        <a:rPr lang="de-DE" sz="800" smtClean="0">
                          <a:solidFill>
                            <a:srgbClr val="48B0F0"/>
                          </a:solidFill>
                          <a:latin typeface="Helvetica" pitchFamily="2" charset="0"/>
                        </a:rPr>
                        <a:t>IDR1</a:t>
                      </a:r>
                      <a:r>
                        <a:rPr lang="de-DE" sz="800" baseline="0" smtClean="0">
                          <a:solidFill>
                            <a:srgbClr val="48B0F0"/>
                          </a:solidFill>
                          <a:latin typeface="Helvetica" pitchFamily="2" charset="0"/>
                        </a:rPr>
                        <a:t> &amp; </a:t>
                      </a:r>
                      <a:r>
                        <a:rPr lang="de-DE" sz="800" smtClean="0">
                          <a:solidFill>
                            <a:srgbClr val="48B0F0"/>
                          </a:solidFill>
                          <a:latin typeface="Helvetica" pitchFamily="2" charset="0"/>
                        </a:rPr>
                        <a:t>IDR2</a:t>
                      </a:r>
                      <a:r>
                        <a:rPr lang="de-DE" sz="800" baseline="30000" smtClean="0">
                          <a:solidFill>
                            <a:srgbClr val="48B0F0"/>
                          </a:solidFill>
                          <a:latin typeface="Helvetica" pitchFamily="2" charset="0"/>
                        </a:rPr>
                        <a:t>449-662</a:t>
                      </a:r>
                      <a:endParaRPr lang="de-DE" sz="800" baseline="30000" dirty="0">
                        <a:solidFill>
                          <a:srgbClr val="48B0F0"/>
                        </a:solidFill>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1698445"/>
                  </a:ext>
                </a:extLst>
              </a:tr>
            </a:tbl>
          </a:graphicData>
        </a:graphic>
      </p:graphicFrame>
      <p:sp>
        <p:nvSpPr>
          <p:cNvPr id="7" name="Rechteck 6">
            <a:extLst>
              <a:ext uri="{FF2B5EF4-FFF2-40B4-BE49-F238E27FC236}">
                <a16:creationId xmlns:a16="http://schemas.microsoft.com/office/drawing/2014/main" id="{55F4138D-BC94-EB4D-978E-B46828BC748B}"/>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102" name="Grafik 101">
            <a:extLst>
              <a:ext uri="{FF2B5EF4-FFF2-40B4-BE49-F238E27FC236}">
                <a16:creationId xmlns:a16="http://schemas.microsoft.com/office/drawing/2014/main" id="{BD99215C-AF82-BE41-9978-AD73BBB3F3B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4206" t="2661" r="15320" b="7002"/>
          <a:stretch/>
        </p:blipFill>
        <p:spPr>
          <a:xfrm>
            <a:off x="369986" y="431800"/>
            <a:ext cx="1589810" cy="1903763"/>
          </a:xfrm>
          <a:prstGeom prst="rect">
            <a:avLst/>
          </a:prstGeom>
        </p:spPr>
      </p:pic>
      <p:grpSp>
        <p:nvGrpSpPr>
          <p:cNvPr id="2" name="Group 1">
            <a:extLst>
              <a:ext uri="{FF2B5EF4-FFF2-40B4-BE49-F238E27FC236}">
                <a16:creationId xmlns:a16="http://schemas.microsoft.com/office/drawing/2014/main" id="{850A858D-7373-4049-BCF4-0100B86925CA}"/>
              </a:ext>
            </a:extLst>
          </p:cNvPr>
          <p:cNvGrpSpPr/>
          <p:nvPr/>
        </p:nvGrpSpPr>
        <p:grpSpPr>
          <a:xfrm>
            <a:off x="3959579" y="439328"/>
            <a:ext cx="2891791" cy="2838483"/>
            <a:chOff x="3959579" y="439328"/>
            <a:chExt cx="2891791" cy="2838483"/>
          </a:xfrm>
        </p:grpSpPr>
        <p:sp>
          <p:nvSpPr>
            <p:cNvPr id="244" name="Oval 243">
              <a:extLst>
                <a:ext uri="{FF2B5EF4-FFF2-40B4-BE49-F238E27FC236}">
                  <a16:creationId xmlns:a16="http://schemas.microsoft.com/office/drawing/2014/main" id="{7E41CC04-36BA-7646-830C-368F672A8849}"/>
                </a:ext>
              </a:extLst>
            </p:cNvPr>
            <p:cNvSpPr/>
            <p:nvPr/>
          </p:nvSpPr>
          <p:spPr>
            <a:xfrm>
              <a:off x="3959579" y="439328"/>
              <a:ext cx="2891791" cy="28384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chemeClr val="tx1"/>
                </a:solidFill>
                <a:latin typeface="Helvetica" pitchFamily="2" charset="0"/>
              </a:endParaRPr>
            </a:p>
          </p:txBody>
        </p:sp>
        <p:cxnSp>
          <p:nvCxnSpPr>
            <p:cNvPr id="245" name="Gerade Verbindung 244">
              <a:extLst>
                <a:ext uri="{FF2B5EF4-FFF2-40B4-BE49-F238E27FC236}">
                  <a16:creationId xmlns:a16="http://schemas.microsoft.com/office/drawing/2014/main" id="{470865A6-05F2-724B-84CE-26DB06DDDFF8}"/>
                </a:ext>
              </a:extLst>
            </p:cNvPr>
            <p:cNvCxnSpPr>
              <a:cxnSpLocks/>
            </p:cNvCxnSpPr>
            <p:nvPr/>
          </p:nvCxnSpPr>
          <p:spPr>
            <a:xfrm>
              <a:off x="4303781" y="940435"/>
              <a:ext cx="22028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a:extLst>
                <a:ext uri="{FF2B5EF4-FFF2-40B4-BE49-F238E27FC236}">
                  <a16:creationId xmlns:a16="http://schemas.microsoft.com/office/drawing/2014/main" id="{DF21FFFF-BE5B-C940-8351-9476ECB30E1C}"/>
                </a:ext>
              </a:extLst>
            </p:cNvPr>
            <p:cNvCxnSpPr>
              <a:cxnSpLocks/>
            </p:cNvCxnSpPr>
            <p:nvPr/>
          </p:nvCxnSpPr>
          <p:spPr>
            <a:xfrm>
              <a:off x="4090018" y="1274755"/>
              <a:ext cx="2631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a:extLst>
                <a:ext uri="{FF2B5EF4-FFF2-40B4-BE49-F238E27FC236}">
                  <a16:creationId xmlns:a16="http://schemas.microsoft.com/office/drawing/2014/main" id="{0C1539CD-02F0-9345-98B2-57996F146CED}"/>
                </a:ext>
              </a:extLst>
            </p:cNvPr>
            <p:cNvCxnSpPr>
              <a:cxnSpLocks/>
            </p:cNvCxnSpPr>
            <p:nvPr/>
          </p:nvCxnSpPr>
          <p:spPr>
            <a:xfrm>
              <a:off x="3982195" y="1609075"/>
              <a:ext cx="28470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a:extLst>
                <a:ext uri="{FF2B5EF4-FFF2-40B4-BE49-F238E27FC236}">
                  <a16:creationId xmlns:a16="http://schemas.microsoft.com/office/drawing/2014/main" id="{363295CF-CD73-3B45-A146-6942EB85F135}"/>
                </a:ext>
              </a:extLst>
            </p:cNvPr>
            <p:cNvCxnSpPr>
              <a:cxnSpLocks/>
            </p:cNvCxnSpPr>
            <p:nvPr/>
          </p:nvCxnSpPr>
          <p:spPr>
            <a:xfrm>
              <a:off x="3959579" y="1943394"/>
              <a:ext cx="2891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Gerade Verbindung 248">
              <a:extLst>
                <a:ext uri="{FF2B5EF4-FFF2-40B4-BE49-F238E27FC236}">
                  <a16:creationId xmlns:a16="http://schemas.microsoft.com/office/drawing/2014/main" id="{686CB750-F90C-E846-8FD5-079A48EBD839}"/>
                </a:ext>
              </a:extLst>
            </p:cNvPr>
            <p:cNvCxnSpPr>
              <a:cxnSpLocks/>
            </p:cNvCxnSpPr>
            <p:nvPr/>
          </p:nvCxnSpPr>
          <p:spPr>
            <a:xfrm>
              <a:off x="4022560" y="2277714"/>
              <a:ext cx="27703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Gerade Verbindung 249">
              <a:extLst>
                <a:ext uri="{FF2B5EF4-FFF2-40B4-BE49-F238E27FC236}">
                  <a16:creationId xmlns:a16="http://schemas.microsoft.com/office/drawing/2014/main" id="{D21C55A8-AAF6-F54B-B50D-45122CEEC5CA}"/>
                </a:ext>
              </a:extLst>
            </p:cNvPr>
            <p:cNvCxnSpPr>
              <a:cxnSpLocks/>
            </p:cNvCxnSpPr>
            <p:nvPr/>
          </p:nvCxnSpPr>
          <p:spPr>
            <a:xfrm>
              <a:off x="4180586" y="2612033"/>
              <a:ext cx="2452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Gerade Verbindung 250">
              <a:extLst>
                <a:ext uri="{FF2B5EF4-FFF2-40B4-BE49-F238E27FC236}">
                  <a16:creationId xmlns:a16="http://schemas.microsoft.com/office/drawing/2014/main" id="{F6453326-B8AC-7D49-8875-C8725E587277}"/>
                </a:ext>
              </a:extLst>
            </p:cNvPr>
            <p:cNvCxnSpPr>
              <a:cxnSpLocks/>
            </p:cNvCxnSpPr>
            <p:nvPr/>
          </p:nvCxnSpPr>
          <p:spPr>
            <a:xfrm>
              <a:off x="4475020" y="2946352"/>
              <a:ext cx="18567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Gerade Verbindung 251">
              <a:extLst>
                <a:ext uri="{FF2B5EF4-FFF2-40B4-BE49-F238E27FC236}">
                  <a16:creationId xmlns:a16="http://schemas.microsoft.com/office/drawing/2014/main" id="{0CE6BAF9-4C5A-7F4C-A107-CA08EB634C6E}"/>
                </a:ext>
              </a:extLst>
            </p:cNvPr>
            <p:cNvCxnSpPr>
              <a:cxnSpLocks/>
            </p:cNvCxnSpPr>
            <p:nvPr/>
          </p:nvCxnSpPr>
          <p:spPr>
            <a:xfrm>
              <a:off x="4490822" y="94266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Gerade Verbindung 252">
              <a:extLst>
                <a:ext uri="{FF2B5EF4-FFF2-40B4-BE49-F238E27FC236}">
                  <a16:creationId xmlns:a16="http://schemas.microsoft.com/office/drawing/2014/main" id="{330B796F-44CE-2B4E-813C-E24B325E9F36}"/>
                </a:ext>
              </a:extLst>
            </p:cNvPr>
            <p:cNvCxnSpPr>
              <a:cxnSpLocks/>
            </p:cNvCxnSpPr>
            <p:nvPr/>
          </p:nvCxnSpPr>
          <p:spPr>
            <a:xfrm>
              <a:off x="4944363" y="94266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Gerade Verbindung 253">
              <a:extLst>
                <a:ext uri="{FF2B5EF4-FFF2-40B4-BE49-F238E27FC236}">
                  <a16:creationId xmlns:a16="http://schemas.microsoft.com/office/drawing/2014/main" id="{8231AD4A-4B67-994F-9A9D-E61041EADCC3}"/>
                </a:ext>
              </a:extLst>
            </p:cNvPr>
            <p:cNvCxnSpPr>
              <a:cxnSpLocks/>
            </p:cNvCxnSpPr>
            <p:nvPr/>
          </p:nvCxnSpPr>
          <p:spPr>
            <a:xfrm>
              <a:off x="5397904" y="94266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Gerade Verbindung 254">
              <a:extLst>
                <a:ext uri="{FF2B5EF4-FFF2-40B4-BE49-F238E27FC236}">
                  <a16:creationId xmlns:a16="http://schemas.microsoft.com/office/drawing/2014/main" id="{A71A5723-DF65-BA4E-8EE8-E0F03F881DCC}"/>
                </a:ext>
              </a:extLst>
            </p:cNvPr>
            <p:cNvCxnSpPr>
              <a:cxnSpLocks/>
            </p:cNvCxnSpPr>
            <p:nvPr/>
          </p:nvCxnSpPr>
          <p:spPr>
            <a:xfrm>
              <a:off x="5851445" y="94266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a:extLst>
                <a:ext uri="{FF2B5EF4-FFF2-40B4-BE49-F238E27FC236}">
                  <a16:creationId xmlns:a16="http://schemas.microsoft.com/office/drawing/2014/main" id="{3EC002B9-49C2-5946-AE11-5453B779AFE6}"/>
                </a:ext>
              </a:extLst>
            </p:cNvPr>
            <p:cNvCxnSpPr>
              <a:cxnSpLocks/>
            </p:cNvCxnSpPr>
            <p:nvPr/>
          </p:nvCxnSpPr>
          <p:spPr>
            <a:xfrm>
              <a:off x="6304986" y="94266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a:extLst>
                <a:ext uri="{FF2B5EF4-FFF2-40B4-BE49-F238E27FC236}">
                  <a16:creationId xmlns:a16="http://schemas.microsoft.com/office/drawing/2014/main" id="{7C6397CC-68C3-1B41-A256-7C72A3E4D46F}"/>
                </a:ext>
              </a:extLst>
            </p:cNvPr>
            <p:cNvCxnSpPr>
              <a:cxnSpLocks/>
            </p:cNvCxnSpPr>
            <p:nvPr/>
          </p:nvCxnSpPr>
          <p:spPr>
            <a:xfrm>
              <a:off x="4229584" y="1280063"/>
              <a:ext cx="0" cy="9976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Gerade Verbindung 257">
              <a:extLst>
                <a:ext uri="{FF2B5EF4-FFF2-40B4-BE49-F238E27FC236}">
                  <a16:creationId xmlns:a16="http://schemas.microsoft.com/office/drawing/2014/main" id="{A2633FB2-A0A3-5149-88B7-CB7ED8772A03}"/>
                </a:ext>
              </a:extLst>
            </p:cNvPr>
            <p:cNvCxnSpPr>
              <a:cxnSpLocks/>
            </p:cNvCxnSpPr>
            <p:nvPr/>
          </p:nvCxnSpPr>
          <p:spPr>
            <a:xfrm>
              <a:off x="4685948" y="1277300"/>
              <a:ext cx="455" cy="9964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Gerade Verbindung 258">
              <a:extLst>
                <a:ext uri="{FF2B5EF4-FFF2-40B4-BE49-F238E27FC236}">
                  <a16:creationId xmlns:a16="http://schemas.microsoft.com/office/drawing/2014/main" id="{08FB8BA5-0931-DC4B-AE64-05BE26B6B2EF}"/>
                </a:ext>
              </a:extLst>
            </p:cNvPr>
            <p:cNvCxnSpPr>
              <a:cxnSpLocks/>
            </p:cNvCxnSpPr>
            <p:nvPr/>
          </p:nvCxnSpPr>
          <p:spPr>
            <a:xfrm>
              <a:off x="5142767" y="1277300"/>
              <a:ext cx="455" cy="9964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Gerade Verbindung 259">
              <a:extLst>
                <a:ext uri="{FF2B5EF4-FFF2-40B4-BE49-F238E27FC236}">
                  <a16:creationId xmlns:a16="http://schemas.microsoft.com/office/drawing/2014/main" id="{6F35EB5A-C3D8-B440-8D55-EB311107934D}"/>
                </a:ext>
              </a:extLst>
            </p:cNvPr>
            <p:cNvCxnSpPr>
              <a:cxnSpLocks/>
            </p:cNvCxnSpPr>
            <p:nvPr/>
          </p:nvCxnSpPr>
          <p:spPr>
            <a:xfrm>
              <a:off x="5599586" y="1280062"/>
              <a:ext cx="455" cy="9964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Gerade Verbindung 260">
              <a:extLst>
                <a:ext uri="{FF2B5EF4-FFF2-40B4-BE49-F238E27FC236}">
                  <a16:creationId xmlns:a16="http://schemas.microsoft.com/office/drawing/2014/main" id="{A121C7F3-E0DF-B543-AFA5-1E165776D0A8}"/>
                </a:ext>
              </a:extLst>
            </p:cNvPr>
            <p:cNvCxnSpPr>
              <a:cxnSpLocks/>
            </p:cNvCxnSpPr>
            <p:nvPr/>
          </p:nvCxnSpPr>
          <p:spPr>
            <a:xfrm>
              <a:off x="6056404" y="1277247"/>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 Verbindung 261">
              <a:extLst>
                <a:ext uri="{FF2B5EF4-FFF2-40B4-BE49-F238E27FC236}">
                  <a16:creationId xmlns:a16="http://schemas.microsoft.com/office/drawing/2014/main" id="{BC39C709-E86F-9A42-B248-293316DA6EFF}"/>
                </a:ext>
              </a:extLst>
            </p:cNvPr>
            <p:cNvCxnSpPr>
              <a:cxnSpLocks/>
            </p:cNvCxnSpPr>
            <p:nvPr/>
          </p:nvCxnSpPr>
          <p:spPr>
            <a:xfrm>
              <a:off x="6513222" y="1278244"/>
              <a:ext cx="455" cy="9964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Gerade Verbindung 262">
              <a:extLst>
                <a:ext uri="{FF2B5EF4-FFF2-40B4-BE49-F238E27FC236}">
                  <a16:creationId xmlns:a16="http://schemas.microsoft.com/office/drawing/2014/main" id="{60997C93-89F5-BC46-82E4-9AA30FB1FAED}"/>
                </a:ext>
              </a:extLst>
            </p:cNvPr>
            <p:cNvCxnSpPr>
              <a:cxnSpLocks/>
            </p:cNvCxnSpPr>
            <p:nvPr/>
          </p:nvCxnSpPr>
          <p:spPr>
            <a:xfrm>
              <a:off x="4490822" y="2279795"/>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Gerade Verbindung 263">
              <a:extLst>
                <a:ext uri="{FF2B5EF4-FFF2-40B4-BE49-F238E27FC236}">
                  <a16:creationId xmlns:a16="http://schemas.microsoft.com/office/drawing/2014/main" id="{D6EAE11B-F0C0-C244-A53D-DCFDEE288DF5}"/>
                </a:ext>
              </a:extLst>
            </p:cNvPr>
            <p:cNvCxnSpPr>
              <a:cxnSpLocks/>
            </p:cNvCxnSpPr>
            <p:nvPr/>
          </p:nvCxnSpPr>
          <p:spPr>
            <a:xfrm>
              <a:off x="4944363" y="2279795"/>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Gerade Verbindung 264">
              <a:extLst>
                <a:ext uri="{FF2B5EF4-FFF2-40B4-BE49-F238E27FC236}">
                  <a16:creationId xmlns:a16="http://schemas.microsoft.com/office/drawing/2014/main" id="{D6E4FA6F-D011-1F4C-B991-9477371B4CC1}"/>
                </a:ext>
              </a:extLst>
            </p:cNvPr>
            <p:cNvCxnSpPr>
              <a:cxnSpLocks/>
            </p:cNvCxnSpPr>
            <p:nvPr/>
          </p:nvCxnSpPr>
          <p:spPr>
            <a:xfrm>
              <a:off x="5397904" y="2279794"/>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Gerade Verbindung 265">
              <a:extLst>
                <a:ext uri="{FF2B5EF4-FFF2-40B4-BE49-F238E27FC236}">
                  <a16:creationId xmlns:a16="http://schemas.microsoft.com/office/drawing/2014/main" id="{EEF97A19-95F8-C247-9D54-B639B424255C}"/>
                </a:ext>
              </a:extLst>
            </p:cNvPr>
            <p:cNvCxnSpPr>
              <a:cxnSpLocks/>
            </p:cNvCxnSpPr>
            <p:nvPr/>
          </p:nvCxnSpPr>
          <p:spPr>
            <a:xfrm>
              <a:off x="5851445" y="2279796"/>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Gerade Verbindung 266">
              <a:extLst>
                <a:ext uri="{FF2B5EF4-FFF2-40B4-BE49-F238E27FC236}">
                  <a16:creationId xmlns:a16="http://schemas.microsoft.com/office/drawing/2014/main" id="{BDD2BA06-4CAD-6449-8FBE-E837907861DE}"/>
                </a:ext>
              </a:extLst>
            </p:cNvPr>
            <p:cNvCxnSpPr>
              <a:cxnSpLocks/>
            </p:cNvCxnSpPr>
            <p:nvPr/>
          </p:nvCxnSpPr>
          <p:spPr>
            <a:xfrm>
              <a:off x="6304986" y="227979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Gerade Verbindung 267">
              <a:extLst>
                <a:ext uri="{FF2B5EF4-FFF2-40B4-BE49-F238E27FC236}">
                  <a16:creationId xmlns:a16="http://schemas.microsoft.com/office/drawing/2014/main" id="{81FFD9A5-857A-034A-81BF-82DC8BD0D0C3}"/>
                </a:ext>
              </a:extLst>
            </p:cNvPr>
            <p:cNvCxnSpPr>
              <a:cxnSpLocks/>
            </p:cNvCxnSpPr>
            <p:nvPr/>
          </p:nvCxnSpPr>
          <p:spPr>
            <a:xfrm>
              <a:off x="4735428" y="261564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Gerade Verbindung 268">
              <a:extLst>
                <a:ext uri="{FF2B5EF4-FFF2-40B4-BE49-F238E27FC236}">
                  <a16:creationId xmlns:a16="http://schemas.microsoft.com/office/drawing/2014/main" id="{544B899D-B92F-FA49-9995-5CCCA6E6550F}"/>
                </a:ext>
              </a:extLst>
            </p:cNvPr>
            <p:cNvCxnSpPr>
              <a:cxnSpLocks/>
            </p:cNvCxnSpPr>
            <p:nvPr/>
          </p:nvCxnSpPr>
          <p:spPr>
            <a:xfrm>
              <a:off x="5188969" y="261564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Gerade Verbindung 269">
              <a:extLst>
                <a:ext uri="{FF2B5EF4-FFF2-40B4-BE49-F238E27FC236}">
                  <a16:creationId xmlns:a16="http://schemas.microsoft.com/office/drawing/2014/main" id="{7BF40FE3-DD4F-D84A-86C4-ABC895B6ADF1}"/>
                </a:ext>
              </a:extLst>
            </p:cNvPr>
            <p:cNvCxnSpPr>
              <a:cxnSpLocks/>
            </p:cNvCxnSpPr>
            <p:nvPr/>
          </p:nvCxnSpPr>
          <p:spPr>
            <a:xfrm>
              <a:off x="5642510" y="261564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Textfeld 217">
              <a:extLst>
                <a:ext uri="{FF2B5EF4-FFF2-40B4-BE49-F238E27FC236}">
                  <a16:creationId xmlns:a16="http://schemas.microsoft.com/office/drawing/2014/main" id="{479B3B52-7ED2-E449-B68E-6CEACAF5B67A}"/>
                </a:ext>
              </a:extLst>
            </p:cNvPr>
            <p:cNvSpPr txBox="1"/>
            <p:nvPr/>
          </p:nvSpPr>
          <p:spPr>
            <a:xfrm>
              <a:off x="4491849" y="916611"/>
              <a:ext cx="521328" cy="400110"/>
            </a:xfrm>
            <a:prstGeom prst="rect">
              <a:avLst/>
            </a:prstGeom>
            <a:noFill/>
            <a:ln>
              <a:noFill/>
            </a:ln>
          </p:spPr>
          <p:txBody>
            <a:bodyPr wrap="square" rtlCol="0">
              <a:spAutoFit/>
            </a:bodyPr>
            <a:lstStyle/>
            <a:p>
              <a:r>
                <a:rPr lang="el-GR" sz="500" dirty="0">
                  <a:solidFill>
                    <a:srgbClr val="48B0F0"/>
                  </a:solidFill>
                  <a:latin typeface="Helvetica" pitchFamily="2" charset="0"/>
                </a:rPr>
                <a:t>Δ</a:t>
              </a:r>
              <a:r>
                <a:rPr lang="de-DE" sz="500" dirty="0">
                  <a:solidFill>
                    <a:srgbClr val="48B0F0"/>
                  </a:solidFill>
                  <a:latin typeface="Helvetica" pitchFamily="2" charset="0"/>
                </a:rPr>
                <a:t>IDR1-IDR2-449-662</a:t>
              </a:r>
            </a:p>
            <a:p>
              <a:r>
                <a:rPr lang="de-DE" sz="500" dirty="0">
                  <a:solidFill>
                    <a:srgbClr val="48B0F0"/>
                  </a:solidFill>
                  <a:latin typeface="Helvetica" pitchFamily="2" charset="0"/>
                </a:rPr>
                <a:t>1</a:t>
              </a:r>
            </a:p>
          </p:txBody>
        </p:sp>
        <p:sp>
          <p:nvSpPr>
            <p:cNvPr id="219" name="Textfeld 218">
              <a:extLst>
                <a:ext uri="{FF2B5EF4-FFF2-40B4-BE49-F238E27FC236}">
                  <a16:creationId xmlns:a16="http://schemas.microsoft.com/office/drawing/2014/main" id="{CBC58977-60CE-D342-A7E3-823027ED94EA}"/>
                </a:ext>
              </a:extLst>
            </p:cNvPr>
            <p:cNvSpPr txBox="1"/>
            <p:nvPr/>
          </p:nvSpPr>
          <p:spPr>
            <a:xfrm>
              <a:off x="5640721" y="2595508"/>
              <a:ext cx="444635" cy="184666"/>
            </a:xfrm>
            <a:prstGeom prst="rect">
              <a:avLst/>
            </a:prstGeom>
            <a:noFill/>
            <a:ln>
              <a:noFill/>
            </a:ln>
          </p:spPr>
          <p:txBody>
            <a:bodyPr wrap="square" rtlCol="0">
              <a:spAutoFit/>
            </a:bodyPr>
            <a:lstStyle/>
            <a:p>
              <a:r>
                <a:rPr lang="de-DE" sz="600" dirty="0">
                  <a:latin typeface="Helvetica" pitchFamily="2" charset="0"/>
                </a:rPr>
                <a:t>-</a:t>
              </a:r>
            </a:p>
            <a:p>
              <a:r>
                <a:rPr lang="de-DE" sz="600" dirty="0" err="1">
                  <a:latin typeface="Helvetica" pitchFamily="2" charset="0"/>
                </a:rPr>
                <a:t>control</a:t>
              </a:r>
              <a:r>
                <a:rPr lang="de-DE" sz="600" dirty="0">
                  <a:latin typeface="Helvetica" pitchFamily="2" charset="0"/>
                </a:rPr>
                <a:t> </a:t>
              </a:r>
            </a:p>
          </p:txBody>
        </p:sp>
        <p:sp>
          <p:nvSpPr>
            <p:cNvPr id="220" name="Textfeld 219">
              <a:extLst>
                <a:ext uri="{FF2B5EF4-FFF2-40B4-BE49-F238E27FC236}">
                  <a16:creationId xmlns:a16="http://schemas.microsoft.com/office/drawing/2014/main" id="{8DB43D61-245F-C542-AC9A-1B21D14E4FB4}"/>
                </a:ext>
              </a:extLst>
            </p:cNvPr>
            <p:cNvSpPr txBox="1"/>
            <p:nvPr/>
          </p:nvSpPr>
          <p:spPr>
            <a:xfrm>
              <a:off x="5172912" y="2595508"/>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221" name="Textfeld 220">
              <a:extLst>
                <a:ext uri="{FF2B5EF4-FFF2-40B4-BE49-F238E27FC236}">
                  <a16:creationId xmlns:a16="http://schemas.microsoft.com/office/drawing/2014/main" id="{D69AC2C6-1C70-8B4A-8C06-6311054BD9EA}"/>
                </a:ext>
              </a:extLst>
            </p:cNvPr>
            <p:cNvSpPr txBox="1"/>
            <p:nvPr/>
          </p:nvSpPr>
          <p:spPr>
            <a:xfrm>
              <a:off x="4935104" y="916611"/>
              <a:ext cx="521328" cy="400110"/>
            </a:xfrm>
            <a:prstGeom prst="rect">
              <a:avLst/>
            </a:prstGeom>
            <a:noFill/>
            <a:ln>
              <a:noFill/>
            </a:ln>
          </p:spPr>
          <p:txBody>
            <a:bodyPr wrap="square" rtlCol="0">
              <a:spAutoFit/>
            </a:bodyPr>
            <a:lstStyle/>
            <a:p>
              <a:r>
                <a:rPr lang="el-GR" sz="500" dirty="0">
                  <a:solidFill>
                    <a:srgbClr val="48B0F0"/>
                  </a:solidFill>
                  <a:latin typeface="Helvetica" pitchFamily="2" charset="0"/>
                </a:rPr>
                <a:t>Δ</a:t>
              </a:r>
              <a:r>
                <a:rPr lang="de-DE" sz="500" dirty="0">
                  <a:solidFill>
                    <a:srgbClr val="48B0F0"/>
                  </a:solidFill>
                  <a:latin typeface="Helvetica" pitchFamily="2" charset="0"/>
                </a:rPr>
                <a:t>IDR1-IDR2-449-662</a:t>
              </a:r>
            </a:p>
            <a:p>
              <a:r>
                <a:rPr lang="de-DE" sz="500" dirty="0">
                  <a:solidFill>
                    <a:srgbClr val="48B0F0"/>
                  </a:solidFill>
                  <a:latin typeface="Helvetica" pitchFamily="2" charset="0"/>
                </a:rPr>
                <a:t>2</a:t>
              </a:r>
            </a:p>
          </p:txBody>
        </p:sp>
        <p:sp>
          <p:nvSpPr>
            <p:cNvPr id="279" name="Textfeld 278">
              <a:extLst>
                <a:ext uri="{FF2B5EF4-FFF2-40B4-BE49-F238E27FC236}">
                  <a16:creationId xmlns:a16="http://schemas.microsoft.com/office/drawing/2014/main" id="{38FDC077-98FB-214C-BAA1-5D6649E1F4DC}"/>
                </a:ext>
              </a:extLst>
            </p:cNvPr>
            <p:cNvSpPr txBox="1"/>
            <p:nvPr/>
          </p:nvSpPr>
          <p:spPr>
            <a:xfrm>
              <a:off x="5340888" y="916611"/>
              <a:ext cx="521328" cy="400110"/>
            </a:xfrm>
            <a:prstGeom prst="rect">
              <a:avLst/>
            </a:prstGeom>
            <a:noFill/>
            <a:ln>
              <a:noFill/>
            </a:ln>
          </p:spPr>
          <p:txBody>
            <a:bodyPr wrap="square" rtlCol="0">
              <a:spAutoFit/>
            </a:bodyPr>
            <a:lstStyle/>
            <a:p>
              <a:r>
                <a:rPr lang="el-GR" sz="500" dirty="0">
                  <a:solidFill>
                    <a:srgbClr val="48B0F0"/>
                  </a:solidFill>
                  <a:latin typeface="Helvetica" pitchFamily="2" charset="0"/>
                </a:rPr>
                <a:t>Δ</a:t>
              </a:r>
              <a:r>
                <a:rPr lang="de-DE" sz="500" dirty="0">
                  <a:solidFill>
                    <a:srgbClr val="48B0F0"/>
                  </a:solidFill>
                  <a:latin typeface="Helvetica" pitchFamily="2" charset="0"/>
                </a:rPr>
                <a:t>IDR1-IDR2-449-662</a:t>
              </a:r>
            </a:p>
            <a:p>
              <a:r>
                <a:rPr lang="de-DE" sz="500" dirty="0">
                  <a:solidFill>
                    <a:srgbClr val="48B0F0"/>
                  </a:solidFill>
                  <a:latin typeface="Helvetica" pitchFamily="2" charset="0"/>
                </a:rPr>
                <a:t>3 </a:t>
              </a:r>
            </a:p>
          </p:txBody>
        </p:sp>
      </p:grpSp>
      <p:pic>
        <p:nvPicPr>
          <p:cNvPr id="281" name="Content Placeholder 4" descr="A picture containing sitting, object&#10;&#10;Description automatically generated">
            <a:extLst>
              <a:ext uri="{FF2B5EF4-FFF2-40B4-BE49-F238E27FC236}">
                <a16:creationId xmlns:a16="http://schemas.microsoft.com/office/drawing/2014/main" id="{B74827AF-3519-F449-8F25-957EFCB98FA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8983" t="9716" r="18983" b="12052"/>
          <a:stretch/>
        </p:blipFill>
        <p:spPr>
          <a:xfrm>
            <a:off x="368300" y="4572000"/>
            <a:ext cx="1825353" cy="1840823"/>
          </a:xfrm>
          <a:prstGeom prst="rect">
            <a:avLst/>
          </a:prstGeom>
        </p:spPr>
      </p:pic>
      <p:sp>
        <p:nvSpPr>
          <p:cNvPr id="282" name="Rechteck 281">
            <a:extLst>
              <a:ext uri="{FF2B5EF4-FFF2-40B4-BE49-F238E27FC236}">
                <a16:creationId xmlns:a16="http://schemas.microsoft.com/office/drawing/2014/main" id="{D1AC1D34-86BC-F247-87EE-5CE8B1E11491}"/>
              </a:ext>
            </a:extLst>
          </p:cNvPr>
          <p:cNvSpPr/>
          <p:nvPr/>
        </p:nvSpPr>
        <p:spPr>
          <a:xfrm>
            <a:off x="273716"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283" name="Tabelle 5">
            <a:extLst>
              <a:ext uri="{FF2B5EF4-FFF2-40B4-BE49-F238E27FC236}">
                <a16:creationId xmlns:a16="http://schemas.microsoft.com/office/drawing/2014/main" id="{41A1FC86-EA9C-1843-A1E9-7FB23745302B}"/>
              </a:ext>
            </a:extLst>
          </p:cNvPr>
          <p:cNvGraphicFramePr>
            <a:graphicFrameLocks noGrp="1"/>
          </p:cNvGraphicFramePr>
          <p:nvPr>
            <p:extLst>
              <p:ext uri="{D42A27DB-BD31-4B8C-83A1-F6EECF244321}">
                <p14:modId xmlns:p14="http://schemas.microsoft.com/office/powerpoint/2010/main" val="1437300159"/>
              </p:ext>
            </p:extLst>
          </p:nvPr>
        </p:nvGraphicFramePr>
        <p:xfrm>
          <a:off x="368301" y="6841251"/>
          <a:ext cx="3781426" cy="1752592"/>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smtClean="0">
                          <a:solidFill>
                            <a:schemeClr val="tx1"/>
                          </a:solidFill>
                          <a:latin typeface="Helvetica" pitchFamily="2" charset="0"/>
                          <a:ea typeface="+mn-ea"/>
                          <a:cs typeface="+mn-cs"/>
                        </a:rPr>
                        <a:t>pRS315 empty</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3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NCS-69</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318198"/>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NCS-71</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6823943"/>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NCS-70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1 out of 1 (in total 3 out of 3,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slide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3231840"/>
                  </a:ext>
                </a:extLst>
              </a:tr>
              <a:tr h="13903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NCS-79</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829656"/>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48B0F0"/>
                          </a:solidFill>
                          <a:effectLst/>
                          <a:uLnTx/>
                          <a:uFillTx/>
                          <a:latin typeface="Helvetica" pitchFamily="2" charset="0"/>
                          <a:ea typeface="+mn-ea"/>
                          <a:cs typeface="+mn-cs"/>
                        </a:rPr>
                        <a:t>NCS-508</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of 3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5226510"/>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NCS-1510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inviable</a:t>
                      </a:r>
                      <a:r>
                        <a:rPr lang="de-DE" sz="800" kern="1200">
                          <a:solidFill>
                            <a:schemeClr val="tx1"/>
                          </a:solidFill>
                          <a:latin typeface="Helvetica" pitchFamily="2" charset="0"/>
                          <a:ea typeface="+mn-ea"/>
                          <a:cs typeface="+mn-cs"/>
                        </a:rPr>
                        <a:t> </a:t>
                      </a:r>
                      <a:r>
                        <a:rPr lang="de-DE" sz="800" kern="1200" smtClean="0">
                          <a:solidFill>
                            <a:schemeClr val="tx1"/>
                          </a:solidFill>
                          <a:latin typeface="Helvetica" pitchFamily="2" charset="0"/>
                          <a:ea typeface="+mn-ea"/>
                          <a:cs typeface="+mn-cs"/>
                        </a:rPr>
                        <a:t> </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1 out of 3 (in total: </a:t>
                      </a:r>
                      <a:r>
                        <a:rPr kumimoji="0" lang="de-DE" sz="800" b="0" i="0" u="none" strike="noStrike" kern="1200" cap="none" spc="0" normalizeH="0" baseline="0" noProof="0" dirty="0" smtClean="0">
                          <a:ln>
                            <a:noFill/>
                          </a:ln>
                          <a:solidFill>
                            <a:prstClr val="black"/>
                          </a:solidFill>
                          <a:effectLst/>
                          <a:uLnTx/>
                          <a:uFillTx/>
                          <a:latin typeface="Helvetica" pitchFamily="2" charset="0"/>
                          <a:ea typeface="+mn-ea"/>
                          <a:cs typeface="+mn-cs"/>
                        </a:rPr>
                        <a:t>12 </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out </a:t>
                      </a: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of </a:t>
                      </a:r>
                      <a:r>
                        <a:rPr kumimoji="0" lang="de-DE" sz="800" b="0" i="0" u="none" strike="noStrike" kern="1200" cap="none" spc="0" normalizeH="0" baseline="0" noProof="0" smtClean="0">
                          <a:ln>
                            <a:noFill/>
                          </a:ln>
                          <a:solidFill>
                            <a:prstClr val="black"/>
                          </a:solidFill>
                          <a:effectLst/>
                          <a:uLnTx/>
                          <a:uFillTx/>
                          <a:latin typeface="Helvetica" pitchFamily="2" charset="0"/>
                          <a:ea typeface="+mn-ea"/>
                          <a:cs typeface="+mn-cs"/>
                        </a:rPr>
                        <a:t>15, </a:t>
                      </a:r>
                      <a:r>
                        <a:rPr lang="de-DE" sz="800" kern="1200" smtClean="0">
                          <a:solidFill>
                            <a:schemeClr val="tx1"/>
                          </a:solidFill>
                          <a:latin typeface="Helvetica" pitchFamily="2" charset="0"/>
                          <a:ea typeface="+mn-ea"/>
                          <a:cs typeface="+mn-cs"/>
                        </a:rPr>
                        <a:t>see also slides 30 and 32</a:t>
                      </a:r>
                      <a:r>
                        <a:rPr kumimoji="0" lang="de-DE" sz="800" b="0" i="0" u="none" strike="noStrike" kern="1200" cap="none" spc="0" normalizeH="0" baseline="0" noProof="0" smtClean="0">
                          <a:ln>
                            <a:noFill/>
                          </a:ln>
                          <a:solidFill>
                            <a:prstClr val="black"/>
                          </a:solidFill>
                          <a:effectLst/>
                          <a:uLnTx/>
                          <a:uFillTx/>
                          <a:latin typeface="Helvetica" pitchFamily="2" charset="0"/>
                          <a:ea typeface="+mn-ea"/>
                          <a:cs typeface="+mn-cs"/>
                        </a:rPr>
                        <a:t>)</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68604"/>
                  </a:ext>
                </a:extLst>
              </a:tr>
            </a:tbl>
          </a:graphicData>
        </a:graphic>
      </p:graphicFrame>
      <p:grpSp>
        <p:nvGrpSpPr>
          <p:cNvPr id="285" name="Gruppieren 284">
            <a:extLst>
              <a:ext uri="{FF2B5EF4-FFF2-40B4-BE49-F238E27FC236}">
                <a16:creationId xmlns:a16="http://schemas.microsoft.com/office/drawing/2014/main" id="{11C85863-EA64-394A-8270-A4BC7FF5860C}"/>
              </a:ext>
            </a:extLst>
          </p:cNvPr>
          <p:cNvGrpSpPr/>
          <p:nvPr/>
        </p:nvGrpSpPr>
        <p:grpSpPr>
          <a:xfrm>
            <a:off x="3957867" y="4572000"/>
            <a:ext cx="2891791" cy="2838483"/>
            <a:chOff x="3957867" y="4572000"/>
            <a:chExt cx="2891791" cy="2838483"/>
          </a:xfrm>
        </p:grpSpPr>
        <p:grpSp>
          <p:nvGrpSpPr>
            <p:cNvPr id="287" name="Gruppieren 286">
              <a:extLst>
                <a:ext uri="{FF2B5EF4-FFF2-40B4-BE49-F238E27FC236}">
                  <a16:creationId xmlns:a16="http://schemas.microsoft.com/office/drawing/2014/main" id="{CB28535E-0FE3-F54B-90B4-31B74F5CA150}"/>
                </a:ext>
              </a:extLst>
            </p:cNvPr>
            <p:cNvGrpSpPr/>
            <p:nvPr/>
          </p:nvGrpSpPr>
          <p:grpSpPr>
            <a:xfrm>
              <a:off x="3957867" y="4572000"/>
              <a:ext cx="2891791" cy="2838483"/>
              <a:chOff x="3355636" y="1994687"/>
              <a:chExt cx="2891791" cy="4040350"/>
            </a:xfrm>
          </p:grpSpPr>
          <p:sp>
            <p:nvSpPr>
              <p:cNvPr id="313" name="Oval 312">
                <a:extLst>
                  <a:ext uri="{FF2B5EF4-FFF2-40B4-BE49-F238E27FC236}">
                    <a16:creationId xmlns:a16="http://schemas.microsoft.com/office/drawing/2014/main" id="{9A5F7CFD-1256-784E-A97E-F91114861D3B}"/>
                  </a:ext>
                </a:extLst>
              </p:cNvPr>
              <p:cNvSpPr/>
              <p:nvPr/>
            </p:nvSpPr>
            <p:spPr>
              <a:xfrm>
                <a:off x="3355636" y="1994687"/>
                <a:ext cx="2891791" cy="4040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chemeClr val="tx1"/>
                  </a:solidFill>
                  <a:latin typeface="Helvetica" pitchFamily="2" charset="0"/>
                </a:endParaRPr>
              </a:p>
            </p:txBody>
          </p:sp>
          <p:cxnSp>
            <p:nvCxnSpPr>
              <p:cNvPr id="314" name="Gerade Verbindung 313">
                <a:extLst>
                  <a:ext uri="{FF2B5EF4-FFF2-40B4-BE49-F238E27FC236}">
                    <a16:creationId xmlns:a16="http://schemas.microsoft.com/office/drawing/2014/main" id="{744ED10D-8360-614B-AEDE-D99793E14ACE}"/>
                  </a:ext>
                </a:extLst>
              </p:cNvPr>
              <p:cNvCxnSpPr>
                <a:cxnSpLocks/>
              </p:cNvCxnSpPr>
              <p:nvPr/>
            </p:nvCxnSpPr>
            <p:spPr>
              <a:xfrm>
                <a:off x="3699838" y="2707972"/>
                <a:ext cx="22028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Gerade Verbindung 314">
                <a:extLst>
                  <a:ext uri="{FF2B5EF4-FFF2-40B4-BE49-F238E27FC236}">
                    <a16:creationId xmlns:a16="http://schemas.microsoft.com/office/drawing/2014/main" id="{A7ACD4EB-6086-A549-B55F-E3094C2F1A1C}"/>
                  </a:ext>
                </a:extLst>
              </p:cNvPr>
              <p:cNvCxnSpPr>
                <a:cxnSpLocks/>
              </p:cNvCxnSpPr>
              <p:nvPr/>
            </p:nvCxnSpPr>
            <p:spPr>
              <a:xfrm>
                <a:off x="3486075" y="3183850"/>
                <a:ext cx="2631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Gerade Verbindung 315">
                <a:extLst>
                  <a:ext uri="{FF2B5EF4-FFF2-40B4-BE49-F238E27FC236}">
                    <a16:creationId xmlns:a16="http://schemas.microsoft.com/office/drawing/2014/main" id="{202604E8-58F3-BE47-9639-51A72CC96033}"/>
                  </a:ext>
                </a:extLst>
              </p:cNvPr>
              <p:cNvCxnSpPr>
                <a:cxnSpLocks/>
              </p:cNvCxnSpPr>
              <p:nvPr/>
            </p:nvCxnSpPr>
            <p:spPr>
              <a:xfrm>
                <a:off x="3378252" y="3659727"/>
                <a:ext cx="28470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Gerade Verbindung 316">
                <a:extLst>
                  <a:ext uri="{FF2B5EF4-FFF2-40B4-BE49-F238E27FC236}">
                    <a16:creationId xmlns:a16="http://schemas.microsoft.com/office/drawing/2014/main" id="{70660F99-34AB-FE47-87EC-C515EC0A3546}"/>
                  </a:ext>
                </a:extLst>
              </p:cNvPr>
              <p:cNvCxnSpPr>
                <a:cxnSpLocks/>
              </p:cNvCxnSpPr>
              <p:nvPr/>
            </p:nvCxnSpPr>
            <p:spPr>
              <a:xfrm>
                <a:off x="3355636" y="4135603"/>
                <a:ext cx="2891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Gerade Verbindung 317">
                <a:extLst>
                  <a:ext uri="{FF2B5EF4-FFF2-40B4-BE49-F238E27FC236}">
                    <a16:creationId xmlns:a16="http://schemas.microsoft.com/office/drawing/2014/main" id="{DCD5E9B3-E0DE-4947-B26A-82F84D61B0AA}"/>
                  </a:ext>
                </a:extLst>
              </p:cNvPr>
              <p:cNvCxnSpPr>
                <a:cxnSpLocks/>
              </p:cNvCxnSpPr>
              <p:nvPr/>
            </p:nvCxnSpPr>
            <p:spPr>
              <a:xfrm>
                <a:off x="3418617" y="4611480"/>
                <a:ext cx="27703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Gerade Verbindung 318">
                <a:extLst>
                  <a:ext uri="{FF2B5EF4-FFF2-40B4-BE49-F238E27FC236}">
                    <a16:creationId xmlns:a16="http://schemas.microsoft.com/office/drawing/2014/main" id="{A653AE5A-018F-D646-99BB-82A792A4D056}"/>
                  </a:ext>
                </a:extLst>
              </p:cNvPr>
              <p:cNvCxnSpPr>
                <a:cxnSpLocks/>
              </p:cNvCxnSpPr>
              <p:nvPr/>
            </p:nvCxnSpPr>
            <p:spPr>
              <a:xfrm>
                <a:off x="3576643" y="5087356"/>
                <a:ext cx="2452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Gerade Verbindung 319">
                <a:extLst>
                  <a:ext uri="{FF2B5EF4-FFF2-40B4-BE49-F238E27FC236}">
                    <a16:creationId xmlns:a16="http://schemas.microsoft.com/office/drawing/2014/main" id="{ECA4C461-3698-A04F-8A13-15EC89EA3F04}"/>
                  </a:ext>
                </a:extLst>
              </p:cNvPr>
              <p:cNvCxnSpPr>
                <a:cxnSpLocks/>
              </p:cNvCxnSpPr>
              <p:nvPr/>
            </p:nvCxnSpPr>
            <p:spPr>
              <a:xfrm>
                <a:off x="3871077" y="5563232"/>
                <a:ext cx="18567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Gerade Verbindung 320">
                <a:extLst>
                  <a:ext uri="{FF2B5EF4-FFF2-40B4-BE49-F238E27FC236}">
                    <a16:creationId xmlns:a16="http://schemas.microsoft.com/office/drawing/2014/main" id="{1B9D3B4C-DB7A-C141-831B-52614CB810F9}"/>
                  </a:ext>
                </a:extLst>
              </p:cNvPr>
              <p:cNvCxnSpPr>
                <a:cxnSpLocks/>
              </p:cNvCxnSpPr>
              <p:nvPr/>
            </p:nvCxnSpPr>
            <p:spPr>
              <a:xfrm>
                <a:off x="3886879"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Gerade Verbindung 321">
                <a:extLst>
                  <a:ext uri="{FF2B5EF4-FFF2-40B4-BE49-F238E27FC236}">
                    <a16:creationId xmlns:a16="http://schemas.microsoft.com/office/drawing/2014/main" id="{30EDFB61-9EF3-214F-9E68-F0041A083CAB}"/>
                  </a:ext>
                </a:extLst>
              </p:cNvPr>
              <p:cNvCxnSpPr>
                <a:cxnSpLocks/>
              </p:cNvCxnSpPr>
              <p:nvPr/>
            </p:nvCxnSpPr>
            <p:spPr>
              <a:xfrm>
                <a:off x="4340420"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Gerade Verbindung 322">
                <a:extLst>
                  <a:ext uri="{FF2B5EF4-FFF2-40B4-BE49-F238E27FC236}">
                    <a16:creationId xmlns:a16="http://schemas.microsoft.com/office/drawing/2014/main" id="{BBE51328-93E9-A140-98BF-1B7667A49030}"/>
                  </a:ext>
                </a:extLst>
              </p:cNvPr>
              <p:cNvCxnSpPr>
                <a:cxnSpLocks/>
              </p:cNvCxnSpPr>
              <p:nvPr/>
            </p:nvCxnSpPr>
            <p:spPr>
              <a:xfrm>
                <a:off x="4793961"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Gerade Verbindung 323">
                <a:extLst>
                  <a:ext uri="{FF2B5EF4-FFF2-40B4-BE49-F238E27FC236}">
                    <a16:creationId xmlns:a16="http://schemas.microsoft.com/office/drawing/2014/main" id="{6A9C0129-5BD9-FE45-8CF3-D3DFDCE73DF6}"/>
                  </a:ext>
                </a:extLst>
              </p:cNvPr>
              <p:cNvCxnSpPr>
                <a:cxnSpLocks/>
              </p:cNvCxnSpPr>
              <p:nvPr/>
            </p:nvCxnSpPr>
            <p:spPr>
              <a:xfrm>
                <a:off x="5247502"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Gerade Verbindung 324">
                <a:extLst>
                  <a:ext uri="{FF2B5EF4-FFF2-40B4-BE49-F238E27FC236}">
                    <a16:creationId xmlns:a16="http://schemas.microsoft.com/office/drawing/2014/main" id="{37EF57D9-0B65-5342-A9A9-DACE2B9A5379}"/>
                  </a:ext>
                </a:extLst>
              </p:cNvPr>
              <p:cNvCxnSpPr>
                <a:cxnSpLocks/>
              </p:cNvCxnSpPr>
              <p:nvPr/>
            </p:nvCxnSpPr>
            <p:spPr>
              <a:xfrm>
                <a:off x="5701043" y="2711148"/>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Gerade Verbindung 325">
                <a:extLst>
                  <a:ext uri="{FF2B5EF4-FFF2-40B4-BE49-F238E27FC236}">
                    <a16:creationId xmlns:a16="http://schemas.microsoft.com/office/drawing/2014/main" id="{03568FAF-4170-1742-BCA2-B26B69658B71}"/>
                  </a:ext>
                </a:extLst>
              </p:cNvPr>
              <p:cNvCxnSpPr>
                <a:cxnSpLocks/>
              </p:cNvCxnSpPr>
              <p:nvPr/>
            </p:nvCxnSpPr>
            <p:spPr>
              <a:xfrm>
                <a:off x="3625641" y="3191405"/>
                <a:ext cx="0" cy="1420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Gerade Verbindung 326">
                <a:extLst>
                  <a:ext uri="{FF2B5EF4-FFF2-40B4-BE49-F238E27FC236}">
                    <a16:creationId xmlns:a16="http://schemas.microsoft.com/office/drawing/2014/main" id="{BD39F715-D657-C34E-B40C-A82724704729}"/>
                  </a:ext>
                </a:extLst>
              </p:cNvPr>
              <p:cNvCxnSpPr>
                <a:cxnSpLocks/>
              </p:cNvCxnSpPr>
              <p:nvPr/>
            </p:nvCxnSpPr>
            <p:spPr>
              <a:xfrm>
                <a:off x="4082005" y="3187472"/>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Gerade Verbindung 327">
                <a:extLst>
                  <a:ext uri="{FF2B5EF4-FFF2-40B4-BE49-F238E27FC236}">
                    <a16:creationId xmlns:a16="http://schemas.microsoft.com/office/drawing/2014/main" id="{3E534F6D-44F9-F34F-BAFB-E54B57C90026}"/>
                  </a:ext>
                </a:extLst>
              </p:cNvPr>
              <p:cNvCxnSpPr>
                <a:cxnSpLocks/>
              </p:cNvCxnSpPr>
              <p:nvPr/>
            </p:nvCxnSpPr>
            <p:spPr>
              <a:xfrm>
                <a:off x="4538824" y="3187472"/>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Gerade Verbindung 328">
                <a:extLst>
                  <a:ext uri="{FF2B5EF4-FFF2-40B4-BE49-F238E27FC236}">
                    <a16:creationId xmlns:a16="http://schemas.microsoft.com/office/drawing/2014/main" id="{D97F5E1A-A2F7-2543-BA5C-21CB8D59F4DB}"/>
                  </a:ext>
                </a:extLst>
              </p:cNvPr>
              <p:cNvCxnSpPr>
                <a:cxnSpLocks/>
              </p:cNvCxnSpPr>
              <p:nvPr/>
            </p:nvCxnSpPr>
            <p:spPr>
              <a:xfrm>
                <a:off x="4995643" y="3191404"/>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Gerade Verbindung 329">
                <a:extLst>
                  <a:ext uri="{FF2B5EF4-FFF2-40B4-BE49-F238E27FC236}">
                    <a16:creationId xmlns:a16="http://schemas.microsoft.com/office/drawing/2014/main" id="{077A88FE-CFE2-1A42-A63E-E0EBB2B706CD}"/>
                  </a:ext>
                </a:extLst>
              </p:cNvPr>
              <p:cNvCxnSpPr>
                <a:cxnSpLocks/>
              </p:cNvCxnSpPr>
              <p:nvPr/>
            </p:nvCxnSpPr>
            <p:spPr>
              <a:xfrm>
                <a:off x="5452461" y="3187397"/>
                <a:ext cx="455"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Gerade Verbindung 330">
                <a:extLst>
                  <a:ext uri="{FF2B5EF4-FFF2-40B4-BE49-F238E27FC236}">
                    <a16:creationId xmlns:a16="http://schemas.microsoft.com/office/drawing/2014/main" id="{76440951-069D-CC4A-9DDD-2A94E5532F33}"/>
                  </a:ext>
                </a:extLst>
              </p:cNvPr>
              <p:cNvCxnSpPr>
                <a:cxnSpLocks/>
              </p:cNvCxnSpPr>
              <p:nvPr/>
            </p:nvCxnSpPr>
            <p:spPr>
              <a:xfrm>
                <a:off x="5909279" y="3188816"/>
                <a:ext cx="455" cy="1418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Gerade Verbindung 331">
                <a:extLst>
                  <a:ext uri="{FF2B5EF4-FFF2-40B4-BE49-F238E27FC236}">
                    <a16:creationId xmlns:a16="http://schemas.microsoft.com/office/drawing/2014/main" id="{ADB88A3C-68B6-0344-83F4-EB46A0A7CBFB}"/>
                  </a:ext>
                </a:extLst>
              </p:cNvPr>
              <p:cNvCxnSpPr>
                <a:cxnSpLocks/>
              </p:cNvCxnSpPr>
              <p:nvPr/>
            </p:nvCxnSpPr>
            <p:spPr>
              <a:xfrm>
                <a:off x="3886879" y="4614442"/>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Gerade Verbindung 332">
                <a:extLst>
                  <a:ext uri="{FF2B5EF4-FFF2-40B4-BE49-F238E27FC236}">
                    <a16:creationId xmlns:a16="http://schemas.microsoft.com/office/drawing/2014/main" id="{66A6AD3F-94DA-034C-820E-A1AD5855442F}"/>
                  </a:ext>
                </a:extLst>
              </p:cNvPr>
              <p:cNvCxnSpPr>
                <a:cxnSpLocks/>
              </p:cNvCxnSpPr>
              <p:nvPr/>
            </p:nvCxnSpPr>
            <p:spPr>
              <a:xfrm>
                <a:off x="4340420" y="4614442"/>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Gerade Verbindung 333">
                <a:extLst>
                  <a:ext uri="{FF2B5EF4-FFF2-40B4-BE49-F238E27FC236}">
                    <a16:creationId xmlns:a16="http://schemas.microsoft.com/office/drawing/2014/main" id="{103E6D9F-672A-DF4C-90C7-20862D1784E0}"/>
                  </a:ext>
                </a:extLst>
              </p:cNvPr>
              <p:cNvCxnSpPr>
                <a:cxnSpLocks/>
              </p:cNvCxnSpPr>
              <p:nvPr/>
            </p:nvCxnSpPr>
            <p:spPr>
              <a:xfrm>
                <a:off x="4793961" y="461444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Gerade Verbindung 334">
                <a:extLst>
                  <a:ext uri="{FF2B5EF4-FFF2-40B4-BE49-F238E27FC236}">
                    <a16:creationId xmlns:a16="http://schemas.microsoft.com/office/drawing/2014/main" id="{F887D086-67A1-D24A-AE42-3932C820E420}"/>
                  </a:ext>
                </a:extLst>
              </p:cNvPr>
              <p:cNvCxnSpPr>
                <a:cxnSpLocks/>
              </p:cNvCxnSpPr>
              <p:nvPr/>
            </p:nvCxnSpPr>
            <p:spPr>
              <a:xfrm>
                <a:off x="5247502" y="4614444"/>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Gerade Verbindung 335">
                <a:extLst>
                  <a:ext uri="{FF2B5EF4-FFF2-40B4-BE49-F238E27FC236}">
                    <a16:creationId xmlns:a16="http://schemas.microsoft.com/office/drawing/2014/main" id="{7ADB93B9-A3E9-0A4D-ABC5-0E2DD613255E}"/>
                  </a:ext>
                </a:extLst>
              </p:cNvPr>
              <p:cNvCxnSpPr>
                <a:cxnSpLocks/>
              </p:cNvCxnSpPr>
              <p:nvPr/>
            </p:nvCxnSpPr>
            <p:spPr>
              <a:xfrm>
                <a:off x="5701043" y="4614445"/>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Gerade Verbindung 336">
                <a:extLst>
                  <a:ext uri="{FF2B5EF4-FFF2-40B4-BE49-F238E27FC236}">
                    <a16:creationId xmlns:a16="http://schemas.microsoft.com/office/drawing/2014/main" id="{33552545-A95A-CD4D-B92C-5E076A1548AA}"/>
                  </a:ext>
                </a:extLst>
              </p:cNvPr>
              <p:cNvCxnSpPr>
                <a:cxnSpLocks/>
              </p:cNvCxnSpPr>
              <p:nvPr/>
            </p:nvCxnSpPr>
            <p:spPr>
              <a:xfrm>
                <a:off x="4131485" y="509250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Gerade Verbindung 337">
                <a:extLst>
                  <a:ext uri="{FF2B5EF4-FFF2-40B4-BE49-F238E27FC236}">
                    <a16:creationId xmlns:a16="http://schemas.microsoft.com/office/drawing/2014/main" id="{91BC3CE5-0D20-834C-A6B9-678CCCCC7577}"/>
                  </a:ext>
                </a:extLst>
              </p:cNvPr>
              <p:cNvCxnSpPr>
                <a:cxnSpLocks/>
              </p:cNvCxnSpPr>
              <p:nvPr/>
            </p:nvCxnSpPr>
            <p:spPr>
              <a:xfrm>
                <a:off x="4585026" y="5092501"/>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Gerade Verbindung 338">
                <a:extLst>
                  <a:ext uri="{FF2B5EF4-FFF2-40B4-BE49-F238E27FC236}">
                    <a16:creationId xmlns:a16="http://schemas.microsoft.com/office/drawing/2014/main" id="{85AACAF2-5830-6E4A-A45F-FBA8F658F710}"/>
                  </a:ext>
                </a:extLst>
              </p:cNvPr>
              <p:cNvCxnSpPr>
                <a:cxnSpLocks/>
              </p:cNvCxnSpPr>
              <p:nvPr/>
            </p:nvCxnSpPr>
            <p:spPr>
              <a:xfrm>
                <a:off x="5038567" y="5092500"/>
                <a:ext cx="0" cy="4675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8" name="Textfeld 287">
              <a:extLst>
                <a:ext uri="{FF2B5EF4-FFF2-40B4-BE49-F238E27FC236}">
                  <a16:creationId xmlns:a16="http://schemas.microsoft.com/office/drawing/2014/main" id="{A77B7A64-E23F-5F4A-BF5C-2966B4839DDC}"/>
                </a:ext>
              </a:extLst>
            </p:cNvPr>
            <p:cNvSpPr txBox="1"/>
            <p:nvPr/>
          </p:nvSpPr>
          <p:spPr>
            <a:xfrm>
              <a:off x="4490137" y="5049283"/>
              <a:ext cx="521328" cy="307777"/>
            </a:xfrm>
            <a:prstGeom prst="rect">
              <a:avLst/>
            </a:prstGeom>
            <a:noFill/>
            <a:ln>
              <a:noFill/>
            </a:ln>
          </p:spPr>
          <p:txBody>
            <a:bodyPr wrap="square" rtlCol="0">
              <a:spAutoFit/>
            </a:bodyPr>
            <a:lstStyle/>
            <a:p>
              <a:r>
                <a:rPr lang="de-DE" sz="700" dirty="0">
                  <a:latin typeface="Helvetica" pitchFamily="2" charset="0"/>
                </a:rPr>
                <a:t>pRS315</a:t>
              </a:r>
            </a:p>
            <a:p>
              <a:r>
                <a:rPr lang="de-DE" sz="700" dirty="0">
                  <a:latin typeface="Helvetica" pitchFamily="2" charset="0"/>
                </a:rPr>
                <a:t>1</a:t>
              </a:r>
            </a:p>
          </p:txBody>
        </p:sp>
        <p:sp>
          <p:nvSpPr>
            <p:cNvPr id="289" name="Textfeld 288">
              <a:extLst>
                <a:ext uri="{FF2B5EF4-FFF2-40B4-BE49-F238E27FC236}">
                  <a16:creationId xmlns:a16="http://schemas.microsoft.com/office/drawing/2014/main" id="{54D5085D-9014-4C4B-B2C1-0035669901C4}"/>
                </a:ext>
              </a:extLst>
            </p:cNvPr>
            <p:cNvSpPr txBox="1"/>
            <p:nvPr/>
          </p:nvSpPr>
          <p:spPr>
            <a:xfrm>
              <a:off x="5639009" y="6728180"/>
              <a:ext cx="444635" cy="276999"/>
            </a:xfrm>
            <a:prstGeom prst="rect">
              <a:avLst/>
            </a:prstGeom>
            <a:noFill/>
            <a:ln>
              <a:noFill/>
            </a:ln>
          </p:spPr>
          <p:txBody>
            <a:bodyPr wrap="square" rtlCol="0">
              <a:spAutoFit/>
            </a:bodyPr>
            <a:lstStyle/>
            <a:p>
              <a:r>
                <a:rPr lang="de-DE" sz="600" dirty="0">
                  <a:latin typeface="Helvetica" pitchFamily="2" charset="0"/>
                </a:rPr>
                <a:t>-</a:t>
              </a:r>
            </a:p>
            <a:p>
              <a:r>
                <a:rPr lang="de-DE" sz="600" dirty="0" err="1">
                  <a:latin typeface="Helvetica" pitchFamily="2" charset="0"/>
                </a:rPr>
                <a:t>control</a:t>
              </a:r>
              <a:r>
                <a:rPr lang="de-DE" sz="600" dirty="0">
                  <a:latin typeface="Helvetica" pitchFamily="2" charset="0"/>
                </a:rPr>
                <a:t> </a:t>
              </a:r>
            </a:p>
          </p:txBody>
        </p:sp>
        <p:sp>
          <p:nvSpPr>
            <p:cNvPr id="290" name="Textfeld 289">
              <a:extLst>
                <a:ext uri="{FF2B5EF4-FFF2-40B4-BE49-F238E27FC236}">
                  <a16:creationId xmlns:a16="http://schemas.microsoft.com/office/drawing/2014/main" id="{A1AF6EA7-7946-0149-A513-8CE808E401F3}"/>
                </a:ext>
              </a:extLst>
            </p:cNvPr>
            <p:cNvSpPr txBox="1"/>
            <p:nvPr/>
          </p:nvSpPr>
          <p:spPr>
            <a:xfrm>
              <a:off x="5171200" y="6728180"/>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291" name="Textfeld 290">
              <a:extLst>
                <a:ext uri="{FF2B5EF4-FFF2-40B4-BE49-F238E27FC236}">
                  <a16:creationId xmlns:a16="http://schemas.microsoft.com/office/drawing/2014/main" id="{F5FA4B94-B7ED-5442-A874-61A70600BAEE}"/>
                </a:ext>
              </a:extLst>
            </p:cNvPr>
            <p:cNvSpPr txBox="1"/>
            <p:nvPr/>
          </p:nvSpPr>
          <p:spPr>
            <a:xfrm>
              <a:off x="4933392" y="5049283"/>
              <a:ext cx="521328" cy="307777"/>
            </a:xfrm>
            <a:prstGeom prst="rect">
              <a:avLst/>
            </a:prstGeom>
            <a:noFill/>
            <a:ln>
              <a:noFill/>
            </a:ln>
          </p:spPr>
          <p:txBody>
            <a:bodyPr wrap="square" rtlCol="0">
              <a:spAutoFit/>
            </a:bodyPr>
            <a:lstStyle/>
            <a:p>
              <a:r>
                <a:rPr lang="de-DE" sz="700" dirty="0">
                  <a:latin typeface="Helvetica" pitchFamily="2" charset="0"/>
                </a:rPr>
                <a:t>pRS315</a:t>
              </a:r>
            </a:p>
            <a:p>
              <a:r>
                <a:rPr lang="de-DE" sz="700" dirty="0">
                  <a:latin typeface="Helvetica" pitchFamily="2" charset="0"/>
                </a:rPr>
                <a:t>2</a:t>
              </a:r>
            </a:p>
          </p:txBody>
        </p:sp>
        <p:sp>
          <p:nvSpPr>
            <p:cNvPr id="292" name="Textfeld 291">
              <a:extLst>
                <a:ext uri="{FF2B5EF4-FFF2-40B4-BE49-F238E27FC236}">
                  <a16:creationId xmlns:a16="http://schemas.microsoft.com/office/drawing/2014/main" id="{0E43C521-B2C6-E74B-8D41-36C2FF0C88F8}"/>
                </a:ext>
              </a:extLst>
            </p:cNvPr>
            <p:cNvSpPr txBox="1"/>
            <p:nvPr/>
          </p:nvSpPr>
          <p:spPr>
            <a:xfrm>
              <a:off x="5406108" y="5049283"/>
              <a:ext cx="521328" cy="307777"/>
            </a:xfrm>
            <a:prstGeom prst="rect">
              <a:avLst/>
            </a:prstGeom>
            <a:noFill/>
            <a:ln>
              <a:noFill/>
            </a:ln>
          </p:spPr>
          <p:txBody>
            <a:bodyPr wrap="square" rtlCol="0">
              <a:spAutoFit/>
            </a:bodyPr>
            <a:lstStyle/>
            <a:p>
              <a:r>
                <a:rPr lang="de-DE" sz="700" dirty="0">
                  <a:latin typeface="Helvetica" pitchFamily="2" charset="0"/>
                </a:rPr>
                <a:t>pRS315</a:t>
              </a:r>
            </a:p>
            <a:p>
              <a:r>
                <a:rPr lang="de-DE" sz="700" dirty="0">
                  <a:latin typeface="Helvetica" pitchFamily="2" charset="0"/>
                </a:rPr>
                <a:t>3</a:t>
              </a:r>
            </a:p>
          </p:txBody>
        </p:sp>
        <p:sp>
          <p:nvSpPr>
            <p:cNvPr id="296" name="Textfeld 295">
              <a:extLst>
                <a:ext uri="{FF2B5EF4-FFF2-40B4-BE49-F238E27FC236}">
                  <a16:creationId xmlns:a16="http://schemas.microsoft.com/office/drawing/2014/main" id="{34F8F6AC-DCF4-C042-B59B-1F425992B29E}"/>
                </a:ext>
              </a:extLst>
            </p:cNvPr>
            <p:cNvSpPr txBox="1"/>
            <p:nvPr/>
          </p:nvSpPr>
          <p:spPr>
            <a:xfrm>
              <a:off x="5096989" y="5379898"/>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69</a:t>
              </a:r>
            </a:p>
            <a:p>
              <a:r>
                <a:rPr lang="de-DE" sz="700" dirty="0">
                  <a:latin typeface="Helvetica" pitchFamily="2" charset="0"/>
                </a:rPr>
                <a:t>1</a:t>
              </a:r>
            </a:p>
          </p:txBody>
        </p:sp>
        <p:sp>
          <p:nvSpPr>
            <p:cNvPr id="297" name="Textfeld 296">
              <a:extLst>
                <a:ext uri="{FF2B5EF4-FFF2-40B4-BE49-F238E27FC236}">
                  <a16:creationId xmlns:a16="http://schemas.microsoft.com/office/drawing/2014/main" id="{D91A623C-3135-9C4C-8CB3-65D92517162E}"/>
                </a:ext>
              </a:extLst>
            </p:cNvPr>
            <p:cNvSpPr txBox="1"/>
            <p:nvPr/>
          </p:nvSpPr>
          <p:spPr>
            <a:xfrm>
              <a:off x="5538254" y="5379898"/>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69</a:t>
              </a:r>
            </a:p>
            <a:p>
              <a:r>
                <a:rPr lang="de-DE" sz="700" dirty="0">
                  <a:latin typeface="Helvetica" pitchFamily="2" charset="0"/>
                </a:rPr>
                <a:t>2</a:t>
              </a:r>
            </a:p>
          </p:txBody>
        </p:sp>
        <p:sp>
          <p:nvSpPr>
            <p:cNvPr id="298" name="Textfeld 297">
              <a:extLst>
                <a:ext uri="{FF2B5EF4-FFF2-40B4-BE49-F238E27FC236}">
                  <a16:creationId xmlns:a16="http://schemas.microsoft.com/office/drawing/2014/main" id="{2C384263-50D7-2046-909F-E3FD03B6786B}"/>
                </a:ext>
              </a:extLst>
            </p:cNvPr>
            <p:cNvSpPr txBox="1"/>
            <p:nvPr/>
          </p:nvSpPr>
          <p:spPr>
            <a:xfrm>
              <a:off x="6004567" y="5379898"/>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69</a:t>
              </a:r>
            </a:p>
            <a:p>
              <a:r>
                <a:rPr lang="de-DE" sz="700" dirty="0">
                  <a:latin typeface="Helvetica" pitchFamily="2" charset="0"/>
                </a:rPr>
                <a:t>3</a:t>
              </a:r>
            </a:p>
          </p:txBody>
        </p:sp>
        <p:sp>
          <p:nvSpPr>
            <p:cNvPr id="299" name="Textfeld 298">
              <a:extLst>
                <a:ext uri="{FF2B5EF4-FFF2-40B4-BE49-F238E27FC236}">
                  <a16:creationId xmlns:a16="http://schemas.microsoft.com/office/drawing/2014/main" id="{A0EA1D5F-B9E2-924B-9BE1-56B661C3E86E}"/>
                </a:ext>
              </a:extLst>
            </p:cNvPr>
            <p:cNvSpPr txBox="1"/>
            <p:nvPr/>
          </p:nvSpPr>
          <p:spPr>
            <a:xfrm>
              <a:off x="4156850" y="5703864"/>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71</a:t>
              </a:r>
            </a:p>
            <a:p>
              <a:r>
                <a:rPr lang="de-DE" sz="700" dirty="0">
                  <a:latin typeface="Helvetica" pitchFamily="2" charset="0"/>
                </a:rPr>
                <a:t>1</a:t>
              </a:r>
            </a:p>
          </p:txBody>
        </p:sp>
        <p:sp>
          <p:nvSpPr>
            <p:cNvPr id="300" name="Textfeld 299">
              <a:extLst>
                <a:ext uri="{FF2B5EF4-FFF2-40B4-BE49-F238E27FC236}">
                  <a16:creationId xmlns:a16="http://schemas.microsoft.com/office/drawing/2014/main" id="{3FFD8A04-8B39-924A-AB4F-3C6ABD7EBE99}"/>
                </a:ext>
              </a:extLst>
            </p:cNvPr>
            <p:cNvSpPr txBox="1"/>
            <p:nvPr/>
          </p:nvSpPr>
          <p:spPr>
            <a:xfrm>
              <a:off x="4645355" y="5703864"/>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71</a:t>
              </a:r>
            </a:p>
            <a:p>
              <a:r>
                <a:rPr lang="de-DE" sz="700" dirty="0">
                  <a:latin typeface="Helvetica" pitchFamily="2" charset="0"/>
                </a:rPr>
                <a:t>2</a:t>
              </a:r>
            </a:p>
          </p:txBody>
        </p:sp>
        <p:sp>
          <p:nvSpPr>
            <p:cNvPr id="301" name="Textfeld 300">
              <a:extLst>
                <a:ext uri="{FF2B5EF4-FFF2-40B4-BE49-F238E27FC236}">
                  <a16:creationId xmlns:a16="http://schemas.microsoft.com/office/drawing/2014/main" id="{93C4C3B8-826F-B34C-89B4-23D772515C47}"/>
                </a:ext>
              </a:extLst>
            </p:cNvPr>
            <p:cNvSpPr txBox="1"/>
            <p:nvPr/>
          </p:nvSpPr>
          <p:spPr>
            <a:xfrm>
              <a:off x="5096989" y="5703864"/>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71</a:t>
              </a:r>
            </a:p>
            <a:p>
              <a:r>
                <a:rPr lang="de-DE" sz="700" dirty="0">
                  <a:latin typeface="Helvetica" pitchFamily="2" charset="0"/>
                </a:rPr>
                <a:t>3</a:t>
              </a:r>
            </a:p>
          </p:txBody>
        </p:sp>
        <p:sp>
          <p:nvSpPr>
            <p:cNvPr id="302" name="Textfeld 301">
              <a:extLst>
                <a:ext uri="{FF2B5EF4-FFF2-40B4-BE49-F238E27FC236}">
                  <a16:creationId xmlns:a16="http://schemas.microsoft.com/office/drawing/2014/main" id="{3372E83B-C52A-B54A-9CA1-F734A3044CBA}"/>
                </a:ext>
              </a:extLst>
            </p:cNvPr>
            <p:cNvSpPr txBox="1"/>
            <p:nvPr/>
          </p:nvSpPr>
          <p:spPr>
            <a:xfrm>
              <a:off x="4645355" y="6050133"/>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79</a:t>
              </a:r>
            </a:p>
            <a:p>
              <a:r>
                <a:rPr lang="de-DE" sz="700" dirty="0">
                  <a:latin typeface="Helvetica" pitchFamily="2" charset="0"/>
                </a:rPr>
                <a:t>3</a:t>
              </a:r>
            </a:p>
          </p:txBody>
        </p:sp>
        <p:sp>
          <p:nvSpPr>
            <p:cNvPr id="303" name="Textfeld 302">
              <a:extLst>
                <a:ext uri="{FF2B5EF4-FFF2-40B4-BE49-F238E27FC236}">
                  <a16:creationId xmlns:a16="http://schemas.microsoft.com/office/drawing/2014/main" id="{34C2600C-770C-7E44-A672-DF9B877E2A2D}"/>
                </a:ext>
              </a:extLst>
            </p:cNvPr>
            <p:cNvSpPr txBox="1"/>
            <p:nvPr/>
          </p:nvSpPr>
          <p:spPr>
            <a:xfrm>
              <a:off x="5096989" y="6050133"/>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508</a:t>
              </a:r>
            </a:p>
            <a:p>
              <a:r>
                <a:rPr lang="de-DE" sz="700" dirty="0">
                  <a:solidFill>
                    <a:srgbClr val="48B0F0"/>
                  </a:solidFill>
                  <a:latin typeface="Helvetica" pitchFamily="2" charset="0"/>
                </a:rPr>
                <a:t>1</a:t>
              </a:r>
            </a:p>
          </p:txBody>
        </p:sp>
        <p:sp>
          <p:nvSpPr>
            <p:cNvPr id="304" name="Textfeld 303">
              <a:extLst>
                <a:ext uri="{FF2B5EF4-FFF2-40B4-BE49-F238E27FC236}">
                  <a16:creationId xmlns:a16="http://schemas.microsoft.com/office/drawing/2014/main" id="{F2815BF8-4952-0C4F-B7F7-D0A408D12AC6}"/>
                </a:ext>
              </a:extLst>
            </p:cNvPr>
            <p:cNvSpPr txBox="1"/>
            <p:nvPr/>
          </p:nvSpPr>
          <p:spPr>
            <a:xfrm>
              <a:off x="5538254" y="6050133"/>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508</a:t>
              </a:r>
            </a:p>
            <a:p>
              <a:r>
                <a:rPr lang="de-DE" sz="700" dirty="0">
                  <a:solidFill>
                    <a:srgbClr val="48B0F0"/>
                  </a:solidFill>
                  <a:latin typeface="Helvetica" pitchFamily="2" charset="0"/>
                </a:rPr>
                <a:t>2</a:t>
              </a:r>
            </a:p>
          </p:txBody>
        </p:sp>
        <p:sp>
          <p:nvSpPr>
            <p:cNvPr id="305" name="Textfeld 304">
              <a:extLst>
                <a:ext uri="{FF2B5EF4-FFF2-40B4-BE49-F238E27FC236}">
                  <a16:creationId xmlns:a16="http://schemas.microsoft.com/office/drawing/2014/main" id="{1FB8CD85-4733-0940-B9E7-955192C26C93}"/>
                </a:ext>
              </a:extLst>
            </p:cNvPr>
            <p:cNvSpPr txBox="1"/>
            <p:nvPr/>
          </p:nvSpPr>
          <p:spPr>
            <a:xfrm>
              <a:off x="6004567" y="6050133"/>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508</a:t>
              </a:r>
            </a:p>
            <a:p>
              <a:r>
                <a:rPr lang="de-DE" sz="700" dirty="0">
                  <a:solidFill>
                    <a:srgbClr val="48B0F0"/>
                  </a:solidFill>
                  <a:latin typeface="Helvetica" pitchFamily="2" charset="0"/>
                </a:rPr>
                <a:t>3</a:t>
              </a:r>
            </a:p>
          </p:txBody>
        </p:sp>
        <p:sp>
          <p:nvSpPr>
            <p:cNvPr id="306" name="Textfeld 305">
              <a:extLst>
                <a:ext uri="{FF2B5EF4-FFF2-40B4-BE49-F238E27FC236}">
                  <a16:creationId xmlns:a16="http://schemas.microsoft.com/office/drawing/2014/main" id="{35A32DF2-224C-AE4A-9EE3-A3D473822BEB}"/>
                </a:ext>
              </a:extLst>
            </p:cNvPr>
            <p:cNvSpPr txBox="1"/>
            <p:nvPr/>
          </p:nvSpPr>
          <p:spPr>
            <a:xfrm>
              <a:off x="4442871" y="6379145"/>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1510</a:t>
              </a:r>
            </a:p>
            <a:p>
              <a:r>
                <a:rPr lang="de-DE" sz="700" dirty="0">
                  <a:solidFill>
                    <a:srgbClr val="48B0F0"/>
                  </a:solidFill>
                  <a:latin typeface="Helvetica" pitchFamily="2" charset="0"/>
                </a:rPr>
                <a:t>1</a:t>
              </a:r>
            </a:p>
          </p:txBody>
        </p:sp>
        <p:sp>
          <p:nvSpPr>
            <p:cNvPr id="307" name="Textfeld 306">
              <a:extLst>
                <a:ext uri="{FF2B5EF4-FFF2-40B4-BE49-F238E27FC236}">
                  <a16:creationId xmlns:a16="http://schemas.microsoft.com/office/drawing/2014/main" id="{0AF6E2BE-5AFE-2C4A-B8CC-4994CE1FC01F}"/>
                </a:ext>
              </a:extLst>
            </p:cNvPr>
            <p:cNvSpPr txBox="1"/>
            <p:nvPr/>
          </p:nvSpPr>
          <p:spPr>
            <a:xfrm>
              <a:off x="4881544" y="6379145"/>
              <a:ext cx="521328" cy="415498"/>
            </a:xfrm>
            <a:prstGeom prst="rect">
              <a:avLst/>
            </a:prstGeom>
            <a:noFill/>
            <a:ln>
              <a:noFill/>
            </a:ln>
          </p:spPr>
          <p:txBody>
            <a:bodyPr wrap="square" rtlCol="0">
              <a:spAutoFit/>
            </a:bodyPr>
            <a:lstStyle/>
            <a:p>
              <a:r>
                <a:rPr lang="de-DE" sz="700" dirty="0">
                  <a:solidFill>
                    <a:srgbClr val="48B0F0"/>
                  </a:solidFill>
                  <a:latin typeface="Helvetica" pitchFamily="2" charset="0"/>
                </a:rPr>
                <a:t>NCS-</a:t>
              </a:r>
            </a:p>
            <a:p>
              <a:r>
                <a:rPr lang="de-DE" sz="700" dirty="0">
                  <a:solidFill>
                    <a:srgbClr val="48B0F0"/>
                  </a:solidFill>
                  <a:latin typeface="Helvetica" pitchFamily="2" charset="0"/>
                </a:rPr>
                <a:t>1510</a:t>
              </a:r>
            </a:p>
            <a:p>
              <a:r>
                <a:rPr lang="de-DE" sz="700" dirty="0">
                  <a:solidFill>
                    <a:srgbClr val="48B0F0"/>
                  </a:solidFill>
                  <a:latin typeface="Helvetica" pitchFamily="2" charset="0"/>
                </a:rPr>
                <a:t>2</a:t>
              </a:r>
            </a:p>
          </p:txBody>
        </p:sp>
        <p:sp>
          <p:nvSpPr>
            <p:cNvPr id="308" name="Textfeld 307">
              <a:extLst>
                <a:ext uri="{FF2B5EF4-FFF2-40B4-BE49-F238E27FC236}">
                  <a16:creationId xmlns:a16="http://schemas.microsoft.com/office/drawing/2014/main" id="{C1B6A886-EB9A-CE4B-9A4F-E7F6AF14B99E}"/>
                </a:ext>
              </a:extLst>
            </p:cNvPr>
            <p:cNvSpPr txBox="1"/>
            <p:nvPr/>
          </p:nvSpPr>
          <p:spPr>
            <a:xfrm>
              <a:off x="5538254" y="5703864"/>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70</a:t>
              </a:r>
            </a:p>
            <a:p>
              <a:r>
                <a:rPr lang="de-DE" sz="700" dirty="0">
                  <a:latin typeface="Helvetica" pitchFamily="2" charset="0"/>
                </a:rPr>
                <a:t>1</a:t>
              </a:r>
            </a:p>
          </p:txBody>
        </p:sp>
        <p:sp>
          <p:nvSpPr>
            <p:cNvPr id="309" name="Textfeld 308">
              <a:extLst>
                <a:ext uri="{FF2B5EF4-FFF2-40B4-BE49-F238E27FC236}">
                  <a16:creationId xmlns:a16="http://schemas.microsoft.com/office/drawing/2014/main" id="{A42EF413-3E76-264D-9308-1E59D6030176}"/>
                </a:ext>
              </a:extLst>
            </p:cNvPr>
            <p:cNvSpPr txBox="1"/>
            <p:nvPr/>
          </p:nvSpPr>
          <p:spPr>
            <a:xfrm>
              <a:off x="6004567" y="5703864"/>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79</a:t>
              </a:r>
            </a:p>
            <a:p>
              <a:r>
                <a:rPr lang="de-DE" sz="700" dirty="0">
                  <a:latin typeface="Helvetica" pitchFamily="2" charset="0"/>
                </a:rPr>
                <a:t>1</a:t>
              </a:r>
            </a:p>
          </p:txBody>
        </p:sp>
        <p:sp>
          <p:nvSpPr>
            <p:cNvPr id="310" name="Textfeld 309">
              <a:extLst>
                <a:ext uri="{FF2B5EF4-FFF2-40B4-BE49-F238E27FC236}">
                  <a16:creationId xmlns:a16="http://schemas.microsoft.com/office/drawing/2014/main" id="{94A23C14-5124-654A-A49C-A50AECC42144}"/>
                </a:ext>
              </a:extLst>
            </p:cNvPr>
            <p:cNvSpPr txBox="1"/>
            <p:nvPr/>
          </p:nvSpPr>
          <p:spPr>
            <a:xfrm>
              <a:off x="4156850" y="6050133"/>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79</a:t>
              </a:r>
            </a:p>
            <a:p>
              <a:r>
                <a:rPr lang="de-DE" sz="700" dirty="0">
                  <a:latin typeface="Helvetica" pitchFamily="2" charset="0"/>
                </a:rPr>
                <a:t>2</a:t>
              </a:r>
            </a:p>
          </p:txBody>
        </p:sp>
        <p:sp>
          <p:nvSpPr>
            <p:cNvPr id="311" name="Textfeld 310">
              <a:extLst>
                <a:ext uri="{FF2B5EF4-FFF2-40B4-BE49-F238E27FC236}">
                  <a16:creationId xmlns:a16="http://schemas.microsoft.com/office/drawing/2014/main" id="{CE888394-6476-0C4E-B681-296402D01507}"/>
                </a:ext>
              </a:extLst>
            </p:cNvPr>
            <p:cNvSpPr txBox="1"/>
            <p:nvPr/>
          </p:nvSpPr>
          <p:spPr>
            <a:xfrm>
              <a:off x="5377822" y="6379145"/>
              <a:ext cx="521328" cy="415498"/>
            </a:xfrm>
            <a:prstGeom prst="rect">
              <a:avLst/>
            </a:prstGeom>
            <a:noFill/>
            <a:ln>
              <a:noFill/>
            </a:ln>
          </p:spPr>
          <p:txBody>
            <a:bodyPr wrap="square" rtlCol="0">
              <a:spAutoFit/>
            </a:bodyPr>
            <a:lstStyle/>
            <a:p>
              <a:r>
                <a:rPr lang="de-DE" sz="700" dirty="0">
                  <a:latin typeface="Helvetica" pitchFamily="2" charset="0"/>
                </a:rPr>
                <a:t>NCS-</a:t>
              </a:r>
            </a:p>
            <a:p>
              <a:r>
                <a:rPr lang="de-DE" sz="700" dirty="0">
                  <a:latin typeface="Helvetica" pitchFamily="2" charset="0"/>
                </a:rPr>
                <a:t>1510</a:t>
              </a:r>
            </a:p>
            <a:p>
              <a:r>
                <a:rPr lang="de-DE" sz="700" dirty="0">
                  <a:latin typeface="Helvetica" pitchFamily="2" charset="0"/>
                </a:rPr>
                <a:t>3</a:t>
              </a:r>
            </a:p>
          </p:txBody>
        </p:sp>
      </p:grpSp>
      <p:sp>
        <p:nvSpPr>
          <p:cNvPr id="3" name="Foliennummernplatzhalter 2"/>
          <p:cNvSpPr>
            <a:spLocks noGrp="1"/>
          </p:cNvSpPr>
          <p:nvPr>
            <p:ph type="sldNum" sz="quarter" idx="12"/>
          </p:nvPr>
        </p:nvSpPr>
        <p:spPr/>
        <p:txBody>
          <a:bodyPr/>
          <a:lstStyle/>
          <a:p>
            <a:fld id="{D1518DB2-8BF5-BB49-AB6F-F59199DF38B5}" type="slidenum">
              <a:rPr lang="de-DE" smtClean="0"/>
              <a:t>31</a:t>
            </a:fld>
            <a:endParaRPr lang="de-DE"/>
          </a:p>
        </p:txBody>
      </p:sp>
    </p:spTree>
    <p:extLst>
      <p:ext uri="{BB962C8B-B14F-4D97-AF65-F5344CB8AC3E}">
        <p14:creationId xmlns:p14="http://schemas.microsoft.com/office/powerpoint/2010/main" val="2471367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Grafik 170" descr="Ein Bild, das schwarz, dunkel enthält.&#10;&#10;Automatisch generierte Beschreibung">
            <a:extLst>
              <a:ext uri="{FF2B5EF4-FFF2-40B4-BE49-F238E27FC236}">
                <a16:creationId xmlns:a16="http://schemas.microsoft.com/office/drawing/2014/main" id="{29324356-873F-BD41-AD65-8EC2EF60068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28742" t="9029" r="20935" b="21981"/>
          <a:stretch/>
        </p:blipFill>
        <p:spPr>
          <a:xfrm>
            <a:off x="368300" y="434747"/>
            <a:ext cx="1714366" cy="1879200"/>
          </a:xfrm>
          <a:prstGeom prst="rect">
            <a:avLst/>
          </a:prstGeom>
        </p:spPr>
      </p:pic>
      <p:sp>
        <p:nvSpPr>
          <p:cNvPr id="175" name="Rechteck 174">
            <a:extLst>
              <a:ext uri="{FF2B5EF4-FFF2-40B4-BE49-F238E27FC236}">
                <a16:creationId xmlns:a16="http://schemas.microsoft.com/office/drawing/2014/main" id="{1D47EE86-66FA-BD43-8680-5EFBA059F3D2}"/>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176" name="Tabelle 5">
            <a:extLst>
              <a:ext uri="{FF2B5EF4-FFF2-40B4-BE49-F238E27FC236}">
                <a16:creationId xmlns:a16="http://schemas.microsoft.com/office/drawing/2014/main" id="{3E1734BD-624E-C747-83DF-79B2C45C138A}"/>
              </a:ext>
            </a:extLst>
          </p:cNvPr>
          <p:cNvGraphicFramePr>
            <a:graphicFrameLocks noGrp="1"/>
          </p:cNvGraphicFramePr>
          <p:nvPr>
            <p:extLst>
              <p:ext uri="{D42A27DB-BD31-4B8C-83A1-F6EECF244321}">
                <p14:modId xmlns:p14="http://schemas.microsoft.com/office/powerpoint/2010/main" val="1256206909"/>
              </p:ext>
            </p:extLst>
          </p:nvPr>
        </p:nvGraphicFramePr>
        <p:xfrm>
          <a:off x="373085" y="2703784"/>
          <a:ext cx="3767358" cy="1007742"/>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NCS-1510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2 out of 3 (in total </a:t>
                      </a:r>
                      <a:r>
                        <a:rPr lang="de-DE" sz="800" dirty="0" smtClean="0">
                          <a:latin typeface="Helvetica" pitchFamily="2" charset="0"/>
                        </a:rPr>
                        <a:t>12 </a:t>
                      </a:r>
                      <a:r>
                        <a:rPr lang="de-DE" sz="800" dirty="0">
                          <a:latin typeface="Helvetica" pitchFamily="2" charset="0"/>
                        </a:rPr>
                        <a:t>out of 15, </a:t>
                      </a:r>
                      <a:r>
                        <a:rPr lang="de-DE" sz="800" baseline="0" dirty="0" err="1">
                          <a:latin typeface="Helvetica" pitchFamily="2" charset="0"/>
                        </a:rPr>
                        <a:t>see</a:t>
                      </a:r>
                      <a:r>
                        <a:rPr lang="de-DE" sz="800" baseline="0" dirty="0">
                          <a:latin typeface="Helvetica" pitchFamily="2" charset="0"/>
                        </a:rPr>
                        <a:t> also </a:t>
                      </a:r>
                      <a:r>
                        <a:rPr lang="de-DE" sz="800" baseline="0" dirty="0" err="1">
                          <a:latin typeface="Helvetica" pitchFamily="2" charset="0"/>
                        </a:rPr>
                        <a:t>slides</a:t>
                      </a:r>
                      <a:r>
                        <a:rPr lang="de-DE" sz="800" baseline="0" dirty="0">
                          <a:latin typeface="Helvetica" pitchFamily="2" charset="0"/>
                        </a:rPr>
                        <a:t> 30 and 31 and </a:t>
                      </a:r>
                      <a:r>
                        <a:rPr lang="de-DE" sz="800" baseline="0" dirty="0" err="1">
                          <a:latin typeface="Helvetica" pitchFamily="2" charset="0"/>
                        </a:rPr>
                        <a:t>below</a:t>
                      </a:r>
                      <a:r>
                        <a:rPr lang="de-DE" sz="800" dirty="0">
                          <a:latin typeface="Helvetica" pitchFamily="2" charset="0"/>
                        </a:rPr>
                        <a:t>)</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r>
                        <a:rPr lang="de-DE" sz="800" dirty="0">
                          <a:latin typeface="Helvetica" pitchFamily="2" charset="0"/>
                        </a:rPr>
                        <a:t>NCS-70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a:solidFill>
                            <a:schemeClr val="tx1"/>
                          </a:solidFill>
                          <a:latin typeface="Helvetica" pitchFamily="2" charset="0"/>
                          <a:ea typeface="+mn-ea"/>
                          <a:cs typeface="+mn-cs"/>
                        </a:rPr>
                        <a:t>3 out of 3 </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(in total 3 out of 3,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slide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31)</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318198"/>
                  </a:ext>
                </a:extLst>
              </a:tr>
            </a:tbl>
          </a:graphicData>
        </a:graphic>
      </p:graphicFrame>
      <p:sp>
        <p:nvSpPr>
          <p:cNvPr id="247" name="Rechteck 246">
            <a:extLst>
              <a:ext uri="{FF2B5EF4-FFF2-40B4-BE49-F238E27FC236}">
                <a16:creationId xmlns:a16="http://schemas.microsoft.com/office/drawing/2014/main" id="{0C797FAD-FE41-664D-BB49-3632D6FE259F}"/>
              </a:ext>
            </a:extLst>
          </p:cNvPr>
          <p:cNvSpPr/>
          <p:nvPr/>
        </p:nvSpPr>
        <p:spPr>
          <a:xfrm>
            <a:off x="268930" y="6595220"/>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248" name="Tabelle 5">
            <a:extLst>
              <a:ext uri="{FF2B5EF4-FFF2-40B4-BE49-F238E27FC236}">
                <a16:creationId xmlns:a16="http://schemas.microsoft.com/office/drawing/2014/main" id="{AE367212-8F6F-8248-85F6-F6CF13A3649F}"/>
              </a:ext>
            </a:extLst>
          </p:cNvPr>
          <p:cNvGraphicFramePr>
            <a:graphicFrameLocks noGrp="1"/>
          </p:cNvGraphicFramePr>
          <p:nvPr>
            <p:extLst>
              <p:ext uri="{D42A27DB-BD31-4B8C-83A1-F6EECF244321}">
                <p14:modId xmlns:p14="http://schemas.microsoft.com/office/powerpoint/2010/main" val="641373910"/>
              </p:ext>
            </p:extLst>
          </p:nvPr>
        </p:nvGraphicFramePr>
        <p:xfrm>
          <a:off x="368300" y="6842535"/>
          <a:ext cx="3767358" cy="712468"/>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NCS-1510</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9 out of 9  (in total: </a:t>
                      </a:r>
                      <a:r>
                        <a:rPr lang="de-DE" sz="800" dirty="0" smtClean="0">
                          <a:latin typeface="Helvetica" pitchFamily="2" charset="0"/>
                        </a:rPr>
                        <a:t>12 </a:t>
                      </a:r>
                      <a:r>
                        <a:rPr lang="de-DE" sz="800" dirty="0">
                          <a:latin typeface="Helvetica" pitchFamily="2" charset="0"/>
                        </a:rPr>
                        <a:t>out of 15, </a:t>
                      </a:r>
                      <a:r>
                        <a:rPr lang="de-DE" sz="800" dirty="0" err="1">
                          <a:latin typeface="Helvetica" pitchFamily="2" charset="0"/>
                        </a:rPr>
                        <a:t>see</a:t>
                      </a:r>
                      <a:r>
                        <a:rPr lang="de-DE" sz="800" dirty="0">
                          <a:latin typeface="Helvetica" pitchFamily="2" charset="0"/>
                        </a:rPr>
                        <a:t> also </a:t>
                      </a:r>
                      <a:r>
                        <a:rPr lang="de-DE" sz="800" dirty="0" err="1">
                          <a:latin typeface="Helvetica" pitchFamily="2" charset="0"/>
                        </a:rPr>
                        <a:t>slides</a:t>
                      </a:r>
                      <a:r>
                        <a:rPr lang="de-DE" sz="800" dirty="0">
                          <a:latin typeface="Helvetica" pitchFamily="2" charset="0"/>
                        </a:rPr>
                        <a:t> 30 and 31 and </a:t>
                      </a:r>
                      <a:r>
                        <a:rPr lang="de-DE" sz="800" dirty="0" err="1">
                          <a:latin typeface="Helvetica" pitchFamily="2" charset="0"/>
                        </a:rPr>
                        <a:t>above</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pic>
        <p:nvPicPr>
          <p:cNvPr id="250" name="Content Placeholder 3" descr="A picture containing object&#10;&#10;Description automatically generated">
            <a:extLst>
              <a:ext uri="{FF2B5EF4-FFF2-40B4-BE49-F238E27FC236}">
                <a16:creationId xmlns:a16="http://schemas.microsoft.com/office/drawing/2014/main" id="{53B56E04-2BBA-4E42-8512-6B51679F094E}"/>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15303" t="8172" r="21612" b="14556"/>
          <a:stretch/>
        </p:blipFill>
        <p:spPr>
          <a:xfrm>
            <a:off x="373155" y="4572000"/>
            <a:ext cx="1774402" cy="1739901"/>
          </a:xfrm>
          <a:prstGeom prst="rect">
            <a:avLst/>
          </a:prstGeom>
        </p:spPr>
      </p:pic>
      <p:grpSp>
        <p:nvGrpSpPr>
          <p:cNvPr id="3" name="Group 2">
            <a:extLst>
              <a:ext uri="{FF2B5EF4-FFF2-40B4-BE49-F238E27FC236}">
                <a16:creationId xmlns:a16="http://schemas.microsoft.com/office/drawing/2014/main" id="{38515C06-4341-EE42-90DD-FB6286127D69}"/>
              </a:ext>
            </a:extLst>
          </p:cNvPr>
          <p:cNvGrpSpPr/>
          <p:nvPr/>
        </p:nvGrpSpPr>
        <p:grpSpPr>
          <a:xfrm>
            <a:off x="3959956" y="438793"/>
            <a:ext cx="2892936" cy="6981906"/>
            <a:chOff x="3959956" y="438793"/>
            <a:chExt cx="2892936" cy="6981906"/>
          </a:xfrm>
        </p:grpSpPr>
        <p:grpSp>
          <p:nvGrpSpPr>
            <p:cNvPr id="2" name="Group 1">
              <a:extLst>
                <a:ext uri="{FF2B5EF4-FFF2-40B4-BE49-F238E27FC236}">
                  <a16:creationId xmlns:a16="http://schemas.microsoft.com/office/drawing/2014/main" id="{DE8021C1-7FCF-3245-B271-4F0F50DCA18D}"/>
                </a:ext>
              </a:extLst>
            </p:cNvPr>
            <p:cNvGrpSpPr/>
            <p:nvPr/>
          </p:nvGrpSpPr>
          <p:grpSpPr>
            <a:xfrm>
              <a:off x="3959956" y="438793"/>
              <a:ext cx="2891791" cy="2838483"/>
              <a:chOff x="3959956" y="438793"/>
              <a:chExt cx="2891791" cy="2838483"/>
            </a:xfrm>
          </p:grpSpPr>
          <p:grpSp>
            <p:nvGrpSpPr>
              <p:cNvPr id="177" name="Gruppieren 176">
                <a:extLst>
                  <a:ext uri="{FF2B5EF4-FFF2-40B4-BE49-F238E27FC236}">
                    <a16:creationId xmlns:a16="http://schemas.microsoft.com/office/drawing/2014/main" id="{C7B9E9E7-B094-E844-9503-20A438EA0B17}"/>
                  </a:ext>
                </a:extLst>
              </p:cNvPr>
              <p:cNvGrpSpPr/>
              <p:nvPr/>
            </p:nvGrpSpPr>
            <p:grpSpPr>
              <a:xfrm>
                <a:off x="3959956" y="438793"/>
                <a:ext cx="2891791" cy="2838483"/>
                <a:chOff x="2997320" y="2823023"/>
                <a:chExt cx="2891791" cy="2838483"/>
              </a:xfrm>
            </p:grpSpPr>
            <p:grpSp>
              <p:nvGrpSpPr>
                <p:cNvPr id="178" name="Gruppieren 177">
                  <a:extLst>
                    <a:ext uri="{FF2B5EF4-FFF2-40B4-BE49-F238E27FC236}">
                      <a16:creationId xmlns:a16="http://schemas.microsoft.com/office/drawing/2014/main" id="{BF015424-1EA1-BD49-A162-680F15E05F2E}"/>
                    </a:ext>
                  </a:extLst>
                </p:cNvPr>
                <p:cNvGrpSpPr/>
                <p:nvPr/>
              </p:nvGrpSpPr>
              <p:grpSpPr>
                <a:xfrm>
                  <a:off x="2997320" y="2823023"/>
                  <a:ext cx="2891791" cy="2838483"/>
                  <a:chOff x="4704079" y="1994688"/>
                  <a:chExt cx="4053841" cy="4040352"/>
                </a:xfrm>
              </p:grpSpPr>
              <p:sp>
                <p:nvSpPr>
                  <p:cNvPr id="188" name="Oval 187">
                    <a:extLst>
                      <a:ext uri="{FF2B5EF4-FFF2-40B4-BE49-F238E27FC236}">
                        <a16:creationId xmlns:a16="http://schemas.microsoft.com/office/drawing/2014/main" id="{563DBC2D-0322-9444-A7AC-C21AAA876B50}"/>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189" name="Gerade Verbindung 188">
                    <a:extLst>
                      <a:ext uri="{FF2B5EF4-FFF2-40B4-BE49-F238E27FC236}">
                        <a16:creationId xmlns:a16="http://schemas.microsoft.com/office/drawing/2014/main" id="{15E70BE6-5068-3246-8F32-6F72F77C21AE}"/>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a:extLst>
                      <a:ext uri="{FF2B5EF4-FFF2-40B4-BE49-F238E27FC236}">
                        <a16:creationId xmlns:a16="http://schemas.microsoft.com/office/drawing/2014/main" id="{CFA2C9F9-FB16-1E46-95E5-EBF706C15F92}"/>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a:extLst>
                      <a:ext uri="{FF2B5EF4-FFF2-40B4-BE49-F238E27FC236}">
                        <a16:creationId xmlns:a16="http://schemas.microsoft.com/office/drawing/2014/main" id="{E9DA225A-95F2-C748-814D-DE375A75C891}"/>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a:extLst>
                      <a:ext uri="{FF2B5EF4-FFF2-40B4-BE49-F238E27FC236}">
                        <a16:creationId xmlns:a16="http://schemas.microsoft.com/office/drawing/2014/main" id="{60DBD9FE-3A95-914E-A5AA-E9313DE89279}"/>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a:extLst>
                      <a:ext uri="{FF2B5EF4-FFF2-40B4-BE49-F238E27FC236}">
                        <a16:creationId xmlns:a16="http://schemas.microsoft.com/office/drawing/2014/main" id="{DEFA140D-7B38-0941-8224-BA6742FB19CB}"/>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a:extLst>
                      <a:ext uri="{FF2B5EF4-FFF2-40B4-BE49-F238E27FC236}">
                        <a16:creationId xmlns:a16="http://schemas.microsoft.com/office/drawing/2014/main" id="{C7520641-4B3A-1945-BFDA-EB086AA577D5}"/>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a:extLst>
                      <a:ext uri="{FF2B5EF4-FFF2-40B4-BE49-F238E27FC236}">
                        <a16:creationId xmlns:a16="http://schemas.microsoft.com/office/drawing/2014/main" id="{FD910B69-D768-0C4D-A105-3FC33F8BD02F}"/>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a:extLst>
                      <a:ext uri="{FF2B5EF4-FFF2-40B4-BE49-F238E27FC236}">
                        <a16:creationId xmlns:a16="http://schemas.microsoft.com/office/drawing/2014/main" id="{E7010007-5813-DC40-ACCF-AA3DC2F5B4A6}"/>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a:extLst>
                      <a:ext uri="{FF2B5EF4-FFF2-40B4-BE49-F238E27FC236}">
                        <a16:creationId xmlns:a16="http://schemas.microsoft.com/office/drawing/2014/main" id="{FD153C25-7373-D94B-A884-86D0EFD5EBB2}"/>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a:extLst>
                      <a:ext uri="{FF2B5EF4-FFF2-40B4-BE49-F238E27FC236}">
                        <a16:creationId xmlns:a16="http://schemas.microsoft.com/office/drawing/2014/main" id="{13D482B3-AF2C-584F-A2B6-A264DEE6E268}"/>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a:extLst>
                      <a:ext uri="{FF2B5EF4-FFF2-40B4-BE49-F238E27FC236}">
                        <a16:creationId xmlns:a16="http://schemas.microsoft.com/office/drawing/2014/main" id="{706068C1-EADB-3343-AB4F-0A53E6E72058}"/>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a:extLst>
                      <a:ext uri="{FF2B5EF4-FFF2-40B4-BE49-F238E27FC236}">
                        <a16:creationId xmlns:a16="http://schemas.microsoft.com/office/drawing/2014/main" id="{FAF142D3-DD07-E741-A49C-5A0E019A8ECB}"/>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a:extLst>
                      <a:ext uri="{FF2B5EF4-FFF2-40B4-BE49-F238E27FC236}">
                        <a16:creationId xmlns:a16="http://schemas.microsoft.com/office/drawing/2014/main" id="{B90402EE-7852-E44D-96C5-C501999C2789}"/>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a:extLst>
                      <a:ext uri="{FF2B5EF4-FFF2-40B4-BE49-F238E27FC236}">
                        <a16:creationId xmlns:a16="http://schemas.microsoft.com/office/drawing/2014/main" id="{02F571A6-F973-ED49-A4E2-20FB189318EC}"/>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a:extLst>
                      <a:ext uri="{FF2B5EF4-FFF2-40B4-BE49-F238E27FC236}">
                        <a16:creationId xmlns:a16="http://schemas.microsoft.com/office/drawing/2014/main" id="{7B342EAF-31F8-7043-9625-89A2B63289CE}"/>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a:extLst>
                      <a:ext uri="{FF2B5EF4-FFF2-40B4-BE49-F238E27FC236}">
                        <a16:creationId xmlns:a16="http://schemas.microsoft.com/office/drawing/2014/main" id="{A21534BD-5E38-5F42-A1CB-B669D9E16678}"/>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a:extLst>
                      <a:ext uri="{FF2B5EF4-FFF2-40B4-BE49-F238E27FC236}">
                        <a16:creationId xmlns:a16="http://schemas.microsoft.com/office/drawing/2014/main" id="{0EFC1F64-EC1C-B544-8E15-95483AF9D53B}"/>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a:extLst>
                      <a:ext uri="{FF2B5EF4-FFF2-40B4-BE49-F238E27FC236}">
                        <a16:creationId xmlns:a16="http://schemas.microsoft.com/office/drawing/2014/main" id="{93F7A122-1BDA-5243-94D3-16FFDEA62F33}"/>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a:extLst>
                      <a:ext uri="{FF2B5EF4-FFF2-40B4-BE49-F238E27FC236}">
                        <a16:creationId xmlns:a16="http://schemas.microsoft.com/office/drawing/2014/main" id="{6D231981-AFED-0440-9284-EF3DD53EF59E}"/>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a:extLst>
                      <a:ext uri="{FF2B5EF4-FFF2-40B4-BE49-F238E27FC236}">
                        <a16:creationId xmlns:a16="http://schemas.microsoft.com/office/drawing/2014/main" id="{D1E3AF67-C4FA-E341-8B70-D976AD6B6186}"/>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a:extLst>
                      <a:ext uri="{FF2B5EF4-FFF2-40B4-BE49-F238E27FC236}">
                        <a16:creationId xmlns:a16="http://schemas.microsoft.com/office/drawing/2014/main" id="{7F2B2DD3-CC02-9C43-A377-82F6FCB52300}"/>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a:extLst>
                      <a:ext uri="{FF2B5EF4-FFF2-40B4-BE49-F238E27FC236}">
                        <a16:creationId xmlns:a16="http://schemas.microsoft.com/office/drawing/2014/main" id="{2730E640-D72C-2446-8999-357B62C57539}"/>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a:extLst>
                      <a:ext uri="{FF2B5EF4-FFF2-40B4-BE49-F238E27FC236}">
                        <a16:creationId xmlns:a16="http://schemas.microsoft.com/office/drawing/2014/main" id="{B835207F-2303-724C-8208-47B133FC8EFD}"/>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a:extLst>
                      <a:ext uri="{FF2B5EF4-FFF2-40B4-BE49-F238E27FC236}">
                        <a16:creationId xmlns:a16="http://schemas.microsoft.com/office/drawing/2014/main" id="{A4CA6D3E-EA43-104B-9B67-575AAFF5F782}"/>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a:extLst>
                      <a:ext uri="{FF2B5EF4-FFF2-40B4-BE49-F238E27FC236}">
                        <a16:creationId xmlns:a16="http://schemas.microsoft.com/office/drawing/2014/main" id="{52CA7C1C-5B93-B840-BA90-DD50C3312C4E}"/>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a:extLst>
                      <a:ext uri="{FF2B5EF4-FFF2-40B4-BE49-F238E27FC236}">
                        <a16:creationId xmlns:a16="http://schemas.microsoft.com/office/drawing/2014/main" id="{EC67CECF-A608-6B4F-B561-71BA7843401A}"/>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a:extLst>
                      <a:ext uri="{FF2B5EF4-FFF2-40B4-BE49-F238E27FC236}">
                        <a16:creationId xmlns:a16="http://schemas.microsoft.com/office/drawing/2014/main" id="{D3FF9D2C-FF3C-7949-8C54-066602E83630}"/>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2" name="Textfeld 181">
                  <a:extLst>
                    <a:ext uri="{FF2B5EF4-FFF2-40B4-BE49-F238E27FC236}">
                      <a16:creationId xmlns:a16="http://schemas.microsoft.com/office/drawing/2014/main" id="{EA5905DE-1A73-C846-8F8B-2060990A4065}"/>
                    </a:ext>
                  </a:extLst>
                </p:cNvPr>
                <p:cNvSpPr txBox="1"/>
                <p:nvPr/>
              </p:nvSpPr>
              <p:spPr>
                <a:xfrm>
                  <a:off x="4883475" y="3320424"/>
                  <a:ext cx="457506" cy="403957"/>
                </a:xfrm>
                <a:prstGeom prst="rect">
                  <a:avLst/>
                </a:prstGeom>
                <a:noFill/>
                <a:ln>
                  <a:noFill/>
                </a:ln>
              </p:spPr>
              <p:txBody>
                <a:bodyPr wrap="square" rtlCol="0">
                  <a:spAutoFit/>
                </a:bodyPr>
                <a:lstStyle/>
                <a:p>
                  <a:r>
                    <a:rPr lang="de-DE" sz="600" dirty="0">
                      <a:latin typeface="Helvetica" pitchFamily="2" charset="0"/>
                    </a:rPr>
                    <a:t>NCS-1510</a:t>
                  </a:r>
                </a:p>
                <a:p>
                  <a:r>
                    <a:rPr lang="de-DE" sz="600" dirty="0">
                      <a:latin typeface="Helvetica" pitchFamily="2" charset="0"/>
                    </a:rPr>
                    <a:t>4</a:t>
                  </a:r>
                </a:p>
              </p:txBody>
            </p:sp>
            <p:sp>
              <p:nvSpPr>
                <p:cNvPr id="183" name="Textfeld 182">
                  <a:extLst>
                    <a:ext uri="{FF2B5EF4-FFF2-40B4-BE49-F238E27FC236}">
                      <a16:creationId xmlns:a16="http://schemas.microsoft.com/office/drawing/2014/main" id="{3A74DE2C-EF8F-1B4F-8730-5D2D290212B2}"/>
                    </a:ext>
                  </a:extLst>
                </p:cNvPr>
                <p:cNvSpPr txBox="1"/>
                <p:nvPr/>
              </p:nvSpPr>
              <p:spPr>
                <a:xfrm>
                  <a:off x="3243529" y="3650283"/>
                  <a:ext cx="457506" cy="369332"/>
                </a:xfrm>
                <a:prstGeom prst="rect">
                  <a:avLst/>
                </a:prstGeom>
                <a:noFill/>
                <a:ln>
                  <a:noFill/>
                </a:ln>
              </p:spPr>
              <p:txBody>
                <a:bodyPr wrap="square" rtlCol="0">
                  <a:spAutoFit/>
                </a:bodyPr>
                <a:lstStyle/>
                <a:p>
                  <a:r>
                    <a:rPr lang="de-DE" sz="600" dirty="0">
                      <a:solidFill>
                        <a:srgbClr val="48B0F0"/>
                      </a:solidFill>
                      <a:latin typeface="Helvetica" pitchFamily="2" charset="0"/>
                    </a:rPr>
                    <a:t>NCS-1510</a:t>
                  </a:r>
                </a:p>
                <a:p>
                  <a:r>
                    <a:rPr lang="de-DE" sz="600" dirty="0">
                      <a:solidFill>
                        <a:srgbClr val="48B0F0"/>
                      </a:solidFill>
                      <a:latin typeface="Helvetica" pitchFamily="2" charset="0"/>
                    </a:rPr>
                    <a:t>5</a:t>
                  </a:r>
                </a:p>
              </p:txBody>
            </p:sp>
            <p:sp>
              <p:nvSpPr>
                <p:cNvPr id="184" name="Textfeld 183">
                  <a:extLst>
                    <a:ext uri="{FF2B5EF4-FFF2-40B4-BE49-F238E27FC236}">
                      <a16:creationId xmlns:a16="http://schemas.microsoft.com/office/drawing/2014/main" id="{5F06CFDC-B807-D041-8520-18185CA10CDA}"/>
                    </a:ext>
                  </a:extLst>
                </p:cNvPr>
                <p:cNvSpPr txBox="1"/>
                <p:nvPr/>
              </p:nvSpPr>
              <p:spPr>
                <a:xfrm>
                  <a:off x="3693792" y="3650283"/>
                  <a:ext cx="457506" cy="403957"/>
                </a:xfrm>
                <a:prstGeom prst="rect">
                  <a:avLst/>
                </a:prstGeom>
                <a:noFill/>
                <a:ln>
                  <a:noFill/>
                </a:ln>
              </p:spPr>
              <p:txBody>
                <a:bodyPr wrap="square" rtlCol="0">
                  <a:spAutoFit/>
                </a:bodyPr>
                <a:lstStyle/>
                <a:p>
                  <a:r>
                    <a:rPr lang="de-DE" sz="600" dirty="0">
                      <a:latin typeface="Helvetica" pitchFamily="2" charset="0"/>
                    </a:rPr>
                    <a:t>NCS-1510</a:t>
                  </a:r>
                </a:p>
                <a:p>
                  <a:r>
                    <a:rPr lang="de-DE" sz="600" dirty="0">
                      <a:latin typeface="Helvetica" pitchFamily="2" charset="0"/>
                    </a:rPr>
                    <a:t>6</a:t>
                  </a:r>
                </a:p>
              </p:txBody>
            </p:sp>
            <p:sp>
              <p:nvSpPr>
                <p:cNvPr id="185" name="Textfeld 184">
                  <a:extLst>
                    <a:ext uri="{FF2B5EF4-FFF2-40B4-BE49-F238E27FC236}">
                      <a16:creationId xmlns:a16="http://schemas.microsoft.com/office/drawing/2014/main" id="{48A26826-23AF-6947-87A1-0FC8F66BF65C}"/>
                    </a:ext>
                  </a:extLst>
                </p:cNvPr>
                <p:cNvSpPr txBox="1"/>
                <p:nvPr/>
              </p:nvSpPr>
              <p:spPr>
                <a:xfrm>
                  <a:off x="4142125" y="3650283"/>
                  <a:ext cx="457506" cy="276999"/>
                </a:xfrm>
                <a:prstGeom prst="rect">
                  <a:avLst/>
                </a:prstGeom>
                <a:noFill/>
                <a:ln>
                  <a:noFill/>
                </a:ln>
              </p:spPr>
              <p:txBody>
                <a:bodyPr wrap="square" rtlCol="0">
                  <a:spAutoFit/>
                </a:bodyPr>
                <a:lstStyle/>
                <a:p>
                  <a:r>
                    <a:rPr lang="de-DE" sz="600" dirty="0">
                      <a:latin typeface="Helvetica" pitchFamily="2" charset="0"/>
                    </a:rPr>
                    <a:t>NCS-70</a:t>
                  </a:r>
                </a:p>
                <a:p>
                  <a:r>
                    <a:rPr lang="de-DE" sz="600" dirty="0">
                      <a:latin typeface="Helvetica" pitchFamily="2" charset="0"/>
                    </a:rPr>
                    <a:t>1</a:t>
                  </a:r>
                </a:p>
              </p:txBody>
            </p:sp>
            <p:sp>
              <p:nvSpPr>
                <p:cNvPr id="186" name="Textfeld 185">
                  <a:extLst>
                    <a:ext uri="{FF2B5EF4-FFF2-40B4-BE49-F238E27FC236}">
                      <a16:creationId xmlns:a16="http://schemas.microsoft.com/office/drawing/2014/main" id="{64979267-3658-B641-A3FA-42F474815791}"/>
                    </a:ext>
                  </a:extLst>
                </p:cNvPr>
                <p:cNvSpPr txBox="1"/>
                <p:nvPr/>
              </p:nvSpPr>
              <p:spPr>
                <a:xfrm>
                  <a:off x="4634008" y="3650283"/>
                  <a:ext cx="457506" cy="276999"/>
                </a:xfrm>
                <a:prstGeom prst="rect">
                  <a:avLst/>
                </a:prstGeom>
                <a:noFill/>
                <a:ln>
                  <a:noFill/>
                </a:ln>
              </p:spPr>
              <p:txBody>
                <a:bodyPr wrap="square" rtlCol="0">
                  <a:spAutoFit/>
                </a:bodyPr>
                <a:lstStyle/>
                <a:p>
                  <a:r>
                    <a:rPr lang="de-DE" sz="600" dirty="0">
                      <a:latin typeface="Helvetica" pitchFamily="2" charset="0"/>
                    </a:rPr>
                    <a:t>NCS-70</a:t>
                  </a:r>
                </a:p>
                <a:p>
                  <a:r>
                    <a:rPr lang="de-DE" sz="600" dirty="0">
                      <a:latin typeface="Helvetica" pitchFamily="2" charset="0"/>
                    </a:rPr>
                    <a:t>2</a:t>
                  </a:r>
                </a:p>
              </p:txBody>
            </p:sp>
            <p:sp>
              <p:nvSpPr>
                <p:cNvPr id="187" name="Textfeld 186">
                  <a:extLst>
                    <a:ext uri="{FF2B5EF4-FFF2-40B4-BE49-F238E27FC236}">
                      <a16:creationId xmlns:a16="http://schemas.microsoft.com/office/drawing/2014/main" id="{52254B68-CFE7-7C49-AF8B-5425B7A68EF7}"/>
                    </a:ext>
                  </a:extLst>
                </p:cNvPr>
                <p:cNvSpPr txBox="1"/>
                <p:nvPr/>
              </p:nvSpPr>
              <p:spPr>
                <a:xfrm>
                  <a:off x="5064248" y="3650283"/>
                  <a:ext cx="457506" cy="276999"/>
                </a:xfrm>
                <a:prstGeom prst="rect">
                  <a:avLst/>
                </a:prstGeom>
                <a:noFill/>
                <a:ln>
                  <a:noFill/>
                </a:ln>
              </p:spPr>
              <p:txBody>
                <a:bodyPr wrap="square" rtlCol="0">
                  <a:spAutoFit/>
                </a:bodyPr>
                <a:lstStyle/>
                <a:p>
                  <a:r>
                    <a:rPr lang="de-DE" sz="600" dirty="0">
                      <a:latin typeface="Helvetica" pitchFamily="2" charset="0"/>
                    </a:rPr>
                    <a:t>NCS-70</a:t>
                  </a:r>
                </a:p>
                <a:p>
                  <a:r>
                    <a:rPr lang="de-DE" sz="600" dirty="0">
                      <a:latin typeface="Helvetica" pitchFamily="2" charset="0"/>
                    </a:rPr>
                    <a:t>3</a:t>
                  </a:r>
                </a:p>
              </p:txBody>
            </p:sp>
          </p:grpSp>
          <p:sp>
            <p:nvSpPr>
              <p:cNvPr id="216" name="Textfeld 215">
                <a:extLst>
                  <a:ext uri="{FF2B5EF4-FFF2-40B4-BE49-F238E27FC236}">
                    <a16:creationId xmlns:a16="http://schemas.microsoft.com/office/drawing/2014/main" id="{DB56C9D1-7045-CB42-94D8-45F4B1B12967}"/>
                  </a:ext>
                </a:extLst>
              </p:cNvPr>
              <p:cNvSpPr txBox="1"/>
              <p:nvPr/>
            </p:nvSpPr>
            <p:spPr>
              <a:xfrm>
                <a:off x="4227849" y="1612800"/>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217" name="Textfeld 216">
                <a:extLst>
                  <a:ext uri="{FF2B5EF4-FFF2-40B4-BE49-F238E27FC236}">
                    <a16:creationId xmlns:a16="http://schemas.microsoft.com/office/drawing/2014/main" id="{4FAA2964-3C12-764C-8D0E-1CB7E3BD766F}"/>
                  </a:ext>
                </a:extLst>
              </p:cNvPr>
              <p:cNvSpPr txBox="1"/>
              <p:nvPr/>
            </p:nvSpPr>
            <p:spPr>
              <a:xfrm>
                <a:off x="4676936" y="1609375"/>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grpSp>
          <p:nvGrpSpPr>
            <p:cNvPr id="105" name="Gruppieren 104">
              <a:extLst>
                <a:ext uri="{FF2B5EF4-FFF2-40B4-BE49-F238E27FC236}">
                  <a16:creationId xmlns:a16="http://schemas.microsoft.com/office/drawing/2014/main" id="{F95D8694-8181-CD4F-A921-8906F2485DD5}"/>
                </a:ext>
              </a:extLst>
            </p:cNvPr>
            <p:cNvGrpSpPr/>
            <p:nvPr/>
          </p:nvGrpSpPr>
          <p:grpSpPr>
            <a:xfrm>
              <a:off x="3961101" y="4582216"/>
              <a:ext cx="2891791" cy="2838483"/>
              <a:chOff x="2997320" y="2823023"/>
              <a:chExt cx="2891791" cy="2838483"/>
            </a:xfrm>
          </p:grpSpPr>
          <p:grpSp>
            <p:nvGrpSpPr>
              <p:cNvPr id="106" name="Gruppieren 105">
                <a:extLst>
                  <a:ext uri="{FF2B5EF4-FFF2-40B4-BE49-F238E27FC236}">
                    <a16:creationId xmlns:a16="http://schemas.microsoft.com/office/drawing/2014/main" id="{7039EA44-49E4-8643-A7D5-DAF0CB268542}"/>
                  </a:ext>
                </a:extLst>
              </p:cNvPr>
              <p:cNvGrpSpPr/>
              <p:nvPr/>
            </p:nvGrpSpPr>
            <p:grpSpPr>
              <a:xfrm>
                <a:off x="2997320" y="2823023"/>
                <a:ext cx="2891791" cy="2838483"/>
                <a:chOff x="4704079" y="1994688"/>
                <a:chExt cx="4053841" cy="4040352"/>
              </a:xfrm>
            </p:grpSpPr>
            <p:sp>
              <p:nvSpPr>
                <p:cNvPr id="219" name="Oval 218">
                  <a:extLst>
                    <a:ext uri="{FF2B5EF4-FFF2-40B4-BE49-F238E27FC236}">
                      <a16:creationId xmlns:a16="http://schemas.microsoft.com/office/drawing/2014/main" id="{8098EDD4-74BF-0241-80B0-55AA47646FE0}"/>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220" name="Gerade Verbindung 219">
                  <a:extLst>
                    <a:ext uri="{FF2B5EF4-FFF2-40B4-BE49-F238E27FC236}">
                      <a16:creationId xmlns:a16="http://schemas.microsoft.com/office/drawing/2014/main" id="{67FAFEED-DFA1-EA4D-A19E-6A29329863B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a:extLst>
                    <a:ext uri="{FF2B5EF4-FFF2-40B4-BE49-F238E27FC236}">
                      <a16:creationId xmlns:a16="http://schemas.microsoft.com/office/drawing/2014/main" id="{5A1184B8-C83E-AE49-98D6-42E6BE388875}"/>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a:extLst>
                    <a:ext uri="{FF2B5EF4-FFF2-40B4-BE49-F238E27FC236}">
                      <a16:creationId xmlns:a16="http://schemas.microsoft.com/office/drawing/2014/main" id="{2EAD09CB-6844-DF48-81E0-8FA0C0F60AE3}"/>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a:extLst>
                    <a:ext uri="{FF2B5EF4-FFF2-40B4-BE49-F238E27FC236}">
                      <a16:creationId xmlns:a16="http://schemas.microsoft.com/office/drawing/2014/main" id="{5E8D8FB9-BB31-5744-B7E3-C065EB5BCC6A}"/>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a:extLst>
                    <a:ext uri="{FF2B5EF4-FFF2-40B4-BE49-F238E27FC236}">
                      <a16:creationId xmlns:a16="http://schemas.microsoft.com/office/drawing/2014/main" id="{4C98E439-3FF0-3E46-951C-382A66A6B65C}"/>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a:extLst>
                    <a:ext uri="{FF2B5EF4-FFF2-40B4-BE49-F238E27FC236}">
                      <a16:creationId xmlns:a16="http://schemas.microsoft.com/office/drawing/2014/main" id="{6DE94582-67B7-0840-BBCB-717A089AC5F6}"/>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a:extLst>
                    <a:ext uri="{FF2B5EF4-FFF2-40B4-BE49-F238E27FC236}">
                      <a16:creationId xmlns:a16="http://schemas.microsoft.com/office/drawing/2014/main" id="{6A738227-BE6C-9A47-9C71-20CB21CA12C1}"/>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a:extLst>
                    <a:ext uri="{FF2B5EF4-FFF2-40B4-BE49-F238E27FC236}">
                      <a16:creationId xmlns:a16="http://schemas.microsoft.com/office/drawing/2014/main" id="{4DABDA56-0EF2-244B-8359-E849E3F70062}"/>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a:extLst>
                    <a:ext uri="{FF2B5EF4-FFF2-40B4-BE49-F238E27FC236}">
                      <a16:creationId xmlns:a16="http://schemas.microsoft.com/office/drawing/2014/main" id="{87021DA4-48C8-4C4A-BB29-58FF03BA7AA4}"/>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 Verbindung 228">
                  <a:extLst>
                    <a:ext uri="{FF2B5EF4-FFF2-40B4-BE49-F238E27FC236}">
                      <a16:creationId xmlns:a16="http://schemas.microsoft.com/office/drawing/2014/main" id="{29A75048-1EAE-DA48-BF6D-B47A92061DFC}"/>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Gerade Verbindung 229">
                  <a:extLst>
                    <a:ext uri="{FF2B5EF4-FFF2-40B4-BE49-F238E27FC236}">
                      <a16:creationId xmlns:a16="http://schemas.microsoft.com/office/drawing/2014/main" id="{CE5EC5C9-5AD0-2744-ADCC-DB11CAD2A7D7}"/>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Gerade Verbindung 230">
                  <a:extLst>
                    <a:ext uri="{FF2B5EF4-FFF2-40B4-BE49-F238E27FC236}">
                      <a16:creationId xmlns:a16="http://schemas.microsoft.com/office/drawing/2014/main" id="{99DB84AE-6A51-9740-88E9-7B87B902F6DD}"/>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Gerade Verbindung 231">
                  <a:extLst>
                    <a:ext uri="{FF2B5EF4-FFF2-40B4-BE49-F238E27FC236}">
                      <a16:creationId xmlns:a16="http://schemas.microsoft.com/office/drawing/2014/main" id="{DA52F74B-BF50-F442-8001-0BF40DA05331}"/>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a:extLst>
                    <a:ext uri="{FF2B5EF4-FFF2-40B4-BE49-F238E27FC236}">
                      <a16:creationId xmlns:a16="http://schemas.microsoft.com/office/drawing/2014/main" id="{57B31378-E7AB-A74E-9EE4-A5CC97F2AF86}"/>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Gerade Verbindung 233">
                  <a:extLst>
                    <a:ext uri="{FF2B5EF4-FFF2-40B4-BE49-F238E27FC236}">
                      <a16:creationId xmlns:a16="http://schemas.microsoft.com/office/drawing/2014/main" id="{0BC0E240-1AE2-AE43-8383-CD065986026C}"/>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Gerade Verbindung 234">
                  <a:extLst>
                    <a:ext uri="{FF2B5EF4-FFF2-40B4-BE49-F238E27FC236}">
                      <a16:creationId xmlns:a16="http://schemas.microsoft.com/office/drawing/2014/main" id="{88B988A6-8E35-FD42-A6F2-535DEED9B34D}"/>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a:extLst>
                    <a:ext uri="{FF2B5EF4-FFF2-40B4-BE49-F238E27FC236}">
                      <a16:creationId xmlns:a16="http://schemas.microsoft.com/office/drawing/2014/main" id="{256EAAFF-7785-2F42-91F3-443A7DC55867}"/>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Gerade Verbindung 236">
                  <a:extLst>
                    <a:ext uri="{FF2B5EF4-FFF2-40B4-BE49-F238E27FC236}">
                      <a16:creationId xmlns:a16="http://schemas.microsoft.com/office/drawing/2014/main" id="{411B2731-0E19-E24C-94C6-C6FD431493F0}"/>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Gerade Verbindung 237">
                  <a:extLst>
                    <a:ext uri="{FF2B5EF4-FFF2-40B4-BE49-F238E27FC236}">
                      <a16:creationId xmlns:a16="http://schemas.microsoft.com/office/drawing/2014/main" id="{DB4EA170-BB43-B741-912E-DA100B6FDFB2}"/>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Gerade Verbindung 238">
                  <a:extLst>
                    <a:ext uri="{FF2B5EF4-FFF2-40B4-BE49-F238E27FC236}">
                      <a16:creationId xmlns:a16="http://schemas.microsoft.com/office/drawing/2014/main" id="{AC1660BE-4989-6C4D-8D8B-8AF8C64FE5CB}"/>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Gerade Verbindung 239">
                  <a:extLst>
                    <a:ext uri="{FF2B5EF4-FFF2-40B4-BE49-F238E27FC236}">
                      <a16:creationId xmlns:a16="http://schemas.microsoft.com/office/drawing/2014/main" id="{C16C6086-9DA3-2744-97EB-C48356069F6E}"/>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a:extLst>
                    <a:ext uri="{FF2B5EF4-FFF2-40B4-BE49-F238E27FC236}">
                      <a16:creationId xmlns:a16="http://schemas.microsoft.com/office/drawing/2014/main" id="{1CDB4262-5FDF-C049-84AA-7C53ACE021A1}"/>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a:extLst>
                    <a:ext uri="{FF2B5EF4-FFF2-40B4-BE49-F238E27FC236}">
                      <a16:creationId xmlns:a16="http://schemas.microsoft.com/office/drawing/2014/main" id="{FE745081-18B4-F34C-AF25-B39EF94EA060}"/>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a:extLst>
                    <a:ext uri="{FF2B5EF4-FFF2-40B4-BE49-F238E27FC236}">
                      <a16:creationId xmlns:a16="http://schemas.microsoft.com/office/drawing/2014/main" id="{DE98FA52-99F0-E24E-88FD-21E12DB082EB}"/>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a:extLst>
                    <a:ext uri="{FF2B5EF4-FFF2-40B4-BE49-F238E27FC236}">
                      <a16:creationId xmlns:a16="http://schemas.microsoft.com/office/drawing/2014/main" id="{A4ECA851-1376-F049-9BFE-17F4E991C319}"/>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a:extLst>
                    <a:ext uri="{FF2B5EF4-FFF2-40B4-BE49-F238E27FC236}">
                      <a16:creationId xmlns:a16="http://schemas.microsoft.com/office/drawing/2014/main" id="{D0A120A1-0ECE-DB4B-BD40-2D7B9F451E42}"/>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a:extLst>
                    <a:ext uri="{FF2B5EF4-FFF2-40B4-BE49-F238E27FC236}">
                      <a16:creationId xmlns:a16="http://schemas.microsoft.com/office/drawing/2014/main" id="{2928365B-1EEB-C241-9D38-FA1FAC164794}"/>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Textfeld 106">
                <a:extLst>
                  <a:ext uri="{FF2B5EF4-FFF2-40B4-BE49-F238E27FC236}">
                    <a16:creationId xmlns:a16="http://schemas.microsoft.com/office/drawing/2014/main" id="{CD1F12FE-1D2C-874A-AA3A-F48EAE795EC9}"/>
                  </a:ext>
                </a:extLst>
              </p:cNvPr>
              <p:cNvSpPr txBox="1"/>
              <p:nvPr/>
            </p:nvSpPr>
            <p:spPr>
              <a:xfrm>
                <a:off x="3536626" y="3320424"/>
                <a:ext cx="457506" cy="403957"/>
              </a:xfrm>
              <a:prstGeom prst="rect">
                <a:avLst/>
              </a:prstGeom>
              <a:noFill/>
              <a:ln>
                <a:noFill/>
              </a:ln>
            </p:spPr>
            <p:txBody>
              <a:bodyPr wrap="square" rtlCol="0">
                <a:spAutoFit/>
              </a:bodyPr>
              <a:lstStyle/>
              <a:p>
                <a:r>
                  <a:rPr lang="de-DE" sz="600" dirty="0">
                    <a:latin typeface="Helvetica" pitchFamily="2" charset="0"/>
                  </a:rPr>
                  <a:t>NCS-1510</a:t>
                </a:r>
              </a:p>
              <a:p>
                <a:r>
                  <a:rPr lang="de-DE" sz="600" dirty="0">
                    <a:latin typeface="Helvetica" pitchFamily="2" charset="0"/>
                  </a:rPr>
                  <a:t>7</a:t>
                </a:r>
              </a:p>
            </p:txBody>
          </p:sp>
          <p:sp>
            <p:nvSpPr>
              <p:cNvPr id="108" name="Textfeld 107">
                <a:extLst>
                  <a:ext uri="{FF2B5EF4-FFF2-40B4-BE49-F238E27FC236}">
                    <a16:creationId xmlns:a16="http://schemas.microsoft.com/office/drawing/2014/main" id="{AE7B4345-8CD3-DE4F-86B2-9FC383DBFDDC}"/>
                  </a:ext>
                </a:extLst>
              </p:cNvPr>
              <p:cNvSpPr txBox="1"/>
              <p:nvPr/>
            </p:nvSpPr>
            <p:spPr>
              <a:xfrm>
                <a:off x="3988189" y="3320424"/>
                <a:ext cx="457506" cy="403957"/>
              </a:xfrm>
              <a:prstGeom prst="rect">
                <a:avLst/>
              </a:prstGeom>
              <a:noFill/>
              <a:ln>
                <a:noFill/>
              </a:ln>
            </p:spPr>
            <p:txBody>
              <a:bodyPr wrap="square" rtlCol="0">
                <a:spAutoFit/>
              </a:bodyPr>
              <a:lstStyle/>
              <a:p>
                <a:r>
                  <a:rPr lang="de-DE" sz="600" dirty="0">
                    <a:latin typeface="Helvetica" pitchFamily="2" charset="0"/>
                  </a:rPr>
                  <a:t>NCS-1510</a:t>
                </a:r>
              </a:p>
              <a:p>
                <a:r>
                  <a:rPr lang="de-DE" sz="600" dirty="0">
                    <a:latin typeface="Helvetica" pitchFamily="2" charset="0"/>
                  </a:rPr>
                  <a:t>8</a:t>
                </a:r>
              </a:p>
            </p:txBody>
          </p:sp>
          <p:sp>
            <p:nvSpPr>
              <p:cNvPr id="109" name="Textfeld 108">
                <a:extLst>
                  <a:ext uri="{FF2B5EF4-FFF2-40B4-BE49-F238E27FC236}">
                    <a16:creationId xmlns:a16="http://schemas.microsoft.com/office/drawing/2014/main" id="{E24A2EAF-A3DE-7745-9620-4834F1FCD95E}"/>
                  </a:ext>
                </a:extLst>
              </p:cNvPr>
              <p:cNvSpPr txBox="1"/>
              <p:nvPr/>
            </p:nvSpPr>
            <p:spPr>
              <a:xfrm>
                <a:off x="4437883" y="3320424"/>
                <a:ext cx="457506" cy="403957"/>
              </a:xfrm>
              <a:prstGeom prst="rect">
                <a:avLst/>
              </a:prstGeom>
              <a:noFill/>
              <a:ln>
                <a:noFill/>
              </a:ln>
            </p:spPr>
            <p:txBody>
              <a:bodyPr wrap="square" rtlCol="0">
                <a:spAutoFit/>
              </a:bodyPr>
              <a:lstStyle/>
              <a:p>
                <a:r>
                  <a:rPr lang="de-DE" sz="600" dirty="0">
                    <a:latin typeface="Helvetica" pitchFamily="2" charset="0"/>
                  </a:rPr>
                  <a:t>NCS-1510</a:t>
                </a:r>
              </a:p>
              <a:p>
                <a:r>
                  <a:rPr lang="de-DE" sz="600" dirty="0">
                    <a:latin typeface="Helvetica" pitchFamily="2" charset="0"/>
                  </a:rPr>
                  <a:t>9</a:t>
                </a:r>
              </a:p>
            </p:txBody>
          </p:sp>
          <p:sp>
            <p:nvSpPr>
              <p:cNvPr id="110" name="Textfeld 109">
                <a:extLst>
                  <a:ext uri="{FF2B5EF4-FFF2-40B4-BE49-F238E27FC236}">
                    <a16:creationId xmlns:a16="http://schemas.microsoft.com/office/drawing/2014/main" id="{37C541E8-1103-1B43-948B-EBAC6A56034C}"/>
                  </a:ext>
                </a:extLst>
              </p:cNvPr>
              <p:cNvSpPr txBox="1"/>
              <p:nvPr/>
            </p:nvSpPr>
            <p:spPr>
              <a:xfrm>
                <a:off x="4883475" y="3320424"/>
                <a:ext cx="457506" cy="403957"/>
              </a:xfrm>
              <a:prstGeom prst="rect">
                <a:avLst/>
              </a:prstGeom>
              <a:noFill/>
              <a:ln>
                <a:noFill/>
              </a:ln>
            </p:spPr>
            <p:txBody>
              <a:bodyPr wrap="square" rtlCol="0">
                <a:spAutoFit/>
              </a:bodyPr>
              <a:lstStyle/>
              <a:p>
                <a:r>
                  <a:rPr lang="de-DE" sz="600" dirty="0">
                    <a:latin typeface="Helvetica" pitchFamily="2" charset="0"/>
                  </a:rPr>
                  <a:t>NCS-1510</a:t>
                </a:r>
              </a:p>
              <a:p>
                <a:r>
                  <a:rPr lang="de-DE" sz="600" dirty="0">
                    <a:latin typeface="Helvetica" pitchFamily="2" charset="0"/>
                  </a:rPr>
                  <a:t>10</a:t>
                </a:r>
              </a:p>
            </p:txBody>
          </p:sp>
          <p:sp>
            <p:nvSpPr>
              <p:cNvPr id="111" name="Textfeld 110">
                <a:extLst>
                  <a:ext uri="{FF2B5EF4-FFF2-40B4-BE49-F238E27FC236}">
                    <a16:creationId xmlns:a16="http://schemas.microsoft.com/office/drawing/2014/main" id="{467117A2-5E44-3641-A31A-7CCA46DB8C51}"/>
                  </a:ext>
                </a:extLst>
              </p:cNvPr>
              <p:cNvSpPr txBox="1"/>
              <p:nvPr/>
            </p:nvSpPr>
            <p:spPr>
              <a:xfrm>
                <a:off x="3243529" y="3650283"/>
                <a:ext cx="457506" cy="403957"/>
              </a:xfrm>
              <a:prstGeom prst="rect">
                <a:avLst/>
              </a:prstGeom>
              <a:noFill/>
              <a:ln>
                <a:noFill/>
              </a:ln>
            </p:spPr>
            <p:txBody>
              <a:bodyPr wrap="square" rtlCol="0">
                <a:spAutoFit/>
              </a:bodyPr>
              <a:lstStyle/>
              <a:p>
                <a:r>
                  <a:rPr lang="de-DE" sz="600" dirty="0">
                    <a:latin typeface="Helvetica" pitchFamily="2" charset="0"/>
                  </a:rPr>
                  <a:t>NCS-1510</a:t>
                </a:r>
              </a:p>
              <a:p>
                <a:r>
                  <a:rPr lang="de-DE" sz="600" dirty="0">
                    <a:latin typeface="Helvetica" pitchFamily="2" charset="0"/>
                  </a:rPr>
                  <a:t>11</a:t>
                </a:r>
              </a:p>
            </p:txBody>
          </p:sp>
          <p:sp>
            <p:nvSpPr>
              <p:cNvPr id="112" name="Textfeld 111">
                <a:extLst>
                  <a:ext uri="{FF2B5EF4-FFF2-40B4-BE49-F238E27FC236}">
                    <a16:creationId xmlns:a16="http://schemas.microsoft.com/office/drawing/2014/main" id="{C0FC2841-0B5E-F24E-92E4-B7823DF6554A}"/>
                  </a:ext>
                </a:extLst>
              </p:cNvPr>
              <p:cNvSpPr txBox="1"/>
              <p:nvPr/>
            </p:nvSpPr>
            <p:spPr>
              <a:xfrm>
                <a:off x="3693792" y="3650283"/>
                <a:ext cx="457506" cy="403957"/>
              </a:xfrm>
              <a:prstGeom prst="rect">
                <a:avLst/>
              </a:prstGeom>
              <a:noFill/>
              <a:ln>
                <a:noFill/>
              </a:ln>
            </p:spPr>
            <p:txBody>
              <a:bodyPr wrap="square" rtlCol="0">
                <a:spAutoFit/>
              </a:bodyPr>
              <a:lstStyle/>
              <a:p>
                <a:r>
                  <a:rPr lang="de-DE" sz="600" dirty="0">
                    <a:latin typeface="Helvetica" pitchFamily="2" charset="0"/>
                  </a:rPr>
                  <a:t>NCS-1510</a:t>
                </a:r>
              </a:p>
              <a:p>
                <a:r>
                  <a:rPr lang="de-DE" sz="600" dirty="0">
                    <a:latin typeface="Helvetica" pitchFamily="2" charset="0"/>
                  </a:rPr>
                  <a:t>12</a:t>
                </a:r>
              </a:p>
            </p:txBody>
          </p:sp>
          <p:sp>
            <p:nvSpPr>
              <p:cNvPr id="113" name="Textfeld 112">
                <a:extLst>
                  <a:ext uri="{FF2B5EF4-FFF2-40B4-BE49-F238E27FC236}">
                    <a16:creationId xmlns:a16="http://schemas.microsoft.com/office/drawing/2014/main" id="{1E864F3D-3CB2-524B-A8FB-898A299D4650}"/>
                  </a:ext>
                </a:extLst>
              </p:cNvPr>
              <p:cNvSpPr txBox="1"/>
              <p:nvPr/>
            </p:nvSpPr>
            <p:spPr>
              <a:xfrm>
                <a:off x="4142125" y="3650283"/>
                <a:ext cx="457506" cy="403957"/>
              </a:xfrm>
              <a:prstGeom prst="rect">
                <a:avLst/>
              </a:prstGeom>
              <a:noFill/>
              <a:ln>
                <a:noFill/>
              </a:ln>
            </p:spPr>
            <p:txBody>
              <a:bodyPr wrap="square" rtlCol="0">
                <a:spAutoFit/>
              </a:bodyPr>
              <a:lstStyle/>
              <a:p>
                <a:r>
                  <a:rPr lang="de-DE" sz="600" dirty="0">
                    <a:latin typeface="Helvetica" pitchFamily="2" charset="0"/>
                  </a:rPr>
                  <a:t>NCS-1510</a:t>
                </a:r>
              </a:p>
              <a:p>
                <a:r>
                  <a:rPr lang="de-DE" sz="600" dirty="0">
                    <a:latin typeface="Helvetica" pitchFamily="2" charset="0"/>
                  </a:rPr>
                  <a:t>13</a:t>
                </a:r>
              </a:p>
            </p:txBody>
          </p:sp>
          <p:sp>
            <p:nvSpPr>
              <p:cNvPr id="170" name="Textfeld 169">
                <a:extLst>
                  <a:ext uri="{FF2B5EF4-FFF2-40B4-BE49-F238E27FC236}">
                    <a16:creationId xmlns:a16="http://schemas.microsoft.com/office/drawing/2014/main" id="{521CE981-65D5-664A-BE94-885589937FBF}"/>
                  </a:ext>
                </a:extLst>
              </p:cNvPr>
              <p:cNvSpPr txBox="1"/>
              <p:nvPr/>
            </p:nvSpPr>
            <p:spPr>
              <a:xfrm>
                <a:off x="4634008" y="3650283"/>
                <a:ext cx="457506" cy="403957"/>
              </a:xfrm>
              <a:prstGeom prst="rect">
                <a:avLst/>
              </a:prstGeom>
              <a:noFill/>
              <a:ln>
                <a:noFill/>
              </a:ln>
            </p:spPr>
            <p:txBody>
              <a:bodyPr wrap="square" rtlCol="0">
                <a:spAutoFit/>
              </a:bodyPr>
              <a:lstStyle/>
              <a:p>
                <a:r>
                  <a:rPr lang="de-DE" sz="600" dirty="0">
                    <a:latin typeface="Helvetica" pitchFamily="2" charset="0"/>
                  </a:rPr>
                  <a:t>NCS-1510</a:t>
                </a:r>
              </a:p>
              <a:p>
                <a:r>
                  <a:rPr lang="de-DE" sz="600" dirty="0">
                    <a:latin typeface="Helvetica" pitchFamily="2" charset="0"/>
                  </a:rPr>
                  <a:t>14</a:t>
                </a:r>
              </a:p>
            </p:txBody>
          </p:sp>
          <p:sp>
            <p:nvSpPr>
              <p:cNvPr id="172" name="Textfeld 171">
                <a:extLst>
                  <a:ext uri="{FF2B5EF4-FFF2-40B4-BE49-F238E27FC236}">
                    <a16:creationId xmlns:a16="http://schemas.microsoft.com/office/drawing/2014/main" id="{BA8C33D4-DB72-4648-8FFF-9FCB74BF8F4B}"/>
                  </a:ext>
                </a:extLst>
              </p:cNvPr>
              <p:cNvSpPr txBox="1"/>
              <p:nvPr/>
            </p:nvSpPr>
            <p:spPr>
              <a:xfrm>
                <a:off x="5064248" y="3650283"/>
                <a:ext cx="457506" cy="403957"/>
              </a:xfrm>
              <a:prstGeom prst="rect">
                <a:avLst/>
              </a:prstGeom>
              <a:noFill/>
              <a:ln>
                <a:noFill/>
              </a:ln>
            </p:spPr>
            <p:txBody>
              <a:bodyPr wrap="square" rtlCol="0">
                <a:spAutoFit/>
              </a:bodyPr>
              <a:lstStyle/>
              <a:p>
                <a:r>
                  <a:rPr lang="de-DE" sz="600" dirty="0">
                    <a:latin typeface="Helvetica" pitchFamily="2" charset="0"/>
                  </a:rPr>
                  <a:t>NCS-1510</a:t>
                </a:r>
              </a:p>
              <a:p>
                <a:r>
                  <a:rPr lang="de-DE" sz="600" dirty="0">
                    <a:latin typeface="Helvetica" pitchFamily="2" charset="0"/>
                  </a:rPr>
                  <a:t>15</a:t>
                </a:r>
              </a:p>
            </p:txBody>
          </p:sp>
        </p:grpSp>
        <p:sp>
          <p:nvSpPr>
            <p:cNvPr id="249" name="Textfeld 248">
              <a:extLst>
                <a:ext uri="{FF2B5EF4-FFF2-40B4-BE49-F238E27FC236}">
                  <a16:creationId xmlns:a16="http://schemas.microsoft.com/office/drawing/2014/main" id="{37C7757A-1D81-7A49-99AD-44D0F89B5F7D}"/>
                </a:ext>
              </a:extLst>
            </p:cNvPr>
            <p:cNvSpPr txBox="1"/>
            <p:nvPr/>
          </p:nvSpPr>
          <p:spPr>
            <a:xfrm>
              <a:off x="5164865" y="4736717"/>
              <a:ext cx="680037" cy="215444"/>
            </a:xfrm>
            <a:prstGeom prst="rect">
              <a:avLst/>
            </a:prstGeom>
            <a:noFill/>
          </p:spPr>
          <p:txBody>
            <a:bodyPr wrap="square" rtlCol="0">
              <a:spAutoFit/>
            </a:bodyPr>
            <a:lstStyle/>
            <a:p>
              <a:r>
                <a:rPr lang="de-DE" sz="800" err="1">
                  <a:latin typeface="Helvetica" pitchFamily="2" charset="0"/>
                </a:rPr>
                <a:t>w</a:t>
              </a:r>
              <a:r>
                <a:rPr lang="de-DE" sz="800">
                  <a:latin typeface="Helvetica" pitchFamily="2" charset="0"/>
                </a:rPr>
                <a:t>/o </a:t>
              </a:r>
              <a:r>
                <a:rPr lang="de-DE" sz="800" err="1">
                  <a:latin typeface="Helvetica" pitchFamily="2" charset="0"/>
                </a:rPr>
                <a:t>Flag</a:t>
              </a:r>
              <a:endParaRPr lang="de-DE" sz="800">
                <a:latin typeface="Helvetica" pitchFamily="2" charset="0"/>
              </a:endParaRPr>
            </a:p>
          </p:txBody>
        </p:sp>
        <p:sp>
          <p:nvSpPr>
            <p:cNvPr id="251" name="Textfeld 250">
              <a:extLst>
                <a:ext uri="{FF2B5EF4-FFF2-40B4-BE49-F238E27FC236}">
                  <a16:creationId xmlns:a16="http://schemas.microsoft.com/office/drawing/2014/main" id="{6FDBAE77-2804-0543-820E-0D86B80256F2}"/>
                </a:ext>
              </a:extLst>
            </p:cNvPr>
            <p:cNvSpPr txBox="1"/>
            <p:nvPr/>
          </p:nvSpPr>
          <p:spPr>
            <a:xfrm>
              <a:off x="5196015" y="6752892"/>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sp>
          <p:nvSpPr>
            <p:cNvPr id="252" name="Textfeld 251">
              <a:extLst>
                <a:ext uri="{FF2B5EF4-FFF2-40B4-BE49-F238E27FC236}">
                  <a16:creationId xmlns:a16="http://schemas.microsoft.com/office/drawing/2014/main" id="{E8592934-CB21-5C40-B2E0-086D7B4F0F00}"/>
                </a:ext>
              </a:extLst>
            </p:cNvPr>
            <p:cNvSpPr txBox="1"/>
            <p:nvPr/>
          </p:nvSpPr>
          <p:spPr>
            <a:xfrm>
              <a:off x="5645102" y="67494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4" name="Foliennummernplatzhalter 3"/>
          <p:cNvSpPr>
            <a:spLocks noGrp="1"/>
          </p:cNvSpPr>
          <p:nvPr>
            <p:ph type="sldNum" sz="quarter" idx="12"/>
          </p:nvPr>
        </p:nvSpPr>
        <p:spPr/>
        <p:txBody>
          <a:bodyPr/>
          <a:lstStyle/>
          <a:p>
            <a:fld id="{D1518DB2-8BF5-BB49-AB6F-F59199DF38B5}" type="slidenum">
              <a:rPr lang="de-DE" smtClean="0"/>
              <a:t>32</a:t>
            </a:fld>
            <a:endParaRPr lang="de-DE"/>
          </a:p>
        </p:txBody>
      </p:sp>
    </p:spTree>
    <p:extLst>
      <p:ext uri="{BB962C8B-B14F-4D97-AF65-F5344CB8AC3E}">
        <p14:creationId xmlns:p14="http://schemas.microsoft.com/office/powerpoint/2010/main" val="723415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Grafik 92">
            <a:extLst>
              <a:ext uri="{FF2B5EF4-FFF2-40B4-BE49-F238E27FC236}">
                <a16:creationId xmlns:a16="http://schemas.microsoft.com/office/drawing/2014/main" id="{53A7EB43-EA9B-CD45-926F-BAA2491CCC6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34566" t="14524" r="30248" b="24147"/>
          <a:stretch/>
        </p:blipFill>
        <p:spPr>
          <a:xfrm>
            <a:off x="374066" y="438793"/>
            <a:ext cx="1275345" cy="1779183"/>
          </a:xfrm>
          <a:prstGeom prst="rect">
            <a:avLst/>
          </a:prstGeom>
        </p:spPr>
      </p:pic>
      <p:sp>
        <p:nvSpPr>
          <p:cNvPr id="339" name="Rechteck 338">
            <a:extLst>
              <a:ext uri="{FF2B5EF4-FFF2-40B4-BE49-F238E27FC236}">
                <a16:creationId xmlns:a16="http://schemas.microsoft.com/office/drawing/2014/main" id="{35554419-69CA-404A-B7EB-22F504F6D1EE}"/>
              </a:ext>
            </a:extLst>
          </p:cNvPr>
          <p:cNvSpPr/>
          <p:nvPr/>
        </p:nvSpPr>
        <p:spPr>
          <a:xfrm>
            <a:off x="268930" y="6595220"/>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340" name="Tabelle 5">
            <a:extLst>
              <a:ext uri="{FF2B5EF4-FFF2-40B4-BE49-F238E27FC236}">
                <a16:creationId xmlns:a16="http://schemas.microsoft.com/office/drawing/2014/main" id="{0E512995-BDAC-C94C-8CC1-F9B7C582DB86}"/>
              </a:ext>
            </a:extLst>
          </p:cNvPr>
          <p:cNvGraphicFramePr>
            <a:graphicFrameLocks noGrp="1"/>
          </p:cNvGraphicFramePr>
          <p:nvPr>
            <p:extLst>
              <p:ext uri="{D42A27DB-BD31-4B8C-83A1-F6EECF244321}">
                <p14:modId xmlns:p14="http://schemas.microsoft.com/office/powerpoint/2010/main" val="4047737153"/>
              </p:ext>
            </p:extLst>
          </p:nvPr>
        </p:nvGraphicFramePr>
        <p:xfrm>
          <a:off x="368300" y="6842535"/>
          <a:ext cx="3767358" cy="763902"/>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(in)</a:t>
                      </a:r>
                      <a:r>
                        <a:rPr lang="de-DE" sz="800" dirty="0" err="1">
                          <a:latin typeface="Helvetica" pitchFamily="2" charset="0"/>
                        </a:rPr>
                        <a:t>viable</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 total </a:t>
                      </a: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solidFill>
                            <a:srgbClr val="48B0F0"/>
                          </a:solidFill>
                          <a:latin typeface="Helvetica" pitchFamily="2" charset="0"/>
                        </a:rPr>
                        <a:t>Abf1 (NLS)</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3 out of 3 (</a:t>
                      </a:r>
                      <a:r>
                        <a:rPr lang="de-DE" sz="800" kern="1200" dirty="0" err="1">
                          <a:solidFill>
                            <a:schemeClr val="tx1"/>
                          </a:solidFill>
                          <a:latin typeface="Helvetica" pitchFamily="2" charset="0"/>
                          <a:ea typeface="+mn-ea"/>
                          <a:cs typeface="+mn-cs"/>
                        </a:rPr>
                        <a:t>technical</a:t>
                      </a:r>
                      <a:r>
                        <a:rPr lang="de-DE" sz="800" kern="1200" dirty="0">
                          <a:solidFill>
                            <a:schemeClr val="tx1"/>
                          </a:solidFill>
                          <a:latin typeface="Helvetica" pitchFamily="2" charset="0"/>
                          <a:ea typeface="+mn-ea"/>
                          <a:cs typeface="+mn-cs"/>
                        </a:rPr>
                        <a:t> </a:t>
                      </a:r>
                      <a:r>
                        <a:rPr lang="de-DE" sz="800" kern="1200" dirty="0" err="1">
                          <a:solidFill>
                            <a:schemeClr val="tx1"/>
                          </a:solidFill>
                          <a:latin typeface="Helvetica" pitchFamily="2" charset="0"/>
                          <a:ea typeface="+mn-ea"/>
                          <a:cs typeface="+mn-cs"/>
                        </a:rPr>
                        <a:t>replicate</a:t>
                      </a:r>
                      <a:r>
                        <a:rPr lang="de-DE" sz="800" kern="1200" dirty="0">
                          <a:solidFill>
                            <a:schemeClr val="tx1"/>
                          </a:solidFill>
                          <a:latin typeface="Helvetica" pitchFamily="2" charset="0"/>
                          <a:ea typeface="+mn-ea"/>
                          <a:cs typeface="+mn-cs"/>
                        </a:rPr>
                        <a:t> </a:t>
                      </a:r>
                      <a:r>
                        <a:rPr lang="de-DE" sz="800" kern="1200" dirty="0" err="1">
                          <a:solidFill>
                            <a:schemeClr val="tx1"/>
                          </a:solidFill>
                          <a:latin typeface="Helvetica" pitchFamily="2" charset="0"/>
                          <a:ea typeface="+mn-ea"/>
                          <a:cs typeface="+mn-cs"/>
                        </a:rPr>
                        <a:t>see</a:t>
                      </a:r>
                      <a:r>
                        <a:rPr lang="de-DE" sz="800" kern="1200" dirty="0">
                          <a:solidFill>
                            <a:schemeClr val="tx1"/>
                          </a:solidFill>
                          <a:latin typeface="Helvetica" pitchFamily="2" charset="0"/>
                          <a:ea typeface="+mn-ea"/>
                          <a:cs typeface="+mn-cs"/>
                        </a:rPr>
                        <a:t> </a:t>
                      </a:r>
                      <a:r>
                        <a:rPr lang="de-DE" sz="800" kern="1200" dirty="0" err="1">
                          <a:solidFill>
                            <a:schemeClr val="tx1"/>
                          </a:solidFill>
                          <a:latin typeface="Helvetica" pitchFamily="2" charset="0"/>
                          <a:ea typeface="+mn-ea"/>
                          <a:cs typeface="+mn-cs"/>
                        </a:rPr>
                        <a:t>above</a:t>
                      </a:r>
                      <a:r>
                        <a:rPr lang="de-DE" sz="800" kern="1200" dirty="0">
                          <a:solidFill>
                            <a:schemeClr val="tx1"/>
                          </a:solidFill>
                          <a:latin typeface="Helvetica" pitchFamily="2" charset="0"/>
                          <a:ea typeface="+mn-ea"/>
                          <a:cs typeface="+mn-cs"/>
                        </a:rPr>
                        <a:t>)</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r>
                        <a:rPr lang="el-GR" sz="800" dirty="0">
                          <a:solidFill>
                            <a:srgbClr val="48B0F0"/>
                          </a:solidFill>
                          <a:latin typeface="Helvetica" pitchFamily="2" charset="0"/>
                        </a:rPr>
                        <a:t>Δ</a:t>
                      </a:r>
                      <a:r>
                        <a:rPr lang="de-DE" sz="800" dirty="0">
                          <a:solidFill>
                            <a:srgbClr val="48B0F0"/>
                          </a:solidFill>
                          <a:latin typeface="Helvetica" pitchFamily="2" charset="0"/>
                        </a:rPr>
                        <a:t>IDR1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3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2805665"/>
                  </a:ext>
                </a:extLst>
              </a:tr>
            </a:tbl>
          </a:graphicData>
        </a:graphic>
      </p:graphicFrame>
      <p:sp>
        <p:nvSpPr>
          <p:cNvPr id="91" name="Rechteck 90">
            <a:extLst>
              <a:ext uri="{FF2B5EF4-FFF2-40B4-BE49-F238E27FC236}">
                <a16:creationId xmlns:a16="http://schemas.microsoft.com/office/drawing/2014/main" id="{90F91EB0-8A5D-544D-8AF2-BA3B4020993F}"/>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206" name="Tabelle 5">
            <a:extLst>
              <a:ext uri="{FF2B5EF4-FFF2-40B4-BE49-F238E27FC236}">
                <a16:creationId xmlns:a16="http://schemas.microsoft.com/office/drawing/2014/main" id="{470504DA-CB3F-3047-8127-F06668BFB197}"/>
              </a:ext>
            </a:extLst>
          </p:cNvPr>
          <p:cNvGraphicFramePr>
            <a:graphicFrameLocks noGrp="1"/>
          </p:cNvGraphicFramePr>
          <p:nvPr>
            <p:extLst>
              <p:ext uri="{D42A27DB-BD31-4B8C-83A1-F6EECF244321}">
                <p14:modId xmlns:p14="http://schemas.microsoft.com/office/powerpoint/2010/main" val="3866180710"/>
              </p:ext>
            </p:extLst>
          </p:nvPr>
        </p:nvGraphicFramePr>
        <p:xfrm>
          <a:off x="373085" y="2703784"/>
          <a:ext cx="3767358" cy="1014551"/>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37256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solidFill>
                            <a:srgbClr val="48B0F0"/>
                          </a:solidFill>
                          <a:latin typeface="Helvetica" pitchFamily="2" charset="0"/>
                        </a:rPr>
                        <a:t>Abf1 (NLS)</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3 out of 3 (</a:t>
                      </a:r>
                      <a:r>
                        <a:rPr lang="de-DE" sz="800" kern="1200" dirty="0" err="1">
                          <a:solidFill>
                            <a:schemeClr val="tx1"/>
                          </a:solidFill>
                          <a:latin typeface="Helvetica" pitchFamily="2" charset="0"/>
                          <a:ea typeface="+mn-ea"/>
                          <a:cs typeface="+mn-cs"/>
                        </a:rPr>
                        <a:t>technical</a:t>
                      </a:r>
                      <a:r>
                        <a:rPr lang="de-DE" sz="800" kern="1200" dirty="0">
                          <a:solidFill>
                            <a:schemeClr val="tx1"/>
                          </a:solidFill>
                          <a:latin typeface="Helvetica" pitchFamily="2" charset="0"/>
                          <a:ea typeface="+mn-ea"/>
                          <a:cs typeface="+mn-cs"/>
                        </a:rPr>
                        <a:t> </a:t>
                      </a:r>
                      <a:r>
                        <a:rPr lang="de-DE" sz="800" kern="1200" dirty="0" err="1">
                          <a:solidFill>
                            <a:schemeClr val="tx1"/>
                          </a:solidFill>
                          <a:latin typeface="Helvetica" pitchFamily="2" charset="0"/>
                          <a:ea typeface="+mn-ea"/>
                          <a:cs typeface="+mn-cs"/>
                        </a:rPr>
                        <a:t>replicate</a:t>
                      </a:r>
                      <a:r>
                        <a:rPr lang="de-DE" sz="800" kern="1200" dirty="0">
                          <a:solidFill>
                            <a:schemeClr val="tx1"/>
                          </a:solidFill>
                          <a:latin typeface="Helvetica" pitchFamily="2" charset="0"/>
                          <a:ea typeface="+mn-ea"/>
                          <a:cs typeface="+mn-cs"/>
                        </a:rPr>
                        <a:t> </a:t>
                      </a:r>
                      <a:r>
                        <a:rPr lang="de-DE" sz="800" kern="1200" dirty="0" err="1">
                          <a:solidFill>
                            <a:schemeClr val="tx1"/>
                          </a:solidFill>
                          <a:latin typeface="Helvetica" pitchFamily="2" charset="0"/>
                          <a:ea typeface="+mn-ea"/>
                          <a:cs typeface="+mn-cs"/>
                        </a:rPr>
                        <a:t>see</a:t>
                      </a:r>
                      <a:r>
                        <a:rPr lang="de-DE" sz="800" kern="1200" dirty="0">
                          <a:solidFill>
                            <a:schemeClr val="tx1"/>
                          </a:solidFill>
                          <a:latin typeface="Helvetica" pitchFamily="2" charset="0"/>
                          <a:ea typeface="+mn-ea"/>
                          <a:cs typeface="+mn-cs"/>
                        </a:rPr>
                        <a:t> </a:t>
                      </a:r>
                      <a:r>
                        <a:rPr lang="de-DE" sz="800" kern="1200" dirty="0" err="1">
                          <a:solidFill>
                            <a:schemeClr val="tx1"/>
                          </a:solidFill>
                          <a:latin typeface="Helvetica" pitchFamily="2" charset="0"/>
                          <a:ea typeface="+mn-ea"/>
                          <a:cs typeface="+mn-cs"/>
                        </a:rPr>
                        <a:t>below</a:t>
                      </a:r>
                      <a:r>
                        <a:rPr lang="de-DE" sz="800" kern="1200" dirty="0">
                          <a:solidFill>
                            <a:schemeClr val="tx1"/>
                          </a:solidFill>
                          <a:latin typeface="Helvetica" pitchFamily="2" charset="0"/>
                          <a:ea typeface="+mn-ea"/>
                          <a:cs typeface="+mn-cs"/>
                        </a:rPr>
                        <a:t>)</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r>
                        <a:rPr lang="el-GR" sz="800" dirty="0">
                          <a:latin typeface="Helvetica" pitchFamily="2" charset="0"/>
                        </a:rPr>
                        <a:t>Δ</a:t>
                      </a:r>
                      <a:r>
                        <a:rPr lang="de-DE" sz="800" dirty="0">
                          <a:latin typeface="Helvetica" pitchFamily="2" charset="0"/>
                        </a:rPr>
                        <a:t>IDR2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3 out </a:t>
                      </a:r>
                      <a:r>
                        <a:rPr lang="de-DE" sz="800" dirty="0" err="1">
                          <a:latin typeface="Helvetica" pitchFamily="2" charset="0"/>
                        </a:rPr>
                        <a:t>of</a:t>
                      </a:r>
                      <a:r>
                        <a:rPr lang="de-DE" sz="800" dirty="0">
                          <a:latin typeface="Helvetica" pitchFamily="2" charset="0"/>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r>
                        <a:rPr lang="el-GR" sz="800" dirty="0">
                          <a:latin typeface="Helvetica" pitchFamily="2" charset="0"/>
                        </a:rPr>
                        <a:t>Δ</a:t>
                      </a:r>
                      <a:r>
                        <a:rPr lang="de-DE" sz="800" dirty="0">
                          <a:latin typeface="Helvetica" pitchFamily="2" charset="0"/>
                        </a:rPr>
                        <a:t>IDR1/2</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3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3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318198"/>
                  </a:ext>
                </a:extLst>
              </a:tr>
            </a:tbl>
          </a:graphicData>
        </a:graphic>
      </p:graphicFrame>
      <p:pic>
        <p:nvPicPr>
          <p:cNvPr id="94" name="Grafik 93">
            <a:extLst>
              <a:ext uri="{FF2B5EF4-FFF2-40B4-BE49-F238E27FC236}">
                <a16:creationId xmlns:a16="http://schemas.microsoft.com/office/drawing/2014/main" id="{0BF72B15-B8C2-A947-9F70-B23C34A319BB}"/>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35593" t="12282" r="27191" b="28447"/>
          <a:stretch/>
        </p:blipFill>
        <p:spPr>
          <a:xfrm>
            <a:off x="367859" y="4570639"/>
            <a:ext cx="1402046" cy="1787194"/>
          </a:xfrm>
          <a:prstGeom prst="rect">
            <a:avLst/>
          </a:prstGeom>
        </p:spPr>
      </p:pic>
      <p:grpSp>
        <p:nvGrpSpPr>
          <p:cNvPr id="13" name="Gruppieren 12">
            <a:extLst>
              <a:ext uri="{FF2B5EF4-FFF2-40B4-BE49-F238E27FC236}">
                <a16:creationId xmlns:a16="http://schemas.microsoft.com/office/drawing/2014/main" id="{661E48BC-680B-7644-986C-9C9C8A958107}"/>
              </a:ext>
            </a:extLst>
          </p:cNvPr>
          <p:cNvGrpSpPr/>
          <p:nvPr/>
        </p:nvGrpSpPr>
        <p:grpSpPr>
          <a:xfrm>
            <a:off x="3959956" y="438793"/>
            <a:ext cx="2891791" cy="2838483"/>
            <a:chOff x="3959956" y="438793"/>
            <a:chExt cx="2891791" cy="2838483"/>
          </a:xfrm>
        </p:grpSpPr>
        <p:sp>
          <p:nvSpPr>
            <p:cNvPr id="218" name="Oval 217">
              <a:extLst>
                <a:ext uri="{FF2B5EF4-FFF2-40B4-BE49-F238E27FC236}">
                  <a16:creationId xmlns:a16="http://schemas.microsoft.com/office/drawing/2014/main" id="{4E59DAD9-6001-9D4D-9EB1-A0F03D80F689}"/>
                </a:ext>
              </a:extLst>
            </p:cNvPr>
            <p:cNvSpPr/>
            <p:nvPr/>
          </p:nvSpPr>
          <p:spPr>
            <a:xfrm>
              <a:off x="3959956" y="438793"/>
              <a:ext cx="2891791" cy="28384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219" name="Gerade Verbindung 218">
              <a:extLst>
                <a:ext uri="{FF2B5EF4-FFF2-40B4-BE49-F238E27FC236}">
                  <a16:creationId xmlns:a16="http://schemas.microsoft.com/office/drawing/2014/main" id="{8AC989CD-398F-5B45-85F9-7B911C53F15D}"/>
                </a:ext>
              </a:extLst>
            </p:cNvPr>
            <p:cNvCxnSpPr>
              <a:cxnSpLocks/>
            </p:cNvCxnSpPr>
            <p:nvPr/>
          </p:nvCxnSpPr>
          <p:spPr>
            <a:xfrm flipV="1">
              <a:off x="4310663" y="923557"/>
              <a:ext cx="2188800" cy="92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a:extLst>
                <a:ext uri="{FF2B5EF4-FFF2-40B4-BE49-F238E27FC236}">
                  <a16:creationId xmlns:a16="http://schemas.microsoft.com/office/drawing/2014/main" id="{7B2A86CA-1CED-0048-9578-9B08F2917473}"/>
                </a:ext>
              </a:extLst>
            </p:cNvPr>
            <p:cNvCxnSpPr>
              <a:cxnSpLocks/>
            </p:cNvCxnSpPr>
            <p:nvPr/>
          </p:nvCxnSpPr>
          <p:spPr>
            <a:xfrm>
              <a:off x="4090395" y="1274220"/>
              <a:ext cx="2631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a:extLst>
                <a:ext uri="{FF2B5EF4-FFF2-40B4-BE49-F238E27FC236}">
                  <a16:creationId xmlns:a16="http://schemas.microsoft.com/office/drawing/2014/main" id="{60E36D61-8BD3-A046-AB64-4A86B4D71CA9}"/>
                </a:ext>
              </a:extLst>
            </p:cNvPr>
            <p:cNvCxnSpPr>
              <a:cxnSpLocks/>
            </p:cNvCxnSpPr>
            <p:nvPr/>
          </p:nvCxnSpPr>
          <p:spPr>
            <a:xfrm>
              <a:off x="3982572" y="1608540"/>
              <a:ext cx="28470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a:extLst>
                <a:ext uri="{FF2B5EF4-FFF2-40B4-BE49-F238E27FC236}">
                  <a16:creationId xmlns:a16="http://schemas.microsoft.com/office/drawing/2014/main" id="{529E48D3-F22B-F14B-B028-564CAEECEBAE}"/>
                </a:ext>
              </a:extLst>
            </p:cNvPr>
            <p:cNvCxnSpPr>
              <a:cxnSpLocks/>
            </p:cNvCxnSpPr>
            <p:nvPr/>
          </p:nvCxnSpPr>
          <p:spPr>
            <a:xfrm>
              <a:off x="3959956" y="1942859"/>
              <a:ext cx="2891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a:extLst>
                <a:ext uri="{FF2B5EF4-FFF2-40B4-BE49-F238E27FC236}">
                  <a16:creationId xmlns:a16="http://schemas.microsoft.com/office/drawing/2014/main" id="{FF8DA9D3-1BB6-864D-BE87-D7E695243579}"/>
                </a:ext>
              </a:extLst>
            </p:cNvPr>
            <p:cNvCxnSpPr>
              <a:cxnSpLocks/>
            </p:cNvCxnSpPr>
            <p:nvPr/>
          </p:nvCxnSpPr>
          <p:spPr>
            <a:xfrm>
              <a:off x="4013363" y="2277179"/>
              <a:ext cx="27796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a:extLst>
                <a:ext uri="{FF2B5EF4-FFF2-40B4-BE49-F238E27FC236}">
                  <a16:creationId xmlns:a16="http://schemas.microsoft.com/office/drawing/2014/main" id="{E64BB94E-1CA3-5245-A0DE-B7D605974BCF}"/>
                </a:ext>
              </a:extLst>
            </p:cNvPr>
            <p:cNvCxnSpPr>
              <a:cxnSpLocks/>
            </p:cNvCxnSpPr>
            <p:nvPr/>
          </p:nvCxnSpPr>
          <p:spPr>
            <a:xfrm>
              <a:off x="4180963" y="2601282"/>
              <a:ext cx="2452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a:extLst>
                <a:ext uri="{FF2B5EF4-FFF2-40B4-BE49-F238E27FC236}">
                  <a16:creationId xmlns:a16="http://schemas.microsoft.com/office/drawing/2014/main" id="{9EFBD1FF-527E-AC4C-BECE-0D903DCD49DF}"/>
                </a:ext>
              </a:extLst>
            </p:cNvPr>
            <p:cNvCxnSpPr>
              <a:cxnSpLocks/>
            </p:cNvCxnSpPr>
            <p:nvPr/>
          </p:nvCxnSpPr>
          <p:spPr>
            <a:xfrm>
              <a:off x="5772427" y="932818"/>
              <a:ext cx="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Gerade Verbindung 233">
              <a:extLst>
                <a:ext uri="{FF2B5EF4-FFF2-40B4-BE49-F238E27FC236}">
                  <a16:creationId xmlns:a16="http://schemas.microsoft.com/office/drawing/2014/main" id="{0814792E-B906-FE41-B7F5-6088C25B1603}"/>
                </a:ext>
              </a:extLst>
            </p:cNvPr>
            <p:cNvCxnSpPr>
              <a:cxnSpLocks/>
            </p:cNvCxnSpPr>
            <p:nvPr/>
          </p:nvCxnSpPr>
          <p:spPr>
            <a:xfrm>
              <a:off x="6136766" y="932818"/>
              <a:ext cx="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Gerade Verbindung 234">
              <a:extLst>
                <a:ext uri="{FF2B5EF4-FFF2-40B4-BE49-F238E27FC236}">
                  <a16:creationId xmlns:a16="http://schemas.microsoft.com/office/drawing/2014/main" id="{E80D5501-4514-3D43-B3A0-C14D0C05EFEE}"/>
                </a:ext>
              </a:extLst>
            </p:cNvPr>
            <p:cNvCxnSpPr>
              <a:cxnSpLocks/>
            </p:cNvCxnSpPr>
            <p:nvPr/>
          </p:nvCxnSpPr>
          <p:spPr>
            <a:xfrm>
              <a:off x="6501105" y="932818"/>
              <a:ext cx="455"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feld 91">
              <a:extLst>
                <a:ext uri="{FF2B5EF4-FFF2-40B4-BE49-F238E27FC236}">
                  <a16:creationId xmlns:a16="http://schemas.microsoft.com/office/drawing/2014/main" id="{8F21C0CC-192B-084B-8F1F-5562086DE9EA}"/>
                </a:ext>
              </a:extLst>
            </p:cNvPr>
            <p:cNvSpPr txBox="1"/>
            <p:nvPr/>
          </p:nvSpPr>
          <p:spPr>
            <a:xfrm>
              <a:off x="5196015" y="2805069"/>
              <a:ext cx="444635" cy="27699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de-DE" sz="600" dirty="0">
                  <a:latin typeface="Helvetica" pitchFamily="2" charset="0"/>
                </a:rPr>
                <a:t>- </a:t>
              </a:r>
              <a:r>
                <a:rPr lang="de-DE" sz="600" dirty="0" err="1">
                  <a:latin typeface="Helvetica" pitchFamily="2" charset="0"/>
                </a:rPr>
                <a:t>control</a:t>
              </a:r>
              <a:r>
                <a:rPr lang="de-DE" sz="600" dirty="0">
                  <a:latin typeface="Helvetica" pitchFamily="2" charset="0"/>
                </a:rPr>
                <a:t> </a:t>
              </a:r>
            </a:p>
          </p:txBody>
        </p:sp>
        <p:cxnSp>
          <p:nvCxnSpPr>
            <p:cNvPr id="119" name="Gerade Verbindung 118">
              <a:extLst>
                <a:ext uri="{FF2B5EF4-FFF2-40B4-BE49-F238E27FC236}">
                  <a16:creationId xmlns:a16="http://schemas.microsoft.com/office/drawing/2014/main" id="{D0BD4D29-7A4C-664E-8DE8-4B5DA18E32FF}"/>
                </a:ext>
              </a:extLst>
            </p:cNvPr>
            <p:cNvCxnSpPr>
              <a:cxnSpLocks/>
            </p:cNvCxnSpPr>
            <p:nvPr/>
          </p:nvCxnSpPr>
          <p:spPr>
            <a:xfrm>
              <a:off x="4677338" y="932818"/>
              <a:ext cx="69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119">
              <a:extLst>
                <a:ext uri="{FF2B5EF4-FFF2-40B4-BE49-F238E27FC236}">
                  <a16:creationId xmlns:a16="http://schemas.microsoft.com/office/drawing/2014/main" id="{7397AAF5-E160-D84D-AAA1-F4805E6A4C43}"/>
                </a:ext>
              </a:extLst>
            </p:cNvPr>
            <p:cNvCxnSpPr>
              <a:cxnSpLocks/>
            </p:cNvCxnSpPr>
            <p:nvPr/>
          </p:nvCxnSpPr>
          <p:spPr>
            <a:xfrm>
              <a:off x="5042368" y="932818"/>
              <a:ext cx="69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a:extLst>
                <a:ext uri="{FF2B5EF4-FFF2-40B4-BE49-F238E27FC236}">
                  <a16:creationId xmlns:a16="http://schemas.microsoft.com/office/drawing/2014/main" id="{9551F3A0-4F7A-0E4B-B919-2A8B1E927BCD}"/>
                </a:ext>
              </a:extLst>
            </p:cNvPr>
            <p:cNvCxnSpPr>
              <a:cxnSpLocks/>
            </p:cNvCxnSpPr>
            <p:nvPr/>
          </p:nvCxnSpPr>
          <p:spPr>
            <a:xfrm>
              <a:off x="5407398" y="932818"/>
              <a:ext cx="69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a:extLst>
                <a:ext uri="{FF2B5EF4-FFF2-40B4-BE49-F238E27FC236}">
                  <a16:creationId xmlns:a16="http://schemas.microsoft.com/office/drawing/2014/main" id="{987174FE-7712-5248-A929-3C64FC7264F1}"/>
                </a:ext>
              </a:extLst>
            </p:cNvPr>
            <p:cNvCxnSpPr>
              <a:cxnSpLocks/>
            </p:cNvCxnSpPr>
            <p:nvPr/>
          </p:nvCxnSpPr>
          <p:spPr>
            <a:xfrm>
              <a:off x="4312308" y="937926"/>
              <a:ext cx="69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7" name="Textfeld 186">
              <a:extLst>
                <a:ext uri="{FF2B5EF4-FFF2-40B4-BE49-F238E27FC236}">
                  <a16:creationId xmlns:a16="http://schemas.microsoft.com/office/drawing/2014/main" id="{C8C7B0D4-F492-A948-9D0B-A533800AF757}"/>
                </a:ext>
              </a:extLst>
            </p:cNvPr>
            <p:cNvSpPr txBox="1"/>
            <p:nvPr/>
          </p:nvSpPr>
          <p:spPr>
            <a:xfrm>
              <a:off x="5371137" y="923557"/>
              <a:ext cx="457506" cy="276999"/>
            </a:xfrm>
            <a:prstGeom prst="rect">
              <a:avLst/>
            </a:prstGeom>
            <a:noFill/>
            <a:ln>
              <a:noFill/>
            </a:ln>
          </p:spPr>
          <p:txBody>
            <a:bodyPr wrap="square" rtlCol="0">
              <a:spAutoFit/>
            </a:bodyPr>
            <a:lstStyle/>
            <a:p>
              <a:r>
                <a:rPr lang="de-DE" sz="600" dirty="0">
                  <a:solidFill>
                    <a:srgbClr val="48B0F0"/>
                  </a:solidFill>
                  <a:latin typeface="Helvetica" pitchFamily="2" charset="0"/>
                </a:rPr>
                <a:t>Abf1</a:t>
              </a:r>
            </a:p>
            <a:p>
              <a:r>
                <a:rPr lang="de-DE" sz="600" dirty="0">
                  <a:solidFill>
                    <a:srgbClr val="48B0F0"/>
                  </a:solidFill>
                  <a:latin typeface="Helvetica" pitchFamily="2" charset="0"/>
                </a:rPr>
                <a:t>1</a:t>
              </a:r>
            </a:p>
          </p:txBody>
        </p:sp>
        <p:sp>
          <p:nvSpPr>
            <p:cNvPr id="188" name="Textfeld 187">
              <a:extLst>
                <a:ext uri="{FF2B5EF4-FFF2-40B4-BE49-F238E27FC236}">
                  <a16:creationId xmlns:a16="http://schemas.microsoft.com/office/drawing/2014/main" id="{81CF2E93-CA33-2C48-B293-EBC7D52FAFD4}"/>
                </a:ext>
              </a:extLst>
            </p:cNvPr>
            <p:cNvSpPr txBox="1"/>
            <p:nvPr/>
          </p:nvSpPr>
          <p:spPr>
            <a:xfrm>
              <a:off x="5763945" y="923557"/>
              <a:ext cx="457506" cy="276999"/>
            </a:xfrm>
            <a:prstGeom prst="rect">
              <a:avLst/>
            </a:prstGeom>
            <a:noFill/>
            <a:ln>
              <a:noFill/>
            </a:ln>
          </p:spPr>
          <p:txBody>
            <a:bodyPr wrap="square" rtlCol="0">
              <a:spAutoFit/>
            </a:bodyPr>
            <a:lstStyle/>
            <a:p>
              <a:r>
                <a:rPr lang="de-DE" sz="600" dirty="0">
                  <a:solidFill>
                    <a:srgbClr val="48B0F0"/>
                  </a:solidFill>
                  <a:latin typeface="Helvetica" pitchFamily="2" charset="0"/>
                </a:rPr>
                <a:t>Abf1</a:t>
              </a:r>
            </a:p>
            <a:p>
              <a:r>
                <a:rPr lang="de-DE" sz="600" dirty="0">
                  <a:solidFill>
                    <a:srgbClr val="48B0F0"/>
                  </a:solidFill>
                  <a:latin typeface="Helvetica" pitchFamily="2" charset="0"/>
                </a:rPr>
                <a:t>2</a:t>
              </a:r>
            </a:p>
          </p:txBody>
        </p:sp>
        <p:sp>
          <p:nvSpPr>
            <p:cNvPr id="189" name="Textfeld 188">
              <a:extLst>
                <a:ext uri="{FF2B5EF4-FFF2-40B4-BE49-F238E27FC236}">
                  <a16:creationId xmlns:a16="http://schemas.microsoft.com/office/drawing/2014/main" id="{2452E9B1-ECC2-3641-8562-E655F9531947}"/>
                </a:ext>
              </a:extLst>
            </p:cNvPr>
            <p:cNvSpPr txBox="1"/>
            <p:nvPr/>
          </p:nvSpPr>
          <p:spPr>
            <a:xfrm>
              <a:off x="6119802" y="923557"/>
              <a:ext cx="457506" cy="276999"/>
            </a:xfrm>
            <a:prstGeom prst="rect">
              <a:avLst/>
            </a:prstGeom>
            <a:noFill/>
            <a:ln>
              <a:noFill/>
            </a:ln>
          </p:spPr>
          <p:txBody>
            <a:bodyPr wrap="square" rtlCol="0">
              <a:spAutoFit/>
            </a:bodyPr>
            <a:lstStyle/>
            <a:p>
              <a:r>
                <a:rPr lang="de-DE" sz="600" dirty="0">
                  <a:solidFill>
                    <a:srgbClr val="48B0F0"/>
                  </a:solidFill>
                  <a:latin typeface="Helvetica" pitchFamily="2" charset="0"/>
                </a:rPr>
                <a:t>Abf1</a:t>
              </a:r>
            </a:p>
            <a:p>
              <a:r>
                <a:rPr lang="de-DE" sz="600" dirty="0">
                  <a:solidFill>
                    <a:srgbClr val="48B0F0"/>
                  </a:solidFill>
                  <a:latin typeface="Helvetica" pitchFamily="2" charset="0"/>
                </a:rPr>
                <a:t>3</a:t>
              </a:r>
            </a:p>
          </p:txBody>
        </p:sp>
        <p:sp>
          <p:nvSpPr>
            <p:cNvPr id="190" name="Textfeld 189">
              <a:extLst>
                <a:ext uri="{FF2B5EF4-FFF2-40B4-BE49-F238E27FC236}">
                  <a16:creationId xmlns:a16="http://schemas.microsoft.com/office/drawing/2014/main" id="{E9AFBA17-B4DB-124F-810A-5DDF93FB8257}"/>
                </a:ext>
              </a:extLst>
            </p:cNvPr>
            <p:cNvSpPr txBox="1"/>
            <p:nvPr/>
          </p:nvSpPr>
          <p:spPr>
            <a:xfrm>
              <a:off x="4612086" y="2269288"/>
              <a:ext cx="531392" cy="276999"/>
            </a:xfrm>
            <a:prstGeom prst="rect">
              <a:avLst/>
            </a:prstGeom>
            <a:noFill/>
            <a:ln>
              <a:noFill/>
            </a:ln>
          </p:spPr>
          <p:txBody>
            <a:bodyPr wrap="square" rtlCol="0">
              <a:spAutoFit/>
            </a:bodyPr>
            <a:lstStyle/>
            <a:p>
              <a:r>
                <a:rPr lang="el-GR" sz="600" dirty="0">
                  <a:latin typeface="Helvetica" pitchFamily="2" charset="0"/>
                </a:rPr>
                <a:t>Δ</a:t>
              </a:r>
              <a:r>
                <a:rPr lang="de-DE" sz="600" dirty="0">
                  <a:latin typeface="Helvetica" pitchFamily="2" charset="0"/>
                </a:rPr>
                <a:t>IDR1/2</a:t>
              </a:r>
            </a:p>
            <a:p>
              <a:r>
                <a:rPr lang="de-DE" sz="600" dirty="0">
                  <a:latin typeface="Helvetica" pitchFamily="2" charset="0"/>
                </a:rPr>
                <a:t>1</a:t>
              </a:r>
            </a:p>
          </p:txBody>
        </p:sp>
        <p:sp>
          <p:nvSpPr>
            <p:cNvPr id="191" name="Textfeld 190">
              <a:extLst>
                <a:ext uri="{FF2B5EF4-FFF2-40B4-BE49-F238E27FC236}">
                  <a16:creationId xmlns:a16="http://schemas.microsoft.com/office/drawing/2014/main" id="{67C06793-155A-AB47-99DE-68C515EF8D1D}"/>
                </a:ext>
              </a:extLst>
            </p:cNvPr>
            <p:cNvSpPr txBox="1"/>
            <p:nvPr/>
          </p:nvSpPr>
          <p:spPr>
            <a:xfrm>
              <a:off x="4989635" y="2269288"/>
              <a:ext cx="530486" cy="276999"/>
            </a:xfrm>
            <a:prstGeom prst="rect">
              <a:avLst/>
            </a:prstGeom>
            <a:noFill/>
            <a:ln>
              <a:noFill/>
            </a:ln>
          </p:spPr>
          <p:txBody>
            <a:bodyPr wrap="square" rtlCol="0">
              <a:spAutoFit/>
            </a:bodyPr>
            <a:lstStyle/>
            <a:p>
              <a:r>
                <a:rPr lang="el-GR" sz="600" dirty="0">
                  <a:latin typeface="Helvetica" pitchFamily="2" charset="0"/>
                </a:rPr>
                <a:t>Δ</a:t>
              </a:r>
              <a:r>
                <a:rPr lang="de-DE" sz="600" dirty="0">
                  <a:latin typeface="Helvetica" pitchFamily="2" charset="0"/>
                </a:rPr>
                <a:t>IDR1/2</a:t>
              </a:r>
            </a:p>
            <a:p>
              <a:r>
                <a:rPr lang="de-DE" sz="600" dirty="0">
                  <a:latin typeface="Helvetica" pitchFamily="2" charset="0"/>
                </a:rPr>
                <a:t>2</a:t>
              </a:r>
            </a:p>
          </p:txBody>
        </p:sp>
        <p:sp>
          <p:nvSpPr>
            <p:cNvPr id="192" name="Textfeld 191">
              <a:extLst>
                <a:ext uri="{FF2B5EF4-FFF2-40B4-BE49-F238E27FC236}">
                  <a16:creationId xmlns:a16="http://schemas.microsoft.com/office/drawing/2014/main" id="{1509EB78-2904-4145-BBB3-C7C994C121A8}"/>
                </a:ext>
              </a:extLst>
            </p:cNvPr>
            <p:cNvSpPr txBox="1"/>
            <p:nvPr/>
          </p:nvSpPr>
          <p:spPr>
            <a:xfrm>
              <a:off x="5366278" y="2269288"/>
              <a:ext cx="529322" cy="276999"/>
            </a:xfrm>
            <a:prstGeom prst="rect">
              <a:avLst/>
            </a:prstGeom>
            <a:noFill/>
            <a:ln>
              <a:noFill/>
            </a:ln>
          </p:spPr>
          <p:txBody>
            <a:bodyPr wrap="square" rtlCol="0">
              <a:spAutoFit/>
            </a:bodyPr>
            <a:lstStyle/>
            <a:p>
              <a:r>
                <a:rPr lang="el-GR" sz="600" dirty="0">
                  <a:latin typeface="Helvetica" pitchFamily="2" charset="0"/>
                </a:rPr>
                <a:t>Δ</a:t>
              </a:r>
              <a:r>
                <a:rPr lang="de-DE" sz="600" dirty="0">
                  <a:latin typeface="Helvetica" pitchFamily="2" charset="0"/>
                </a:rPr>
                <a:t>IDR1/2</a:t>
              </a:r>
            </a:p>
            <a:p>
              <a:r>
                <a:rPr lang="de-DE" sz="600" dirty="0">
                  <a:latin typeface="Helvetica" pitchFamily="2" charset="0"/>
                </a:rPr>
                <a:t>3</a:t>
              </a:r>
            </a:p>
          </p:txBody>
        </p:sp>
        <p:sp>
          <p:nvSpPr>
            <p:cNvPr id="193" name="Textfeld 192">
              <a:extLst>
                <a:ext uri="{FF2B5EF4-FFF2-40B4-BE49-F238E27FC236}">
                  <a16:creationId xmlns:a16="http://schemas.microsoft.com/office/drawing/2014/main" id="{AF504560-725B-1E46-8205-77427C5EDE91}"/>
                </a:ext>
              </a:extLst>
            </p:cNvPr>
            <p:cNvSpPr txBox="1"/>
            <p:nvPr/>
          </p:nvSpPr>
          <p:spPr>
            <a:xfrm>
              <a:off x="4631475" y="1951499"/>
              <a:ext cx="531392" cy="276999"/>
            </a:xfrm>
            <a:prstGeom prst="rect">
              <a:avLst/>
            </a:prstGeom>
            <a:noFill/>
            <a:ln>
              <a:noFill/>
            </a:ln>
          </p:spPr>
          <p:txBody>
            <a:bodyPr wrap="square" rtlCol="0">
              <a:spAutoFit/>
            </a:bodyPr>
            <a:lstStyle/>
            <a:p>
              <a:r>
                <a:rPr lang="el-GR" sz="600" dirty="0">
                  <a:latin typeface="Helvetica" pitchFamily="2" charset="0"/>
                </a:rPr>
                <a:t>Δ</a:t>
              </a:r>
              <a:r>
                <a:rPr lang="de-DE" sz="600" dirty="0">
                  <a:latin typeface="Helvetica" pitchFamily="2" charset="0"/>
                </a:rPr>
                <a:t>IDR2</a:t>
              </a:r>
            </a:p>
            <a:p>
              <a:r>
                <a:rPr lang="de-DE" sz="600" dirty="0">
                  <a:latin typeface="Helvetica" pitchFamily="2" charset="0"/>
                </a:rPr>
                <a:t>1</a:t>
              </a:r>
            </a:p>
          </p:txBody>
        </p:sp>
        <p:sp>
          <p:nvSpPr>
            <p:cNvPr id="194" name="Textfeld 193">
              <a:extLst>
                <a:ext uri="{FF2B5EF4-FFF2-40B4-BE49-F238E27FC236}">
                  <a16:creationId xmlns:a16="http://schemas.microsoft.com/office/drawing/2014/main" id="{6AD38359-5583-F547-806C-48E9828D35B4}"/>
                </a:ext>
              </a:extLst>
            </p:cNvPr>
            <p:cNvSpPr txBox="1"/>
            <p:nvPr/>
          </p:nvSpPr>
          <p:spPr>
            <a:xfrm>
              <a:off x="4998159" y="1951499"/>
              <a:ext cx="531392" cy="276999"/>
            </a:xfrm>
            <a:prstGeom prst="rect">
              <a:avLst/>
            </a:prstGeom>
            <a:noFill/>
            <a:ln>
              <a:noFill/>
            </a:ln>
          </p:spPr>
          <p:txBody>
            <a:bodyPr wrap="square" rtlCol="0">
              <a:spAutoFit/>
            </a:bodyPr>
            <a:lstStyle/>
            <a:p>
              <a:r>
                <a:rPr lang="el-GR" sz="600" dirty="0">
                  <a:latin typeface="Helvetica" pitchFamily="2" charset="0"/>
                </a:rPr>
                <a:t>Δ</a:t>
              </a:r>
              <a:r>
                <a:rPr lang="de-DE" sz="600" dirty="0">
                  <a:latin typeface="Helvetica" pitchFamily="2" charset="0"/>
                </a:rPr>
                <a:t>IDR2</a:t>
              </a:r>
            </a:p>
            <a:p>
              <a:r>
                <a:rPr lang="de-DE" sz="600" dirty="0">
                  <a:latin typeface="Helvetica" pitchFamily="2" charset="0"/>
                </a:rPr>
                <a:t>2</a:t>
              </a:r>
            </a:p>
          </p:txBody>
        </p:sp>
        <p:sp>
          <p:nvSpPr>
            <p:cNvPr id="195" name="Textfeld 194">
              <a:extLst>
                <a:ext uri="{FF2B5EF4-FFF2-40B4-BE49-F238E27FC236}">
                  <a16:creationId xmlns:a16="http://schemas.microsoft.com/office/drawing/2014/main" id="{F262BBD6-1FBA-3D4E-836B-E5D09298A982}"/>
                </a:ext>
              </a:extLst>
            </p:cNvPr>
            <p:cNvSpPr txBox="1"/>
            <p:nvPr/>
          </p:nvSpPr>
          <p:spPr>
            <a:xfrm>
              <a:off x="5364842" y="1951499"/>
              <a:ext cx="531392" cy="276999"/>
            </a:xfrm>
            <a:prstGeom prst="rect">
              <a:avLst/>
            </a:prstGeom>
            <a:noFill/>
            <a:ln>
              <a:noFill/>
            </a:ln>
          </p:spPr>
          <p:txBody>
            <a:bodyPr wrap="square" rtlCol="0">
              <a:spAutoFit/>
            </a:bodyPr>
            <a:lstStyle/>
            <a:p>
              <a:r>
                <a:rPr lang="el-GR" sz="600" dirty="0">
                  <a:latin typeface="Helvetica" pitchFamily="2" charset="0"/>
                </a:rPr>
                <a:t>Δ</a:t>
              </a:r>
              <a:r>
                <a:rPr lang="de-DE" sz="600" dirty="0">
                  <a:latin typeface="Helvetica" pitchFamily="2" charset="0"/>
                </a:rPr>
                <a:t>IDR2</a:t>
              </a:r>
            </a:p>
            <a:p>
              <a:r>
                <a:rPr lang="de-DE" sz="600" dirty="0">
                  <a:latin typeface="Helvetica" pitchFamily="2" charset="0"/>
                </a:rPr>
                <a:t>3 </a:t>
              </a:r>
            </a:p>
          </p:txBody>
        </p:sp>
      </p:grpSp>
      <p:grpSp>
        <p:nvGrpSpPr>
          <p:cNvPr id="2" name="Group 1">
            <a:extLst>
              <a:ext uri="{FF2B5EF4-FFF2-40B4-BE49-F238E27FC236}">
                <a16:creationId xmlns:a16="http://schemas.microsoft.com/office/drawing/2014/main" id="{FDFA9CC4-E6A1-594C-99CA-9FD782F3220C}"/>
              </a:ext>
            </a:extLst>
          </p:cNvPr>
          <p:cNvGrpSpPr/>
          <p:nvPr/>
        </p:nvGrpSpPr>
        <p:grpSpPr>
          <a:xfrm>
            <a:off x="3958311" y="4580855"/>
            <a:ext cx="2891791" cy="2838483"/>
            <a:chOff x="3958311" y="4580855"/>
            <a:chExt cx="2891791" cy="2838483"/>
          </a:xfrm>
        </p:grpSpPr>
        <p:sp>
          <p:nvSpPr>
            <p:cNvPr id="196" name="Textfeld 195">
              <a:extLst>
                <a:ext uri="{FF2B5EF4-FFF2-40B4-BE49-F238E27FC236}">
                  <a16:creationId xmlns:a16="http://schemas.microsoft.com/office/drawing/2014/main" id="{0C2D193B-5697-6544-8B33-25C4A483DB16}"/>
                </a:ext>
              </a:extLst>
            </p:cNvPr>
            <p:cNvSpPr txBox="1"/>
            <p:nvPr/>
          </p:nvSpPr>
          <p:spPr>
            <a:xfrm>
              <a:off x="4627949" y="5439756"/>
              <a:ext cx="531392" cy="276999"/>
            </a:xfrm>
            <a:prstGeom prst="rect">
              <a:avLst/>
            </a:prstGeom>
            <a:noFill/>
            <a:ln>
              <a:noFill/>
            </a:ln>
          </p:spPr>
          <p:txBody>
            <a:bodyPr wrap="square" rtlCol="0">
              <a:spAutoFit/>
            </a:bodyPr>
            <a:lstStyle/>
            <a:p>
              <a:r>
                <a:rPr lang="el-GR" sz="600" dirty="0">
                  <a:solidFill>
                    <a:srgbClr val="48B0F0"/>
                  </a:solidFill>
                  <a:latin typeface="Helvetica" pitchFamily="2" charset="0"/>
                </a:rPr>
                <a:t>Δ</a:t>
              </a:r>
              <a:r>
                <a:rPr lang="de-DE" sz="600" dirty="0">
                  <a:solidFill>
                    <a:srgbClr val="48B0F0"/>
                  </a:solidFill>
                  <a:latin typeface="Helvetica" pitchFamily="2" charset="0"/>
                </a:rPr>
                <a:t>IDR1</a:t>
              </a:r>
            </a:p>
            <a:p>
              <a:r>
                <a:rPr lang="de-DE" sz="600" dirty="0">
                  <a:solidFill>
                    <a:srgbClr val="48B0F0"/>
                  </a:solidFill>
                  <a:latin typeface="Helvetica" pitchFamily="2" charset="0"/>
                </a:rPr>
                <a:t>1</a:t>
              </a:r>
            </a:p>
          </p:txBody>
        </p:sp>
        <p:sp>
          <p:nvSpPr>
            <p:cNvPr id="197" name="Textfeld 196">
              <a:extLst>
                <a:ext uri="{FF2B5EF4-FFF2-40B4-BE49-F238E27FC236}">
                  <a16:creationId xmlns:a16="http://schemas.microsoft.com/office/drawing/2014/main" id="{D3AA0C95-CB19-6D46-B462-CAE7E84742AF}"/>
                </a:ext>
              </a:extLst>
            </p:cNvPr>
            <p:cNvSpPr txBox="1"/>
            <p:nvPr/>
          </p:nvSpPr>
          <p:spPr>
            <a:xfrm>
              <a:off x="4994633" y="5439756"/>
              <a:ext cx="531392" cy="276999"/>
            </a:xfrm>
            <a:prstGeom prst="rect">
              <a:avLst/>
            </a:prstGeom>
            <a:noFill/>
            <a:ln>
              <a:noFill/>
            </a:ln>
          </p:spPr>
          <p:txBody>
            <a:bodyPr wrap="square" rtlCol="0">
              <a:spAutoFit/>
            </a:bodyPr>
            <a:lstStyle/>
            <a:p>
              <a:r>
                <a:rPr lang="el-GR" sz="600" dirty="0">
                  <a:solidFill>
                    <a:srgbClr val="48B0F0"/>
                  </a:solidFill>
                  <a:latin typeface="Helvetica" pitchFamily="2" charset="0"/>
                </a:rPr>
                <a:t>Δ</a:t>
              </a:r>
              <a:r>
                <a:rPr lang="de-DE" sz="600" dirty="0">
                  <a:solidFill>
                    <a:srgbClr val="48B0F0"/>
                  </a:solidFill>
                  <a:latin typeface="Helvetica" pitchFamily="2" charset="0"/>
                </a:rPr>
                <a:t>IDR1</a:t>
              </a:r>
            </a:p>
            <a:p>
              <a:r>
                <a:rPr lang="de-DE" sz="600" dirty="0">
                  <a:solidFill>
                    <a:srgbClr val="48B0F0"/>
                  </a:solidFill>
                  <a:latin typeface="Helvetica" pitchFamily="2" charset="0"/>
                </a:rPr>
                <a:t>2</a:t>
              </a:r>
            </a:p>
          </p:txBody>
        </p:sp>
        <p:sp>
          <p:nvSpPr>
            <p:cNvPr id="198" name="Textfeld 197">
              <a:extLst>
                <a:ext uri="{FF2B5EF4-FFF2-40B4-BE49-F238E27FC236}">
                  <a16:creationId xmlns:a16="http://schemas.microsoft.com/office/drawing/2014/main" id="{1599CB6E-14B2-BF41-883C-50CA3DDBF34A}"/>
                </a:ext>
              </a:extLst>
            </p:cNvPr>
            <p:cNvSpPr txBox="1"/>
            <p:nvPr/>
          </p:nvSpPr>
          <p:spPr>
            <a:xfrm>
              <a:off x="5361316" y="5439756"/>
              <a:ext cx="531392" cy="276999"/>
            </a:xfrm>
            <a:prstGeom prst="rect">
              <a:avLst/>
            </a:prstGeom>
            <a:noFill/>
            <a:ln>
              <a:noFill/>
            </a:ln>
          </p:spPr>
          <p:txBody>
            <a:bodyPr wrap="square" rtlCol="0">
              <a:spAutoFit/>
            </a:bodyPr>
            <a:lstStyle/>
            <a:p>
              <a:r>
                <a:rPr lang="el-GR" sz="600" dirty="0">
                  <a:solidFill>
                    <a:srgbClr val="48B0F0"/>
                  </a:solidFill>
                  <a:latin typeface="Helvetica" pitchFamily="2" charset="0"/>
                </a:rPr>
                <a:t>Δ</a:t>
              </a:r>
              <a:r>
                <a:rPr lang="de-DE" sz="600" dirty="0">
                  <a:solidFill>
                    <a:srgbClr val="48B0F0"/>
                  </a:solidFill>
                  <a:latin typeface="Helvetica" pitchFamily="2" charset="0"/>
                </a:rPr>
                <a:t>IDR1</a:t>
              </a:r>
            </a:p>
            <a:p>
              <a:r>
                <a:rPr lang="de-DE" sz="600" dirty="0">
                  <a:solidFill>
                    <a:srgbClr val="48B0F0"/>
                  </a:solidFill>
                  <a:latin typeface="Helvetica" pitchFamily="2" charset="0"/>
                </a:rPr>
                <a:t>3 </a:t>
              </a:r>
            </a:p>
          </p:txBody>
        </p:sp>
        <p:grpSp>
          <p:nvGrpSpPr>
            <p:cNvPr id="200" name="Gruppieren 199">
              <a:extLst>
                <a:ext uri="{FF2B5EF4-FFF2-40B4-BE49-F238E27FC236}">
                  <a16:creationId xmlns:a16="http://schemas.microsoft.com/office/drawing/2014/main" id="{273FC05C-303D-7F42-98D8-E09AC6BB913A}"/>
                </a:ext>
              </a:extLst>
            </p:cNvPr>
            <p:cNvGrpSpPr/>
            <p:nvPr/>
          </p:nvGrpSpPr>
          <p:grpSpPr>
            <a:xfrm>
              <a:off x="3958311" y="4580855"/>
              <a:ext cx="2891791" cy="2838483"/>
              <a:chOff x="3959956" y="438793"/>
              <a:chExt cx="2891791" cy="2838483"/>
            </a:xfrm>
          </p:grpSpPr>
          <p:sp>
            <p:nvSpPr>
              <p:cNvPr id="201" name="Oval 200">
                <a:extLst>
                  <a:ext uri="{FF2B5EF4-FFF2-40B4-BE49-F238E27FC236}">
                    <a16:creationId xmlns:a16="http://schemas.microsoft.com/office/drawing/2014/main" id="{FCCE1334-2E82-5741-8CE9-A22782F37088}"/>
                  </a:ext>
                </a:extLst>
              </p:cNvPr>
              <p:cNvSpPr/>
              <p:nvPr/>
            </p:nvSpPr>
            <p:spPr>
              <a:xfrm>
                <a:off x="3959956" y="438793"/>
                <a:ext cx="2891791" cy="28384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solidFill>
                    <a:srgbClr val="48B0F0"/>
                  </a:solidFill>
                  <a:latin typeface="Helvetica" pitchFamily="2" charset="0"/>
                </a:endParaRPr>
              </a:p>
            </p:txBody>
          </p:sp>
          <p:cxnSp>
            <p:nvCxnSpPr>
              <p:cNvPr id="202" name="Gerade Verbindung 201">
                <a:extLst>
                  <a:ext uri="{FF2B5EF4-FFF2-40B4-BE49-F238E27FC236}">
                    <a16:creationId xmlns:a16="http://schemas.microsoft.com/office/drawing/2014/main" id="{A08EDFC4-1A39-5D49-8A2C-41B9381E4B80}"/>
                  </a:ext>
                </a:extLst>
              </p:cNvPr>
              <p:cNvCxnSpPr>
                <a:cxnSpLocks/>
              </p:cNvCxnSpPr>
              <p:nvPr/>
            </p:nvCxnSpPr>
            <p:spPr>
              <a:xfrm>
                <a:off x="4314374" y="923557"/>
                <a:ext cx="2188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a:extLst>
                  <a:ext uri="{FF2B5EF4-FFF2-40B4-BE49-F238E27FC236}">
                    <a16:creationId xmlns:a16="http://schemas.microsoft.com/office/drawing/2014/main" id="{71C1CDFC-8278-E34D-9653-F02DA43F72F3}"/>
                  </a:ext>
                </a:extLst>
              </p:cNvPr>
              <p:cNvCxnSpPr>
                <a:cxnSpLocks/>
              </p:cNvCxnSpPr>
              <p:nvPr/>
            </p:nvCxnSpPr>
            <p:spPr>
              <a:xfrm>
                <a:off x="4090395" y="1274220"/>
                <a:ext cx="2631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a:extLst>
                  <a:ext uri="{FF2B5EF4-FFF2-40B4-BE49-F238E27FC236}">
                    <a16:creationId xmlns:a16="http://schemas.microsoft.com/office/drawing/2014/main" id="{F7B2A3B4-B904-0448-8164-E415129FF183}"/>
                  </a:ext>
                </a:extLst>
              </p:cNvPr>
              <p:cNvCxnSpPr>
                <a:cxnSpLocks/>
              </p:cNvCxnSpPr>
              <p:nvPr/>
            </p:nvCxnSpPr>
            <p:spPr>
              <a:xfrm>
                <a:off x="3982572" y="1608540"/>
                <a:ext cx="28470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a:extLst>
                  <a:ext uri="{FF2B5EF4-FFF2-40B4-BE49-F238E27FC236}">
                    <a16:creationId xmlns:a16="http://schemas.microsoft.com/office/drawing/2014/main" id="{2C4E9C8C-B55D-DD49-A3BC-D52596543835}"/>
                  </a:ext>
                </a:extLst>
              </p:cNvPr>
              <p:cNvCxnSpPr>
                <a:cxnSpLocks/>
              </p:cNvCxnSpPr>
              <p:nvPr/>
            </p:nvCxnSpPr>
            <p:spPr>
              <a:xfrm>
                <a:off x="3959956" y="1942859"/>
                <a:ext cx="2891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a:extLst>
                  <a:ext uri="{FF2B5EF4-FFF2-40B4-BE49-F238E27FC236}">
                    <a16:creationId xmlns:a16="http://schemas.microsoft.com/office/drawing/2014/main" id="{53DB7301-92F7-6340-8593-2001A272DACE}"/>
                  </a:ext>
                </a:extLst>
              </p:cNvPr>
              <p:cNvCxnSpPr>
                <a:cxnSpLocks/>
              </p:cNvCxnSpPr>
              <p:nvPr/>
            </p:nvCxnSpPr>
            <p:spPr>
              <a:xfrm>
                <a:off x="4013363" y="2277179"/>
                <a:ext cx="27796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a:extLst>
                  <a:ext uri="{FF2B5EF4-FFF2-40B4-BE49-F238E27FC236}">
                    <a16:creationId xmlns:a16="http://schemas.microsoft.com/office/drawing/2014/main" id="{BED92430-F639-C94F-9485-1597E9D4CCEB}"/>
                  </a:ext>
                </a:extLst>
              </p:cNvPr>
              <p:cNvCxnSpPr>
                <a:cxnSpLocks/>
              </p:cNvCxnSpPr>
              <p:nvPr/>
            </p:nvCxnSpPr>
            <p:spPr>
              <a:xfrm>
                <a:off x="4180963" y="2601282"/>
                <a:ext cx="2452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Gerade Verbindung 248">
                <a:extLst>
                  <a:ext uri="{FF2B5EF4-FFF2-40B4-BE49-F238E27FC236}">
                    <a16:creationId xmlns:a16="http://schemas.microsoft.com/office/drawing/2014/main" id="{273C0488-5031-FE4F-A3C7-19DD077902EA}"/>
                  </a:ext>
                </a:extLst>
              </p:cNvPr>
              <p:cNvCxnSpPr>
                <a:cxnSpLocks/>
              </p:cNvCxnSpPr>
              <p:nvPr/>
            </p:nvCxnSpPr>
            <p:spPr>
              <a:xfrm>
                <a:off x="5772427" y="932818"/>
                <a:ext cx="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Gerade Verbindung 249">
                <a:extLst>
                  <a:ext uri="{FF2B5EF4-FFF2-40B4-BE49-F238E27FC236}">
                    <a16:creationId xmlns:a16="http://schemas.microsoft.com/office/drawing/2014/main" id="{6FDC0737-7459-904F-AC24-45077C9B51CF}"/>
                  </a:ext>
                </a:extLst>
              </p:cNvPr>
              <p:cNvCxnSpPr>
                <a:cxnSpLocks/>
              </p:cNvCxnSpPr>
              <p:nvPr/>
            </p:nvCxnSpPr>
            <p:spPr>
              <a:xfrm>
                <a:off x="6136766" y="932818"/>
                <a:ext cx="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Gerade Verbindung 250">
                <a:extLst>
                  <a:ext uri="{FF2B5EF4-FFF2-40B4-BE49-F238E27FC236}">
                    <a16:creationId xmlns:a16="http://schemas.microsoft.com/office/drawing/2014/main" id="{BE7A4B1C-BAF1-1548-B2EA-74205C12AB12}"/>
                  </a:ext>
                </a:extLst>
              </p:cNvPr>
              <p:cNvCxnSpPr>
                <a:cxnSpLocks/>
              </p:cNvCxnSpPr>
              <p:nvPr/>
            </p:nvCxnSpPr>
            <p:spPr>
              <a:xfrm>
                <a:off x="6501105" y="932818"/>
                <a:ext cx="455"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Textfeld 251">
                <a:extLst>
                  <a:ext uri="{FF2B5EF4-FFF2-40B4-BE49-F238E27FC236}">
                    <a16:creationId xmlns:a16="http://schemas.microsoft.com/office/drawing/2014/main" id="{C060AC02-6347-384B-9E5C-8589819906D7}"/>
                  </a:ext>
                </a:extLst>
              </p:cNvPr>
              <p:cNvSpPr txBox="1"/>
              <p:nvPr/>
            </p:nvSpPr>
            <p:spPr>
              <a:xfrm>
                <a:off x="5196015" y="2805069"/>
                <a:ext cx="444635" cy="27699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de-DE" sz="600" dirty="0">
                    <a:solidFill>
                      <a:schemeClr val="tx1"/>
                    </a:solidFill>
                    <a:latin typeface="Helvetica" pitchFamily="2" charset="0"/>
                  </a:rPr>
                  <a:t>- </a:t>
                </a:r>
                <a:r>
                  <a:rPr lang="de-DE" sz="600" dirty="0" err="1">
                    <a:solidFill>
                      <a:schemeClr val="tx1"/>
                    </a:solidFill>
                    <a:latin typeface="Helvetica" pitchFamily="2" charset="0"/>
                  </a:rPr>
                  <a:t>control</a:t>
                </a:r>
                <a:r>
                  <a:rPr lang="de-DE" sz="600" dirty="0">
                    <a:solidFill>
                      <a:schemeClr val="tx1"/>
                    </a:solidFill>
                    <a:latin typeface="Helvetica" pitchFamily="2" charset="0"/>
                  </a:rPr>
                  <a:t> </a:t>
                </a:r>
              </a:p>
            </p:txBody>
          </p:sp>
          <p:cxnSp>
            <p:nvCxnSpPr>
              <p:cNvPr id="253" name="Gerade Verbindung 252">
                <a:extLst>
                  <a:ext uri="{FF2B5EF4-FFF2-40B4-BE49-F238E27FC236}">
                    <a16:creationId xmlns:a16="http://schemas.microsoft.com/office/drawing/2014/main" id="{06AC7D3D-5F35-5444-A33D-D374BB850972}"/>
                  </a:ext>
                </a:extLst>
              </p:cNvPr>
              <p:cNvCxnSpPr>
                <a:cxnSpLocks/>
              </p:cNvCxnSpPr>
              <p:nvPr/>
            </p:nvCxnSpPr>
            <p:spPr>
              <a:xfrm>
                <a:off x="4677338" y="932818"/>
                <a:ext cx="69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Gerade Verbindung 253">
                <a:extLst>
                  <a:ext uri="{FF2B5EF4-FFF2-40B4-BE49-F238E27FC236}">
                    <a16:creationId xmlns:a16="http://schemas.microsoft.com/office/drawing/2014/main" id="{778E765D-B89A-BD40-AF9F-310610832415}"/>
                  </a:ext>
                </a:extLst>
              </p:cNvPr>
              <p:cNvCxnSpPr>
                <a:cxnSpLocks/>
              </p:cNvCxnSpPr>
              <p:nvPr/>
            </p:nvCxnSpPr>
            <p:spPr>
              <a:xfrm>
                <a:off x="5042368" y="932818"/>
                <a:ext cx="69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Gerade Verbindung 254">
                <a:extLst>
                  <a:ext uri="{FF2B5EF4-FFF2-40B4-BE49-F238E27FC236}">
                    <a16:creationId xmlns:a16="http://schemas.microsoft.com/office/drawing/2014/main" id="{C18780CB-1DA7-1844-98D7-D216A9599C3B}"/>
                  </a:ext>
                </a:extLst>
              </p:cNvPr>
              <p:cNvCxnSpPr>
                <a:cxnSpLocks/>
              </p:cNvCxnSpPr>
              <p:nvPr/>
            </p:nvCxnSpPr>
            <p:spPr>
              <a:xfrm>
                <a:off x="5407398" y="932818"/>
                <a:ext cx="69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a:extLst>
                  <a:ext uri="{FF2B5EF4-FFF2-40B4-BE49-F238E27FC236}">
                    <a16:creationId xmlns:a16="http://schemas.microsoft.com/office/drawing/2014/main" id="{E10B2FBE-F370-C740-8D64-BCCA28F8DB6C}"/>
                  </a:ext>
                </a:extLst>
              </p:cNvPr>
              <p:cNvCxnSpPr>
                <a:cxnSpLocks/>
              </p:cNvCxnSpPr>
              <p:nvPr/>
            </p:nvCxnSpPr>
            <p:spPr>
              <a:xfrm>
                <a:off x="4312308" y="937926"/>
                <a:ext cx="690" cy="166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7" name="Textfeld 256">
                <a:extLst>
                  <a:ext uri="{FF2B5EF4-FFF2-40B4-BE49-F238E27FC236}">
                    <a16:creationId xmlns:a16="http://schemas.microsoft.com/office/drawing/2014/main" id="{FE51303B-D4F1-284F-B150-94CA4CE21DD6}"/>
                  </a:ext>
                </a:extLst>
              </p:cNvPr>
              <p:cNvSpPr txBox="1"/>
              <p:nvPr/>
            </p:nvSpPr>
            <p:spPr>
              <a:xfrm>
                <a:off x="5371137" y="923557"/>
                <a:ext cx="457506" cy="276999"/>
              </a:xfrm>
              <a:prstGeom prst="rect">
                <a:avLst/>
              </a:prstGeom>
              <a:noFill/>
              <a:ln>
                <a:noFill/>
              </a:ln>
            </p:spPr>
            <p:txBody>
              <a:bodyPr wrap="square" rtlCol="0">
                <a:spAutoFit/>
              </a:bodyPr>
              <a:lstStyle/>
              <a:p>
                <a:r>
                  <a:rPr lang="de-DE" sz="600" dirty="0">
                    <a:solidFill>
                      <a:srgbClr val="48B0F0"/>
                    </a:solidFill>
                    <a:latin typeface="Helvetica" pitchFamily="2" charset="0"/>
                  </a:rPr>
                  <a:t>Abf1</a:t>
                </a:r>
              </a:p>
              <a:p>
                <a:r>
                  <a:rPr lang="de-DE" sz="600" dirty="0">
                    <a:solidFill>
                      <a:srgbClr val="48B0F0"/>
                    </a:solidFill>
                    <a:latin typeface="Helvetica" pitchFamily="2" charset="0"/>
                  </a:rPr>
                  <a:t>1</a:t>
                </a:r>
              </a:p>
            </p:txBody>
          </p:sp>
          <p:sp>
            <p:nvSpPr>
              <p:cNvPr id="258" name="Textfeld 257">
                <a:extLst>
                  <a:ext uri="{FF2B5EF4-FFF2-40B4-BE49-F238E27FC236}">
                    <a16:creationId xmlns:a16="http://schemas.microsoft.com/office/drawing/2014/main" id="{A383D270-BFA6-804B-B241-C30CD00D8CFF}"/>
                  </a:ext>
                </a:extLst>
              </p:cNvPr>
              <p:cNvSpPr txBox="1"/>
              <p:nvPr/>
            </p:nvSpPr>
            <p:spPr>
              <a:xfrm>
                <a:off x="5763945" y="923557"/>
                <a:ext cx="457506" cy="276999"/>
              </a:xfrm>
              <a:prstGeom prst="rect">
                <a:avLst/>
              </a:prstGeom>
              <a:noFill/>
              <a:ln>
                <a:noFill/>
              </a:ln>
            </p:spPr>
            <p:txBody>
              <a:bodyPr wrap="square" rtlCol="0">
                <a:spAutoFit/>
              </a:bodyPr>
              <a:lstStyle/>
              <a:p>
                <a:r>
                  <a:rPr lang="de-DE" sz="600" dirty="0">
                    <a:solidFill>
                      <a:srgbClr val="48B0F0"/>
                    </a:solidFill>
                    <a:latin typeface="Helvetica" pitchFamily="2" charset="0"/>
                  </a:rPr>
                  <a:t>Abf1</a:t>
                </a:r>
              </a:p>
              <a:p>
                <a:r>
                  <a:rPr lang="de-DE" sz="600" dirty="0">
                    <a:solidFill>
                      <a:srgbClr val="48B0F0"/>
                    </a:solidFill>
                    <a:latin typeface="Helvetica" pitchFamily="2" charset="0"/>
                  </a:rPr>
                  <a:t>2</a:t>
                </a:r>
              </a:p>
            </p:txBody>
          </p:sp>
          <p:sp>
            <p:nvSpPr>
              <p:cNvPr id="259" name="Textfeld 258">
                <a:extLst>
                  <a:ext uri="{FF2B5EF4-FFF2-40B4-BE49-F238E27FC236}">
                    <a16:creationId xmlns:a16="http://schemas.microsoft.com/office/drawing/2014/main" id="{1728535E-6109-4F41-9647-F4738BA36043}"/>
                  </a:ext>
                </a:extLst>
              </p:cNvPr>
              <p:cNvSpPr txBox="1"/>
              <p:nvPr/>
            </p:nvSpPr>
            <p:spPr>
              <a:xfrm>
                <a:off x="6119802" y="923557"/>
                <a:ext cx="457506" cy="276999"/>
              </a:xfrm>
              <a:prstGeom prst="rect">
                <a:avLst/>
              </a:prstGeom>
              <a:noFill/>
              <a:ln>
                <a:noFill/>
              </a:ln>
            </p:spPr>
            <p:txBody>
              <a:bodyPr wrap="square" rtlCol="0">
                <a:spAutoFit/>
              </a:bodyPr>
              <a:lstStyle/>
              <a:p>
                <a:r>
                  <a:rPr lang="de-DE" sz="600" dirty="0">
                    <a:solidFill>
                      <a:srgbClr val="48B0F0"/>
                    </a:solidFill>
                    <a:latin typeface="Helvetica" pitchFamily="2" charset="0"/>
                  </a:rPr>
                  <a:t>Abf1</a:t>
                </a:r>
              </a:p>
              <a:p>
                <a:r>
                  <a:rPr lang="de-DE" sz="600" dirty="0">
                    <a:solidFill>
                      <a:srgbClr val="48B0F0"/>
                    </a:solidFill>
                    <a:latin typeface="Helvetica" pitchFamily="2" charset="0"/>
                  </a:rPr>
                  <a:t>3</a:t>
                </a:r>
              </a:p>
            </p:txBody>
          </p:sp>
        </p:grpSp>
      </p:grpSp>
      <p:sp>
        <p:nvSpPr>
          <p:cNvPr id="3" name="Foliennummernplatzhalter 2"/>
          <p:cNvSpPr>
            <a:spLocks noGrp="1"/>
          </p:cNvSpPr>
          <p:nvPr>
            <p:ph type="sldNum" sz="quarter" idx="12"/>
          </p:nvPr>
        </p:nvSpPr>
        <p:spPr/>
        <p:txBody>
          <a:bodyPr/>
          <a:lstStyle/>
          <a:p>
            <a:fld id="{D1518DB2-8BF5-BB49-AB6F-F59199DF38B5}" type="slidenum">
              <a:rPr lang="de-DE" smtClean="0"/>
              <a:t>33</a:t>
            </a:fld>
            <a:endParaRPr lang="de-DE"/>
          </a:p>
        </p:txBody>
      </p:sp>
    </p:spTree>
    <p:extLst>
      <p:ext uri="{BB962C8B-B14F-4D97-AF65-F5344CB8AC3E}">
        <p14:creationId xmlns:p14="http://schemas.microsoft.com/office/powerpoint/2010/main" val="182953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D1518DB2-8BF5-BB49-AB6F-F59199DF38B5}" type="slidenum">
              <a:rPr lang="de-DE" smtClean="0"/>
              <a:t>34</a:t>
            </a:fld>
            <a:endParaRPr lang="de-DE"/>
          </a:p>
        </p:txBody>
      </p:sp>
      <p:pic>
        <p:nvPicPr>
          <p:cNvPr id="3" name="Grafik 2"/>
          <p:cNvPicPr>
            <a:picLocks noChangeAspect="1"/>
          </p:cNvPicPr>
          <p:nvPr/>
        </p:nvPicPr>
        <p:blipFill>
          <a:blip r:embed="rId2"/>
          <a:stretch>
            <a:fillRect/>
          </a:stretch>
        </p:blipFill>
        <p:spPr>
          <a:xfrm rot="236732">
            <a:off x="462971" y="670249"/>
            <a:ext cx="2713123" cy="2432249"/>
          </a:xfrm>
          <a:prstGeom prst="rect">
            <a:avLst/>
          </a:prstGeom>
        </p:spPr>
      </p:pic>
      <p:pic>
        <p:nvPicPr>
          <p:cNvPr id="4" name="Grafik 3"/>
          <p:cNvPicPr>
            <a:picLocks noChangeAspect="1"/>
          </p:cNvPicPr>
          <p:nvPr/>
        </p:nvPicPr>
        <p:blipFill>
          <a:blip r:embed="rId3"/>
          <a:stretch>
            <a:fillRect/>
          </a:stretch>
        </p:blipFill>
        <p:spPr>
          <a:xfrm>
            <a:off x="451091" y="4858474"/>
            <a:ext cx="2632459" cy="2386603"/>
          </a:xfrm>
          <a:prstGeom prst="rect">
            <a:avLst/>
          </a:prstGeom>
        </p:spPr>
      </p:pic>
      <p:grpSp>
        <p:nvGrpSpPr>
          <p:cNvPr id="90" name="Gruppieren 183">
            <a:extLst>
              <a:ext uri="{FF2B5EF4-FFF2-40B4-BE49-F238E27FC236}">
                <a16:creationId xmlns:a16="http://schemas.microsoft.com/office/drawing/2014/main" id="{1D9BEF6C-6F5B-B94D-B7CA-8340C45D8BB5}"/>
              </a:ext>
            </a:extLst>
          </p:cNvPr>
          <p:cNvGrpSpPr/>
          <p:nvPr/>
        </p:nvGrpSpPr>
        <p:grpSpPr>
          <a:xfrm>
            <a:off x="3693387" y="289797"/>
            <a:ext cx="2891791" cy="2838483"/>
            <a:chOff x="3959579" y="439328"/>
            <a:chExt cx="2891791" cy="2838483"/>
          </a:xfrm>
        </p:grpSpPr>
        <p:grpSp>
          <p:nvGrpSpPr>
            <p:cNvPr id="91" name="Gruppieren 10">
              <a:extLst>
                <a:ext uri="{FF2B5EF4-FFF2-40B4-BE49-F238E27FC236}">
                  <a16:creationId xmlns:a16="http://schemas.microsoft.com/office/drawing/2014/main" id="{F62E8C95-3072-3441-98BC-685604795672}"/>
                </a:ext>
              </a:extLst>
            </p:cNvPr>
            <p:cNvGrpSpPr/>
            <p:nvPr/>
          </p:nvGrpSpPr>
          <p:grpSpPr>
            <a:xfrm>
              <a:off x="3959579" y="439328"/>
              <a:ext cx="2891791" cy="2838483"/>
              <a:chOff x="4704079" y="1994688"/>
              <a:chExt cx="4053841" cy="4040352"/>
            </a:xfrm>
          </p:grpSpPr>
          <p:sp>
            <p:nvSpPr>
              <p:cNvPr id="118" name="Oval 73">
                <a:extLst>
                  <a:ext uri="{FF2B5EF4-FFF2-40B4-BE49-F238E27FC236}">
                    <a16:creationId xmlns:a16="http://schemas.microsoft.com/office/drawing/2014/main" id="{C9BC1177-1D49-E243-B9C0-1872C4CBC882}"/>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rgbClr val="48B0F0"/>
                  </a:solidFill>
                  <a:latin typeface="Helvetica" pitchFamily="2" charset="0"/>
                </a:endParaRPr>
              </a:p>
            </p:txBody>
          </p:sp>
          <p:cxnSp>
            <p:nvCxnSpPr>
              <p:cNvPr id="119" name="Gerade Verbindung 18">
                <a:extLst>
                  <a:ext uri="{FF2B5EF4-FFF2-40B4-BE49-F238E27FC236}">
                    <a16:creationId xmlns:a16="http://schemas.microsoft.com/office/drawing/2014/main" id="{D6F84307-84F8-2848-BDFE-2A66D41A0A7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19">
                <a:extLst>
                  <a:ext uri="{FF2B5EF4-FFF2-40B4-BE49-F238E27FC236}">
                    <a16:creationId xmlns:a16="http://schemas.microsoft.com/office/drawing/2014/main" id="{DE2321E2-23B3-5F42-8B61-18D704FC0CCC}"/>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20">
                <a:extLst>
                  <a:ext uri="{FF2B5EF4-FFF2-40B4-BE49-F238E27FC236}">
                    <a16:creationId xmlns:a16="http://schemas.microsoft.com/office/drawing/2014/main" id="{7BFEB584-F507-FB4C-B2E3-4691B2A1A3E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21">
                <a:extLst>
                  <a:ext uri="{FF2B5EF4-FFF2-40B4-BE49-F238E27FC236}">
                    <a16:creationId xmlns:a16="http://schemas.microsoft.com/office/drawing/2014/main" id="{1863ED42-E9FF-9A47-822B-5BF308192F6B}"/>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22">
                <a:extLst>
                  <a:ext uri="{FF2B5EF4-FFF2-40B4-BE49-F238E27FC236}">
                    <a16:creationId xmlns:a16="http://schemas.microsoft.com/office/drawing/2014/main" id="{03F1AF20-D79B-1841-A559-B6B09FDAA2A4}"/>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23">
                <a:extLst>
                  <a:ext uri="{FF2B5EF4-FFF2-40B4-BE49-F238E27FC236}">
                    <a16:creationId xmlns:a16="http://schemas.microsoft.com/office/drawing/2014/main" id="{3E070647-7A2D-3F47-AD6E-44A1B0AEEE9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24">
                <a:extLst>
                  <a:ext uri="{FF2B5EF4-FFF2-40B4-BE49-F238E27FC236}">
                    <a16:creationId xmlns:a16="http://schemas.microsoft.com/office/drawing/2014/main" id="{A617D6F6-D56D-A046-BA77-8B8E37DDA99D}"/>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25">
                <a:extLst>
                  <a:ext uri="{FF2B5EF4-FFF2-40B4-BE49-F238E27FC236}">
                    <a16:creationId xmlns:a16="http://schemas.microsoft.com/office/drawing/2014/main" id="{8748E007-6018-0C42-89C4-1D761C002443}"/>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26">
                <a:extLst>
                  <a:ext uri="{FF2B5EF4-FFF2-40B4-BE49-F238E27FC236}">
                    <a16:creationId xmlns:a16="http://schemas.microsoft.com/office/drawing/2014/main" id="{75205257-A593-3244-A1E8-21CA18549CB2}"/>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27">
                <a:extLst>
                  <a:ext uri="{FF2B5EF4-FFF2-40B4-BE49-F238E27FC236}">
                    <a16:creationId xmlns:a16="http://schemas.microsoft.com/office/drawing/2014/main" id="{E3504DEF-C1B5-DF44-99B6-CC1553710D87}"/>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28">
                <a:extLst>
                  <a:ext uri="{FF2B5EF4-FFF2-40B4-BE49-F238E27FC236}">
                    <a16:creationId xmlns:a16="http://schemas.microsoft.com/office/drawing/2014/main" id="{ECBFB133-042A-7C4A-A5A3-B16A54EA504F}"/>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29">
                <a:extLst>
                  <a:ext uri="{FF2B5EF4-FFF2-40B4-BE49-F238E27FC236}">
                    <a16:creationId xmlns:a16="http://schemas.microsoft.com/office/drawing/2014/main" id="{BAF9BE88-015C-5F46-8E65-0792C4D4A6B2}"/>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30">
                <a:extLst>
                  <a:ext uri="{FF2B5EF4-FFF2-40B4-BE49-F238E27FC236}">
                    <a16:creationId xmlns:a16="http://schemas.microsoft.com/office/drawing/2014/main" id="{A8750398-46BF-FC43-903D-59F62968041D}"/>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31">
                <a:extLst>
                  <a:ext uri="{FF2B5EF4-FFF2-40B4-BE49-F238E27FC236}">
                    <a16:creationId xmlns:a16="http://schemas.microsoft.com/office/drawing/2014/main" id="{9A2F7186-BDB0-4141-91CE-7CE533AB301F}"/>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32">
                <a:extLst>
                  <a:ext uri="{FF2B5EF4-FFF2-40B4-BE49-F238E27FC236}">
                    <a16:creationId xmlns:a16="http://schemas.microsoft.com/office/drawing/2014/main" id="{5BDE7AB5-1197-7940-B381-9C50C047578C}"/>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33">
                <a:extLst>
                  <a:ext uri="{FF2B5EF4-FFF2-40B4-BE49-F238E27FC236}">
                    <a16:creationId xmlns:a16="http://schemas.microsoft.com/office/drawing/2014/main" id="{AEFAEED5-BF0E-CB4C-B192-BD45322CDA02}"/>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34">
                <a:extLst>
                  <a:ext uri="{FF2B5EF4-FFF2-40B4-BE49-F238E27FC236}">
                    <a16:creationId xmlns:a16="http://schemas.microsoft.com/office/drawing/2014/main" id="{41DD072D-5013-AE41-BE28-BB562436B4B4}"/>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35">
                <a:extLst>
                  <a:ext uri="{FF2B5EF4-FFF2-40B4-BE49-F238E27FC236}">
                    <a16:creationId xmlns:a16="http://schemas.microsoft.com/office/drawing/2014/main" id="{96794399-0389-F849-ABBF-07E71E6DDE96}"/>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36">
                <a:extLst>
                  <a:ext uri="{FF2B5EF4-FFF2-40B4-BE49-F238E27FC236}">
                    <a16:creationId xmlns:a16="http://schemas.microsoft.com/office/drawing/2014/main" id="{85DDCC65-D2F9-4F43-B1FD-EFB6660D46B0}"/>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37">
                <a:extLst>
                  <a:ext uri="{FF2B5EF4-FFF2-40B4-BE49-F238E27FC236}">
                    <a16:creationId xmlns:a16="http://schemas.microsoft.com/office/drawing/2014/main" id="{78AD2653-C2DC-674D-976C-DB87B3EFFAA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38">
                <a:extLst>
                  <a:ext uri="{FF2B5EF4-FFF2-40B4-BE49-F238E27FC236}">
                    <a16:creationId xmlns:a16="http://schemas.microsoft.com/office/drawing/2014/main" id="{071F89A6-D0DA-FA4C-BD9F-A465C8CB1E28}"/>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39">
                <a:extLst>
                  <a:ext uri="{FF2B5EF4-FFF2-40B4-BE49-F238E27FC236}">
                    <a16:creationId xmlns:a16="http://schemas.microsoft.com/office/drawing/2014/main" id="{35D654D3-0E51-4947-9620-CAF948A2BB2B}"/>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40">
                <a:extLst>
                  <a:ext uri="{FF2B5EF4-FFF2-40B4-BE49-F238E27FC236}">
                    <a16:creationId xmlns:a16="http://schemas.microsoft.com/office/drawing/2014/main" id="{121A86C8-3E69-8140-95E9-D897316B45CC}"/>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41">
                <a:extLst>
                  <a:ext uri="{FF2B5EF4-FFF2-40B4-BE49-F238E27FC236}">
                    <a16:creationId xmlns:a16="http://schemas.microsoft.com/office/drawing/2014/main" id="{B40C9087-9A89-0149-806D-A1193B9C8ECE}"/>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42">
                <a:extLst>
                  <a:ext uri="{FF2B5EF4-FFF2-40B4-BE49-F238E27FC236}">
                    <a16:creationId xmlns:a16="http://schemas.microsoft.com/office/drawing/2014/main" id="{2AC61859-6959-EF48-A657-79662C0EA326}"/>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43">
                <a:extLst>
                  <a:ext uri="{FF2B5EF4-FFF2-40B4-BE49-F238E27FC236}">
                    <a16:creationId xmlns:a16="http://schemas.microsoft.com/office/drawing/2014/main" id="{D245BA78-03BD-0A46-9BE1-9347E5A4F3A9}"/>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44">
                <a:extLst>
                  <a:ext uri="{FF2B5EF4-FFF2-40B4-BE49-F238E27FC236}">
                    <a16:creationId xmlns:a16="http://schemas.microsoft.com/office/drawing/2014/main" id="{1C5B4DD9-97EF-954A-A3B7-51B4248436D4}"/>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2" name="Textfeld 11">
              <a:extLst>
                <a:ext uri="{FF2B5EF4-FFF2-40B4-BE49-F238E27FC236}">
                  <a16:creationId xmlns:a16="http://schemas.microsoft.com/office/drawing/2014/main" id="{5A37EE2F-EC2E-F941-8D3D-5A8CBC1830C4}"/>
                </a:ext>
              </a:extLst>
            </p:cNvPr>
            <p:cNvSpPr txBox="1"/>
            <p:nvPr/>
          </p:nvSpPr>
          <p:spPr>
            <a:xfrm>
              <a:off x="4491849" y="930972"/>
              <a:ext cx="521328" cy="369332"/>
            </a:xfrm>
            <a:prstGeom prst="rect">
              <a:avLst/>
            </a:prstGeom>
            <a:noFill/>
            <a:ln>
              <a:noFill/>
            </a:ln>
          </p:spPr>
          <p:txBody>
            <a:bodyPr wrap="square" rtlCol="0">
              <a:spAutoFit/>
            </a:bodyPr>
            <a:lstStyle/>
            <a:p>
              <a:r>
                <a:rPr lang="de-DE" sz="600" smtClean="0">
                  <a:solidFill>
                    <a:srgbClr val="48B0F0"/>
                  </a:solidFill>
                  <a:latin typeface="Helvetica" pitchFamily="2" charset="0"/>
                </a:rPr>
                <a:t>TDP-43 dist</a:t>
              </a:r>
              <a:endParaRPr lang="de-DE" sz="600" dirty="0">
                <a:solidFill>
                  <a:srgbClr val="48B0F0"/>
                </a:solidFill>
                <a:latin typeface="Helvetica" pitchFamily="2" charset="0"/>
              </a:endParaRPr>
            </a:p>
            <a:p>
              <a:r>
                <a:rPr lang="de-DE" sz="600" dirty="0">
                  <a:solidFill>
                    <a:srgbClr val="48B0F0"/>
                  </a:solidFill>
                  <a:latin typeface="Helvetica" pitchFamily="2" charset="0"/>
                </a:rPr>
                <a:t>1</a:t>
              </a:r>
            </a:p>
          </p:txBody>
        </p:sp>
        <p:sp>
          <p:nvSpPr>
            <p:cNvPr id="95" name="Textfeld 101">
              <a:extLst>
                <a:ext uri="{FF2B5EF4-FFF2-40B4-BE49-F238E27FC236}">
                  <a16:creationId xmlns:a16="http://schemas.microsoft.com/office/drawing/2014/main" id="{7A2CC936-D59D-6145-8378-D0644C01CEE8}"/>
                </a:ext>
              </a:extLst>
            </p:cNvPr>
            <p:cNvSpPr txBox="1"/>
            <p:nvPr/>
          </p:nvSpPr>
          <p:spPr>
            <a:xfrm>
              <a:off x="4935104" y="930972"/>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TDP-43 dist</a:t>
              </a:r>
            </a:p>
            <a:p>
              <a:r>
                <a:rPr lang="de-DE" sz="600" smtClean="0">
                  <a:solidFill>
                    <a:srgbClr val="48B0F0"/>
                  </a:solidFill>
                  <a:latin typeface="Helvetica" pitchFamily="2" charset="0"/>
                </a:rPr>
                <a:t>2</a:t>
              </a:r>
              <a:endParaRPr lang="de-DE" sz="600" dirty="0">
                <a:solidFill>
                  <a:srgbClr val="48B0F0"/>
                </a:solidFill>
                <a:latin typeface="Helvetica" pitchFamily="2" charset="0"/>
              </a:endParaRPr>
            </a:p>
          </p:txBody>
        </p:sp>
      </p:grpSp>
      <p:sp>
        <p:nvSpPr>
          <p:cNvPr id="146" name="Textfeld 101">
            <a:extLst>
              <a:ext uri="{FF2B5EF4-FFF2-40B4-BE49-F238E27FC236}">
                <a16:creationId xmlns:a16="http://schemas.microsoft.com/office/drawing/2014/main" id="{7A2CC936-D59D-6145-8378-D0644C01CEE8}"/>
              </a:ext>
            </a:extLst>
          </p:cNvPr>
          <p:cNvSpPr txBox="1"/>
          <p:nvPr/>
        </p:nvSpPr>
        <p:spPr>
          <a:xfrm>
            <a:off x="5119025" y="784989"/>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TDP-43 dist</a:t>
            </a:r>
          </a:p>
          <a:p>
            <a:r>
              <a:rPr lang="de-DE" sz="600" smtClean="0">
                <a:solidFill>
                  <a:srgbClr val="48B0F0"/>
                </a:solidFill>
                <a:latin typeface="Helvetica" pitchFamily="2" charset="0"/>
              </a:rPr>
              <a:t>3</a:t>
            </a:r>
            <a:endParaRPr lang="de-DE" sz="600" dirty="0">
              <a:solidFill>
                <a:srgbClr val="48B0F0"/>
              </a:solidFill>
              <a:latin typeface="Helvetica" pitchFamily="2" charset="0"/>
            </a:endParaRPr>
          </a:p>
        </p:txBody>
      </p:sp>
      <p:sp>
        <p:nvSpPr>
          <p:cNvPr id="147" name="Textfeld 101">
            <a:extLst>
              <a:ext uri="{FF2B5EF4-FFF2-40B4-BE49-F238E27FC236}">
                <a16:creationId xmlns:a16="http://schemas.microsoft.com/office/drawing/2014/main" id="{7A2CC936-D59D-6145-8378-D0644C01CEE8}"/>
              </a:ext>
            </a:extLst>
          </p:cNvPr>
          <p:cNvSpPr txBox="1"/>
          <p:nvPr/>
        </p:nvSpPr>
        <p:spPr>
          <a:xfrm>
            <a:off x="5590402" y="781448"/>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TDP-43 dist</a:t>
            </a:r>
          </a:p>
          <a:p>
            <a:r>
              <a:rPr lang="de-DE" sz="600" smtClean="0">
                <a:solidFill>
                  <a:srgbClr val="48B0F0"/>
                </a:solidFill>
                <a:latin typeface="Helvetica" pitchFamily="2" charset="0"/>
              </a:rPr>
              <a:t>4</a:t>
            </a:r>
            <a:endParaRPr lang="de-DE" sz="600" dirty="0">
              <a:solidFill>
                <a:srgbClr val="48B0F0"/>
              </a:solidFill>
              <a:latin typeface="Helvetica" pitchFamily="2" charset="0"/>
            </a:endParaRPr>
          </a:p>
        </p:txBody>
      </p:sp>
      <p:sp>
        <p:nvSpPr>
          <p:cNvPr id="148" name="Textfeld 101">
            <a:extLst>
              <a:ext uri="{FF2B5EF4-FFF2-40B4-BE49-F238E27FC236}">
                <a16:creationId xmlns:a16="http://schemas.microsoft.com/office/drawing/2014/main" id="{7A2CC936-D59D-6145-8378-D0644C01CEE8}"/>
              </a:ext>
            </a:extLst>
          </p:cNvPr>
          <p:cNvSpPr txBox="1"/>
          <p:nvPr/>
        </p:nvSpPr>
        <p:spPr>
          <a:xfrm>
            <a:off x="3921815" y="1118596"/>
            <a:ext cx="521328" cy="461665"/>
          </a:xfrm>
          <a:prstGeom prst="rect">
            <a:avLst/>
          </a:prstGeom>
          <a:noFill/>
          <a:ln>
            <a:noFill/>
          </a:ln>
        </p:spPr>
        <p:txBody>
          <a:bodyPr wrap="square" rtlCol="0">
            <a:spAutoFit/>
          </a:bodyPr>
          <a:lstStyle/>
          <a:p>
            <a:r>
              <a:rPr lang="de-DE" sz="600">
                <a:solidFill>
                  <a:srgbClr val="48B0F0"/>
                </a:solidFill>
                <a:latin typeface="Helvetica" pitchFamily="2" charset="0"/>
              </a:rPr>
              <a:t>TDP-43 dist</a:t>
            </a:r>
          </a:p>
          <a:p>
            <a:r>
              <a:rPr lang="de-DE" sz="600" smtClean="0">
                <a:solidFill>
                  <a:srgbClr val="48B0F0"/>
                </a:solidFill>
                <a:latin typeface="Helvetica" pitchFamily="2" charset="0"/>
              </a:rPr>
              <a:t>5</a:t>
            </a:r>
            <a:endParaRPr lang="de-DE" sz="600" dirty="0">
              <a:solidFill>
                <a:srgbClr val="48B0F0"/>
              </a:solidFill>
              <a:latin typeface="Helvetica" pitchFamily="2" charset="0"/>
            </a:endParaRPr>
          </a:p>
          <a:p>
            <a:r>
              <a:rPr lang="de-DE" sz="600" dirty="0">
                <a:solidFill>
                  <a:srgbClr val="48B0F0"/>
                </a:solidFill>
                <a:latin typeface="Helvetica" pitchFamily="2" charset="0"/>
              </a:rPr>
              <a:t>5</a:t>
            </a:r>
          </a:p>
        </p:txBody>
      </p:sp>
      <p:sp>
        <p:nvSpPr>
          <p:cNvPr id="149" name="Textfeld 101">
            <a:extLst>
              <a:ext uri="{FF2B5EF4-FFF2-40B4-BE49-F238E27FC236}">
                <a16:creationId xmlns:a16="http://schemas.microsoft.com/office/drawing/2014/main" id="{7A2CC936-D59D-6145-8378-D0644C01CEE8}"/>
              </a:ext>
            </a:extLst>
          </p:cNvPr>
          <p:cNvSpPr txBox="1"/>
          <p:nvPr/>
        </p:nvSpPr>
        <p:spPr>
          <a:xfrm>
            <a:off x="4414547" y="1121609"/>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TDP-43 dist</a:t>
            </a:r>
          </a:p>
          <a:p>
            <a:r>
              <a:rPr lang="de-DE" sz="600" smtClean="0">
                <a:solidFill>
                  <a:srgbClr val="48B0F0"/>
                </a:solidFill>
                <a:latin typeface="Helvetica" pitchFamily="2" charset="0"/>
              </a:rPr>
              <a:t>6</a:t>
            </a:r>
            <a:endParaRPr lang="de-DE" sz="600" dirty="0">
              <a:solidFill>
                <a:srgbClr val="48B0F0"/>
              </a:solidFill>
              <a:latin typeface="Helvetica" pitchFamily="2" charset="0"/>
            </a:endParaRPr>
          </a:p>
        </p:txBody>
      </p:sp>
      <p:sp>
        <p:nvSpPr>
          <p:cNvPr id="162" name="Textfeld 101">
            <a:extLst>
              <a:ext uri="{FF2B5EF4-FFF2-40B4-BE49-F238E27FC236}">
                <a16:creationId xmlns:a16="http://schemas.microsoft.com/office/drawing/2014/main" id="{7A2CC936-D59D-6145-8378-D0644C01CEE8}"/>
              </a:ext>
            </a:extLst>
          </p:cNvPr>
          <p:cNvSpPr txBox="1"/>
          <p:nvPr/>
        </p:nvSpPr>
        <p:spPr>
          <a:xfrm>
            <a:off x="5733261" y="1787450"/>
            <a:ext cx="521328" cy="369332"/>
          </a:xfrm>
          <a:prstGeom prst="rect">
            <a:avLst/>
          </a:prstGeom>
          <a:noFill/>
          <a:ln>
            <a:noFill/>
          </a:ln>
        </p:spPr>
        <p:txBody>
          <a:bodyPr wrap="square" rtlCol="0">
            <a:spAutoFit/>
          </a:bodyPr>
          <a:lstStyle/>
          <a:p>
            <a:r>
              <a:rPr lang="de-DE" sz="600" dirty="0" smtClean="0">
                <a:solidFill>
                  <a:srgbClr val="48B0F0"/>
                </a:solidFill>
                <a:latin typeface="Helvetica" pitchFamily="2" charset="0"/>
              </a:rPr>
              <a:t>+ </a:t>
            </a:r>
            <a:r>
              <a:rPr lang="de-DE" sz="600" dirty="0" err="1" smtClean="0">
                <a:solidFill>
                  <a:srgbClr val="48B0F0"/>
                </a:solidFill>
                <a:latin typeface="Helvetica" pitchFamily="2" charset="0"/>
              </a:rPr>
              <a:t>control</a:t>
            </a:r>
            <a:endParaRPr lang="de-DE" sz="600" dirty="0" smtClean="0">
              <a:solidFill>
                <a:srgbClr val="48B0F0"/>
              </a:solidFill>
              <a:latin typeface="Helvetica" pitchFamily="2" charset="0"/>
            </a:endParaRPr>
          </a:p>
          <a:p>
            <a:r>
              <a:rPr lang="de-DE" sz="600" dirty="0" smtClean="0">
                <a:solidFill>
                  <a:srgbClr val="48B0F0"/>
                </a:solidFill>
                <a:latin typeface="Helvetica" pitchFamily="2" charset="0"/>
              </a:rPr>
              <a:t>WT Abf1</a:t>
            </a:r>
            <a:endParaRPr lang="de-DE" sz="600" dirty="0">
              <a:solidFill>
                <a:srgbClr val="48B0F0"/>
              </a:solidFill>
              <a:latin typeface="Helvetica" pitchFamily="2" charset="0"/>
            </a:endParaRPr>
          </a:p>
          <a:p>
            <a:r>
              <a:rPr lang="de-DE" sz="600" dirty="0" smtClean="0">
                <a:solidFill>
                  <a:srgbClr val="48B0F0"/>
                </a:solidFill>
                <a:latin typeface="Helvetica" pitchFamily="2" charset="0"/>
              </a:rPr>
              <a:t>1</a:t>
            </a:r>
            <a:endParaRPr lang="de-DE" sz="600" dirty="0">
              <a:solidFill>
                <a:srgbClr val="48B0F0"/>
              </a:solidFill>
              <a:latin typeface="Helvetica" pitchFamily="2" charset="0"/>
            </a:endParaRPr>
          </a:p>
        </p:txBody>
      </p:sp>
      <p:sp>
        <p:nvSpPr>
          <p:cNvPr id="163" name="Textfeld 101">
            <a:extLst>
              <a:ext uri="{FF2B5EF4-FFF2-40B4-BE49-F238E27FC236}">
                <a16:creationId xmlns:a16="http://schemas.microsoft.com/office/drawing/2014/main" id="{7A2CC936-D59D-6145-8378-D0644C01CEE8}"/>
              </a:ext>
            </a:extLst>
          </p:cNvPr>
          <p:cNvSpPr txBox="1"/>
          <p:nvPr/>
        </p:nvSpPr>
        <p:spPr>
          <a:xfrm>
            <a:off x="4198647" y="2127147"/>
            <a:ext cx="521328" cy="369332"/>
          </a:xfrm>
          <a:prstGeom prst="rect">
            <a:avLst/>
          </a:prstGeom>
          <a:noFill/>
          <a:ln>
            <a:noFill/>
          </a:ln>
        </p:spPr>
        <p:txBody>
          <a:bodyPr wrap="square" rtlCol="0">
            <a:spAutoFit/>
          </a:bodyPr>
          <a:lstStyle/>
          <a:p>
            <a:r>
              <a:rPr lang="de-DE" sz="600" dirty="0" smtClean="0">
                <a:solidFill>
                  <a:srgbClr val="48B0F0"/>
                </a:solidFill>
                <a:latin typeface="Helvetica" pitchFamily="2" charset="0"/>
              </a:rPr>
              <a:t>+ </a:t>
            </a:r>
            <a:r>
              <a:rPr lang="de-DE" sz="600" dirty="0" err="1" smtClean="0">
                <a:solidFill>
                  <a:srgbClr val="48B0F0"/>
                </a:solidFill>
                <a:latin typeface="Helvetica" pitchFamily="2" charset="0"/>
              </a:rPr>
              <a:t>control</a:t>
            </a:r>
            <a:endParaRPr lang="de-DE" sz="600" dirty="0" smtClean="0">
              <a:solidFill>
                <a:srgbClr val="48B0F0"/>
              </a:solidFill>
              <a:latin typeface="Helvetica" pitchFamily="2" charset="0"/>
            </a:endParaRPr>
          </a:p>
          <a:p>
            <a:r>
              <a:rPr lang="de-DE" sz="600" dirty="0" smtClean="0">
                <a:solidFill>
                  <a:srgbClr val="48B0F0"/>
                </a:solidFill>
                <a:latin typeface="Helvetica" pitchFamily="2" charset="0"/>
              </a:rPr>
              <a:t>WT Abf1</a:t>
            </a:r>
            <a:endParaRPr lang="de-DE" sz="600" dirty="0">
              <a:solidFill>
                <a:srgbClr val="48B0F0"/>
              </a:solidFill>
              <a:latin typeface="Helvetica" pitchFamily="2" charset="0"/>
            </a:endParaRPr>
          </a:p>
          <a:p>
            <a:r>
              <a:rPr lang="de-DE" sz="600" dirty="0">
                <a:solidFill>
                  <a:srgbClr val="48B0F0"/>
                </a:solidFill>
                <a:latin typeface="Helvetica" pitchFamily="2" charset="0"/>
              </a:rPr>
              <a:t>2</a:t>
            </a:r>
          </a:p>
        </p:txBody>
      </p:sp>
      <p:sp>
        <p:nvSpPr>
          <p:cNvPr id="164" name="Textfeld 101">
            <a:extLst>
              <a:ext uri="{FF2B5EF4-FFF2-40B4-BE49-F238E27FC236}">
                <a16:creationId xmlns:a16="http://schemas.microsoft.com/office/drawing/2014/main" id="{7A2CC936-D59D-6145-8378-D0644C01CEE8}"/>
              </a:ext>
            </a:extLst>
          </p:cNvPr>
          <p:cNvSpPr txBox="1"/>
          <p:nvPr/>
        </p:nvSpPr>
        <p:spPr>
          <a:xfrm>
            <a:off x="4650077" y="2127147"/>
            <a:ext cx="521328" cy="369332"/>
          </a:xfrm>
          <a:prstGeom prst="rect">
            <a:avLst/>
          </a:prstGeom>
          <a:noFill/>
          <a:ln>
            <a:noFill/>
          </a:ln>
        </p:spPr>
        <p:txBody>
          <a:bodyPr wrap="square" rtlCol="0">
            <a:spAutoFit/>
          </a:bodyPr>
          <a:lstStyle/>
          <a:p>
            <a:r>
              <a:rPr lang="de-DE" sz="600" dirty="0" smtClean="0">
                <a:solidFill>
                  <a:srgbClr val="48B0F0"/>
                </a:solidFill>
                <a:latin typeface="Helvetica" pitchFamily="2" charset="0"/>
              </a:rPr>
              <a:t>+ </a:t>
            </a:r>
            <a:r>
              <a:rPr lang="de-DE" sz="600" dirty="0" err="1" smtClean="0">
                <a:solidFill>
                  <a:srgbClr val="48B0F0"/>
                </a:solidFill>
                <a:latin typeface="Helvetica" pitchFamily="2" charset="0"/>
              </a:rPr>
              <a:t>control</a:t>
            </a:r>
            <a:endParaRPr lang="de-DE" sz="600" dirty="0" smtClean="0">
              <a:solidFill>
                <a:srgbClr val="48B0F0"/>
              </a:solidFill>
              <a:latin typeface="Helvetica" pitchFamily="2" charset="0"/>
            </a:endParaRPr>
          </a:p>
          <a:p>
            <a:r>
              <a:rPr lang="de-DE" sz="600" dirty="0" smtClean="0">
                <a:solidFill>
                  <a:srgbClr val="48B0F0"/>
                </a:solidFill>
                <a:latin typeface="Helvetica" pitchFamily="2" charset="0"/>
              </a:rPr>
              <a:t>WT Abf1</a:t>
            </a:r>
            <a:endParaRPr lang="de-DE" sz="600" dirty="0">
              <a:solidFill>
                <a:srgbClr val="48B0F0"/>
              </a:solidFill>
              <a:latin typeface="Helvetica" pitchFamily="2" charset="0"/>
            </a:endParaRPr>
          </a:p>
          <a:p>
            <a:r>
              <a:rPr lang="de-DE" sz="600" dirty="0" smtClean="0">
                <a:solidFill>
                  <a:srgbClr val="48B0F0"/>
                </a:solidFill>
                <a:latin typeface="Helvetica" pitchFamily="2" charset="0"/>
              </a:rPr>
              <a:t>3</a:t>
            </a:r>
            <a:endParaRPr lang="de-DE" sz="600" dirty="0">
              <a:solidFill>
                <a:srgbClr val="48B0F0"/>
              </a:solidFill>
              <a:latin typeface="Helvetica" pitchFamily="2" charset="0"/>
            </a:endParaRPr>
          </a:p>
        </p:txBody>
      </p:sp>
      <p:sp>
        <p:nvSpPr>
          <p:cNvPr id="165" name="Textfeld 101">
            <a:extLst>
              <a:ext uri="{FF2B5EF4-FFF2-40B4-BE49-F238E27FC236}">
                <a16:creationId xmlns:a16="http://schemas.microsoft.com/office/drawing/2014/main" id="{7A2CC936-D59D-6145-8378-D0644C01CEE8}"/>
              </a:ext>
            </a:extLst>
          </p:cNvPr>
          <p:cNvSpPr txBox="1"/>
          <p:nvPr/>
        </p:nvSpPr>
        <p:spPr>
          <a:xfrm>
            <a:off x="5086205" y="2071828"/>
            <a:ext cx="521328" cy="461665"/>
          </a:xfrm>
          <a:prstGeom prst="rect">
            <a:avLst/>
          </a:prstGeom>
          <a:noFill/>
          <a:ln>
            <a:noFill/>
          </a:ln>
        </p:spPr>
        <p:txBody>
          <a:bodyPr wrap="square" rtlCol="0">
            <a:spAutoFit/>
          </a:bodyPr>
          <a:lstStyle/>
          <a:p>
            <a:r>
              <a:rPr lang="de-DE" sz="600" dirty="0" smtClean="0">
                <a:latin typeface="Helvetica" pitchFamily="2" charset="0"/>
              </a:rPr>
              <a:t>- </a:t>
            </a:r>
            <a:r>
              <a:rPr lang="de-DE" sz="600" dirty="0" err="1" smtClean="0">
                <a:latin typeface="Helvetica" pitchFamily="2" charset="0"/>
              </a:rPr>
              <a:t>control</a:t>
            </a:r>
            <a:endParaRPr lang="de-DE" sz="600" dirty="0" smtClean="0">
              <a:latin typeface="Helvetica" pitchFamily="2" charset="0"/>
            </a:endParaRPr>
          </a:p>
          <a:p>
            <a:r>
              <a:rPr lang="de-DE" sz="600" dirty="0" err="1" smtClean="0">
                <a:latin typeface="Helvetica" pitchFamily="2" charset="0"/>
              </a:rPr>
              <a:t>empty</a:t>
            </a:r>
            <a:r>
              <a:rPr lang="de-DE" sz="600" dirty="0" smtClean="0">
                <a:latin typeface="Helvetica" pitchFamily="2" charset="0"/>
              </a:rPr>
              <a:t> </a:t>
            </a:r>
            <a:r>
              <a:rPr lang="de-DE" sz="600" dirty="0">
                <a:latin typeface="Helvetica" pitchFamily="2" charset="0"/>
              </a:rPr>
              <a:t>pRS315</a:t>
            </a:r>
          </a:p>
          <a:p>
            <a:r>
              <a:rPr lang="de-DE" sz="600" dirty="0" smtClean="0">
                <a:latin typeface="Helvetica" pitchFamily="2" charset="0"/>
              </a:rPr>
              <a:t>1</a:t>
            </a:r>
            <a:endParaRPr lang="de-DE" sz="600" dirty="0">
              <a:latin typeface="Helvetica" pitchFamily="2" charset="0"/>
            </a:endParaRPr>
          </a:p>
        </p:txBody>
      </p:sp>
      <p:sp>
        <p:nvSpPr>
          <p:cNvPr id="166" name="Textfeld 101">
            <a:extLst>
              <a:ext uri="{FF2B5EF4-FFF2-40B4-BE49-F238E27FC236}">
                <a16:creationId xmlns:a16="http://schemas.microsoft.com/office/drawing/2014/main" id="{7A2CC936-D59D-6145-8378-D0644C01CEE8}"/>
              </a:ext>
            </a:extLst>
          </p:cNvPr>
          <p:cNvSpPr txBox="1"/>
          <p:nvPr/>
        </p:nvSpPr>
        <p:spPr>
          <a:xfrm>
            <a:off x="5564834" y="2075136"/>
            <a:ext cx="521328" cy="461665"/>
          </a:xfrm>
          <a:prstGeom prst="rect">
            <a:avLst/>
          </a:prstGeom>
          <a:noFill/>
          <a:ln>
            <a:noFill/>
          </a:ln>
        </p:spPr>
        <p:txBody>
          <a:bodyPr wrap="square" rtlCol="0">
            <a:spAutoFit/>
          </a:bodyPr>
          <a:lstStyle/>
          <a:p>
            <a:r>
              <a:rPr lang="de-DE" sz="600" dirty="0" smtClean="0">
                <a:latin typeface="Helvetica" pitchFamily="2" charset="0"/>
              </a:rPr>
              <a:t>- </a:t>
            </a:r>
            <a:r>
              <a:rPr lang="de-DE" sz="600" dirty="0" err="1" smtClean="0">
                <a:latin typeface="Helvetica" pitchFamily="2" charset="0"/>
              </a:rPr>
              <a:t>control</a:t>
            </a:r>
            <a:endParaRPr lang="de-DE" sz="600" dirty="0" smtClean="0">
              <a:latin typeface="Helvetica" pitchFamily="2" charset="0"/>
            </a:endParaRPr>
          </a:p>
          <a:p>
            <a:r>
              <a:rPr lang="de-DE" sz="600" dirty="0" err="1" smtClean="0">
                <a:latin typeface="Helvetica" pitchFamily="2" charset="0"/>
              </a:rPr>
              <a:t>empty</a:t>
            </a:r>
            <a:r>
              <a:rPr lang="de-DE" sz="600" dirty="0" smtClean="0">
                <a:latin typeface="Helvetica" pitchFamily="2" charset="0"/>
              </a:rPr>
              <a:t> pRS315</a:t>
            </a:r>
            <a:endParaRPr lang="de-DE" sz="600" dirty="0">
              <a:latin typeface="Helvetica" pitchFamily="2" charset="0"/>
            </a:endParaRPr>
          </a:p>
          <a:p>
            <a:r>
              <a:rPr lang="de-DE" sz="600" dirty="0">
                <a:latin typeface="Helvetica" pitchFamily="2" charset="0"/>
              </a:rPr>
              <a:t>2</a:t>
            </a:r>
          </a:p>
        </p:txBody>
      </p:sp>
      <p:sp>
        <p:nvSpPr>
          <p:cNvPr id="167" name="Textfeld 101">
            <a:extLst>
              <a:ext uri="{FF2B5EF4-FFF2-40B4-BE49-F238E27FC236}">
                <a16:creationId xmlns:a16="http://schemas.microsoft.com/office/drawing/2014/main" id="{7A2CC936-D59D-6145-8378-D0644C01CEE8}"/>
              </a:ext>
            </a:extLst>
          </p:cNvPr>
          <p:cNvSpPr txBox="1"/>
          <p:nvPr/>
        </p:nvSpPr>
        <p:spPr>
          <a:xfrm>
            <a:off x="4454374" y="2405131"/>
            <a:ext cx="521328" cy="461665"/>
          </a:xfrm>
          <a:prstGeom prst="rect">
            <a:avLst/>
          </a:prstGeom>
          <a:noFill/>
          <a:ln>
            <a:noFill/>
          </a:ln>
        </p:spPr>
        <p:txBody>
          <a:bodyPr wrap="square" rtlCol="0">
            <a:spAutoFit/>
          </a:bodyPr>
          <a:lstStyle/>
          <a:p>
            <a:r>
              <a:rPr lang="de-DE" sz="600" dirty="0" smtClean="0">
                <a:latin typeface="Helvetica" pitchFamily="2" charset="0"/>
              </a:rPr>
              <a:t>-</a:t>
            </a:r>
            <a:r>
              <a:rPr lang="de-DE" sz="600" dirty="0" err="1" smtClean="0">
                <a:latin typeface="Helvetica" pitchFamily="2" charset="0"/>
              </a:rPr>
              <a:t>control</a:t>
            </a:r>
            <a:endParaRPr lang="de-DE" sz="600" dirty="0" smtClean="0">
              <a:latin typeface="Helvetica" pitchFamily="2" charset="0"/>
            </a:endParaRPr>
          </a:p>
          <a:p>
            <a:r>
              <a:rPr lang="de-DE" sz="600" dirty="0" err="1" smtClean="0">
                <a:latin typeface="Helvetica" pitchFamily="2" charset="0"/>
              </a:rPr>
              <a:t>empty</a:t>
            </a:r>
            <a:r>
              <a:rPr lang="de-DE" sz="600" dirty="0" smtClean="0">
                <a:latin typeface="Helvetica" pitchFamily="2" charset="0"/>
              </a:rPr>
              <a:t> </a:t>
            </a:r>
            <a:r>
              <a:rPr lang="de-DE" sz="600" dirty="0">
                <a:latin typeface="Helvetica" pitchFamily="2" charset="0"/>
              </a:rPr>
              <a:t>pRS315</a:t>
            </a:r>
          </a:p>
          <a:p>
            <a:r>
              <a:rPr lang="de-DE" sz="600" dirty="0">
                <a:latin typeface="Helvetica" pitchFamily="2" charset="0"/>
              </a:rPr>
              <a:t>3</a:t>
            </a:r>
          </a:p>
        </p:txBody>
      </p:sp>
      <p:sp>
        <p:nvSpPr>
          <p:cNvPr id="168" name="Rechteck 167">
            <a:extLst>
              <a:ext uri="{FF2B5EF4-FFF2-40B4-BE49-F238E27FC236}">
                <a16:creationId xmlns:a16="http://schemas.microsoft.com/office/drawing/2014/main" id="{35554419-69CA-404A-B7EB-22F504F6D1EE}"/>
              </a:ext>
            </a:extLst>
          </p:cNvPr>
          <p:cNvSpPr/>
          <p:nvPr/>
        </p:nvSpPr>
        <p:spPr>
          <a:xfrm>
            <a:off x="268930" y="3199888"/>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169" name="Tabelle 5">
            <a:extLst>
              <a:ext uri="{FF2B5EF4-FFF2-40B4-BE49-F238E27FC236}">
                <a16:creationId xmlns:a16="http://schemas.microsoft.com/office/drawing/2014/main" id="{0E512995-BDAC-C94C-8CC1-F9B7C582DB86}"/>
              </a:ext>
            </a:extLst>
          </p:cNvPr>
          <p:cNvGraphicFramePr>
            <a:graphicFrameLocks noGrp="1"/>
          </p:cNvGraphicFramePr>
          <p:nvPr>
            <p:extLst>
              <p:ext uri="{D42A27DB-BD31-4B8C-83A1-F6EECF244321}">
                <p14:modId xmlns:p14="http://schemas.microsoft.com/office/powerpoint/2010/main" val="2113756782"/>
              </p:ext>
            </p:extLst>
          </p:nvPr>
        </p:nvGraphicFramePr>
        <p:xfrm>
          <a:off x="368300" y="3447203"/>
          <a:ext cx="3767358" cy="815336"/>
        </p:xfrm>
        <a:graphic>
          <a:graphicData uri="http://schemas.openxmlformats.org/drawingml/2006/table">
            <a:tbl>
              <a:tblPr firstRow="1" bandRow="1">
                <a:tableStyleId>{5940675A-B579-460E-94D1-54222C63F5DA}</a:tableStyleId>
              </a:tblPr>
              <a:tblGrid>
                <a:gridCol w="1375440">
                  <a:extLst>
                    <a:ext uri="{9D8B030D-6E8A-4147-A177-3AD203B41FA5}">
                      <a16:colId xmlns:a16="http://schemas.microsoft.com/office/drawing/2014/main" val="2481558110"/>
                    </a:ext>
                  </a:extLst>
                </a:gridCol>
                <a:gridCol w="912132">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(in)</a:t>
                      </a:r>
                      <a:r>
                        <a:rPr lang="de-DE" sz="800" dirty="0" err="1">
                          <a:latin typeface="Helvetica" pitchFamily="2" charset="0"/>
                        </a:rPr>
                        <a:t>viable</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 total </a:t>
                      </a: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solidFill>
                            <a:srgbClr val="48B0F0"/>
                          </a:solidFill>
                          <a:latin typeface="Helvetica" pitchFamily="2" charset="0"/>
                        </a:rPr>
                        <a:t>TDP-43</a:t>
                      </a:r>
                      <a:r>
                        <a:rPr lang="de-DE" sz="800" baseline="0" smtClean="0">
                          <a:solidFill>
                            <a:srgbClr val="48B0F0"/>
                          </a:solidFill>
                          <a:latin typeface="Helvetica" pitchFamily="2" charset="0"/>
                        </a:rPr>
                        <a:t> distr.</a:t>
                      </a:r>
                      <a:endParaRPr lang="de-DE" sz="800" dirty="0">
                        <a:solidFill>
                          <a:srgbClr val="48B0F0"/>
                        </a:solidFill>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6 out of 6</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r>
                        <a:rPr lang="de-DE" sz="800" smtClean="0">
                          <a:solidFill>
                            <a:srgbClr val="48B0F0"/>
                          </a:solidFill>
                          <a:latin typeface="Helvetica" pitchFamily="2" charset="0"/>
                        </a:rPr>
                        <a:t>Gal4</a:t>
                      </a:r>
                      <a:r>
                        <a:rPr lang="de-DE" sz="800" baseline="30000" smtClean="0">
                          <a:solidFill>
                            <a:srgbClr val="48B0F0"/>
                          </a:solidFill>
                          <a:latin typeface="Helvetica" pitchFamily="2" charset="0"/>
                        </a:rPr>
                        <a:t>768-881</a:t>
                      </a:r>
                      <a:r>
                        <a:rPr lang="de-DE" sz="800" baseline="0" smtClean="0">
                          <a:solidFill>
                            <a:srgbClr val="48B0F0"/>
                          </a:solidFill>
                          <a:latin typeface="Helvetica" pitchFamily="2" charset="0"/>
                        </a:rPr>
                        <a:t> shuffle 1</a:t>
                      </a:r>
                      <a:endParaRPr lang="de-DE" sz="800" dirty="0">
                        <a:solidFill>
                          <a:srgbClr val="48B0F0"/>
                        </a:solidFill>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6 </a:t>
                      </a:r>
                      <a:r>
                        <a:rPr lang="de-DE" sz="800" kern="1200" dirty="0">
                          <a:solidFill>
                            <a:schemeClr val="tx1"/>
                          </a:solidFill>
                          <a:latin typeface="Helvetica" pitchFamily="2" charset="0"/>
                          <a:ea typeface="+mn-ea"/>
                          <a:cs typeface="+mn-cs"/>
                        </a:rPr>
                        <a:t>out of </a:t>
                      </a:r>
                      <a:r>
                        <a:rPr lang="de-DE" sz="800" kern="1200" dirty="0" smtClean="0">
                          <a:solidFill>
                            <a:schemeClr val="tx1"/>
                          </a:solidFill>
                          <a:latin typeface="Helvetica" pitchFamily="2" charset="0"/>
                          <a:ea typeface="+mn-ea"/>
                          <a:cs typeface="+mn-cs"/>
                        </a:rPr>
                        <a:t>6 </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2805665"/>
                  </a:ext>
                </a:extLst>
              </a:tr>
              <a:tr h="161673">
                <a:tc>
                  <a:txBody>
                    <a:bodyPr/>
                    <a:lstStyle/>
                    <a:p>
                      <a:r>
                        <a:rPr lang="de-DE" sz="800" smtClean="0">
                          <a:solidFill>
                            <a:srgbClr val="48B0F0"/>
                          </a:solidFill>
                          <a:latin typeface="Helvetica" pitchFamily="2" charset="0"/>
                        </a:rPr>
                        <a:t>Gal4</a:t>
                      </a:r>
                      <a:r>
                        <a:rPr lang="de-DE" sz="800" baseline="30000" smtClean="0">
                          <a:solidFill>
                            <a:srgbClr val="48B0F0"/>
                          </a:solidFill>
                          <a:latin typeface="Helvetica" pitchFamily="2" charset="0"/>
                        </a:rPr>
                        <a:t>768-881</a:t>
                      </a:r>
                      <a:r>
                        <a:rPr lang="de-DE" sz="800" baseline="0" smtClean="0">
                          <a:solidFill>
                            <a:srgbClr val="48B0F0"/>
                          </a:solidFill>
                          <a:latin typeface="Helvetica" pitchFamily="2" charset="0"/>
                        </a:rPr>
                        <a:t> shuffle  </a:t>
                      </a:r>
                      <a:r>
                        <a:rPr lang="de-DE" sz="800" baseline="0" dirty="0" smtClean="0">
                          <a:solidFill>
                            <a:srgbClr val="48B0F0"/>
                          </a:solidFill>
                          <a:latin typeface="Helvetica" pitchFamily="2" charset="0"/>
                        </a:rPr>
                        <a:t>2</a:t>
                      </a:r>
                      <a:endParaRPr lang="de-DE" sz="800" dirty="0">
                        <a:solidFill>
                          <a:srgbClr val="48B0F0"/>
                        </a:solidFill>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smtClean="0">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6 out of 6</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491575"/>
                  </a:ext>
                </a:extLst>
              </a:tr>
            </a:tbl>
          </a:graphicData>
        </a:graphic>
      </p:graphicFrame>
      <p:grpSp>
        <p:nvGrpSpPr>
          <p:cNvPr id="172" name="Gruppieren 10">
            <a:extLst>
              <a:ext uri="{FF2B5EF4-FFF2-40B4-BE49-F238E27FC236}">
                <a16:creationId xmlns:a16="http://schemas.microsoft.com/office/drawing/2014/main" id="{F62E8C95-3072-3441-98BC-685604795672}"/>
              </a:ext>
            </a:extLst>
          </p:cNvPr>
          <p:cNvGrpSpPr/>
          <p:nvPr/>
        </p:nvGrpSpPr>
        <p:grpSpPr>
          <a:xfrm>
            <a:off x="3689846" y="4482565"/>
            <a:ext cx="2891791" cy="2838483"/>
            <a:chOff x="4704079" y="1994688"/>
            <a:chExt cx="4053841" cy="4040352"/>
          </a:xfrm>
        </p:grpSpPr>
        <p:sp>
          <p:nvSpPr>
            <p:cNvPr id="175" name="Oval 73">
              <a:extLst>
                <a:ext uri="{FF2B5EF4-FFF2-40B4-BE49-F238E27FC236}">
                  <a16:creationId xmlns:a16="http://schemas.microsoft.com/office/drawing/2014/main" id="{C9BC1177-1D49-E243-B9C0-1872C4CBC882}"/>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rgbClr val="48B0F0"/>
                </a:solidFill>
                <a:latin typeface="Helvetica" pitchFamily="2" charset="0"/>
              </a:endParaRPr>
            </a:p>
          </p:txBody>
        </p:sp>
        <p:cxnSp>
          <p:nvCxnSpPr>
            <p:cNvPr id="176" name="Gerade Verbindung 18">
              <a:extLst>
                <a:ext uri="{FF2B5EF4-FFF2-40B4-BE49-F238E27FC236}">
                  <a16:creationId xmlns:a16="http://schemas.microsoft.com/office/drawing/2014/main" id="{D6F84307-84F8-2848-BDFE-2A66D41A0A7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9">
              <a:extLst>
                <a:ext uri="{FF2B5EF4-FFF2-40B4-BE49-F238E27FC236}">
                  <a16:creationId xmlns:a16="http://schemas.microsoft.com/office/drawing/2014/main" id="{DE2321E2-23B3-5F42-8B61-18D704FC0CCC}"/>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20">
              <a:extLst>
                <a:ext uri="{FF2B5EF4-FFF2-40B4-BE49-F238E27FC236}">
                  <a16:creationId xmlns:a16="http://schemas.microsoft.com/office/drawing/2014/main" id="{7BFEB584-F507-FB4C-B2E3-4691B2A1A3E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21">
              <a:extLst>
                <a:ext uri="{FF2B5EF4-FFF2-40B4-BE49-F238E27FC236}">
                  <a16:creationId xmlns:a16="http://schemas.microsoft.com/office/drawing/2014/main" id="{1863ED42-E9FF-9A47-822B-5BF308192F6B}"/>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22">
              <a:extLst>
                <a:ext uri="{FF2B5EF4-FFF2-40B4-BE49-F238E27FC236}">
                  <a16:creationId xmlns:a16="http://schemas.microsoft.com/office/drawing/2014/main" id="{03F1AF20-D79B-1841-A559-B6B09FDAA2A4}"/>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23">
              <a:extLst>
                <a:ext uri="{FF2B5EF4-FFF2-40B4-BE49-F238E27FC236}">
                  <a16:creationId xmlns:a16="http://schemas.microsoft.com/office/drawing/2014/main" id="{3E070647-7A2D-3F47-AD6E-44A1B0AEEE9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24">
              <a:extLst>
                <a:ext uri="{FF2B5EF4-FFF2-40B4-BE49-F238E27FC236}">
                  <a16:creationId xmlns:a16="http://schemas.microsoft.com/office/drawing/2014/main" id="{A617D6F6-D56D-A046-BA77-8B8E37DDA99D}"/>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25">
              <a:extLst>
                <a:ext uri="{FF2B5EF4-FFF2-40B4-BE49-F238E27FC236}">
                  <a16:creationId xmlns:a16="http://schemas.microsoft.com/office/drawing/2014/main" id="{8748E007-6018-0C42-89C4-1D761C002443}"/>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26">
              <a:extLst>
                <a:ext uri="{FF2B5EF4-FFF2-40B4-BE49-F238E27FC236}">
                  <a16:creationId xmlns:a16="http://schemas.microsoft.com/office/drawing/2014/main" id="{75205257-A593-3244-A1E8-21CA18549CB2}"/>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27">
              <a:extLst>
                <a:ext uri="{FF2B5EF4-FFF2-40B4-BE49-F238E27FC236}">
                  <a16:creationId xmlns:a16="http://schemas.microsoft.com/office/drawing/2014/main" id="{E3504DEF-C1B5-DF44-99B6-CC1553710D87}"/>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28">
              <a:extLst>
                <a:ext uri="{FF2B5EF4-FFF2-40B4-BE49-F238E27FC236}">
                  <a16:creationId xmlns:a16="http://schemas.microsoft.com/office/drawing/2014/main" id="{ECBFB133-042A-7C4A-A5A3-B16A54EA504F}"/>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29">
              <a:extLst>
                <a:ext uri="{FF2B5EF4-FFF2-40B4-BE49-F238E27FC236}">
                  <a16:creationId xmlns:a16="http://schemas.microsoft.com/office/drawing/2014/main" id="{BAF9BE88-015C-5F46-8E65-0792C4D4A6B2}"/>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30">
              <a:extLst>
                <a:ext uri="{FF2B5EF4-FFF2-40B4-BE49-F238E27FC236}">
                  <a16:creationId xmlns:a16="http://schemas.microsoft.com/office/drawing/2014/main" id="{A8750398-46BF-FC43-903D-59F62968041D}"/>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31">
              <a:extLst>
                <a:ext uri="{FF2B5EF4-FFF2-40B4-BE49-F238E27FC236}">
                  <a16:creationId xmlns:a16="http://schemas.microsoft.com/office/drawing/2014/main" id="{9A2F7186-BDB0-4141-91CE-7CE533AB301F}"/>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32">
              <a:extLst>
                <a:ext uri="{FF2B5EF4-FFF2-40B4-BE49-F238E27FC236}">
                  <a16:creationId xmlns:a16="http://schemas.microsoft.com/office/drawing/2014/main" id="{5BDE7AB5-1197-7940-B381-9C50C047578C}"/>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33">
              <a:extLst>
                <a:ext uri="{FF2B5EF4-FFF2-40B4-BE49-F238E27FC236}">
                  <a16:creationId xmlns:a16="http://schemas.microsoft.com/office/drawing/2014/main" id="{AEFAEED5-BF0E-CB4C-B192-BD45322CDA02}"/>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34">
              <a:extLst>
                <a:ext uri="{FF2B5EF4-FFF2-40B4-BE49-F238E27FC236}">
                  <a16:creationId xmlns:a16="http://schemas.microsoft.com/office/drawing/2014/main" id="{41DD072D-5013-AE41-BE28-BB562436B4B4}"/>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35">
              <a:extLst>
                <a:ext uri="{FF2B5EF4-FFF2-40B4-BE49-F238E27FC236}">
                  <a16:creationId xmlns:a16="http://schemas.microsoft.com/office/drawing/2014/main" id="{96794399-0389-F849-ABBF-07E71E6DDE96}"/>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36">
              <a:extLst>
                <a:ext uri="{FF2B5EF4-FFF2-40B4-BE49-F238E27FC236}">
                  <a16:creationId xmlns:a16="http://schemas.microsoft.com/office/drawing/2014/main" id="{85DDCC65-D2F9-4F43-B1FD-EFB6660D46B0}"/>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37">
              <a:extLst>
                <a:ext uri="{FF2B5EF4-FFF2-40B4-BE49-F238E27FC236}">
                  <a16:creationId xmlns:a16="http://schemas.microsoft.com/office/drawing/2014/main" id="{78AD2653-C2DC-674D-976C-DB87B3EFFAA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38">
              <a:extLst>
                <a:ext uri="{FF2B5EF4-FFF2-40B4-BE49-F238E27FC236}">
                  <a16:creationId xmlns:a16="http://schemas.microsoft.com/office/drawing/2014/main" id="{071F89A6-D0DA-FA4C-BD9F-A465C8CB1E28}"/>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39">
              <a:extLst>
                <a:ext uri="{FF2B5EF4-FFF2-40B4-BE49-F238E27FC236}">
                  <a16:creationId xmlns:a16="http://schemas.microsoft.com/office/drawing/2014/main" id="{35D654D3-0E51-4947-9620-CAF948A2BB2B}"/>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40">
              <a:extLst>
                <a:ext uri="{FF2B5EF4-FFF2-40B4-BE49-F238E27FC236}">
                  <a16:creationId xmlns:a16="http://schemas.microsoft.com/office/drawing/2014/main" id="{121A86C8-3E69-8140-95E9-D897316B45CC}"/>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41">
              <a:extLst>
                <a:ext uri="{FF2B5EF4-FFF2-40B4-BE49-F238E27FC236}">
                  <a16:creationId xmlns:a16="http://schemas.microsoft.com/office/drawing/2014/main" id="{B40C9087-9A89-0149-806D-A1193B9C8ECE}"/>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42">
              <a:extLst>
                <a:ext uri="{FF2B5EF4-FFF2-40B4-BE49-F238E27FC236}">
                  <a16:creationId xmlns:a16="http://schemas.microsoft.com/office/drawing/2014/main" id="{2AC61859-6959-EF48-A657-79662C0EA326}"/>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43">
              <a:extLst>
                <a:ext uri="{FF2B5EF4-FFF2-40B4-BE49-F238E27FC236}">
                  <a16:creationId xmlns:a16="http://schemas.microsoft.com/office/drawing/2014/main" id="{D245BA78-03BD-0A46-9BE1-9347E5A4F3A9}"/>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44">
              <a:extLst>
                <a:ext uri="{FF2B5EF4-FFF2-40B4-BE49-F238E27FC236}">
                  <a16:creationId xmlns:a16="http://schemas.microsoft.com/office/drawing/2014/main" id="{1C5B4DD9-97EF-954A-A3B7-51B4248436D4}"/>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7" name="Textfeld 101">
            <a:extLst>
              <a:ext uri="{FF2B5EF4-FFF2-40B4-BE49-F238E27FC236}">
                <a16:creationId xmlns:a16="http://schemas.microsoft.com/office/drawing/2014/main" id="{7A2CC936-D59D-6145-8378-D0644C01CEE8}"/>
              </a:ext>
            </a:extLst>
          </p:cNvPr>
          <p:cNvSpPr txBox="1"/>
          <p:nvPr/>
        </p:nvSpPr>
        <p:spPr>
          <a:xfrm>
            <a:off x="4826486" y="5321001"/>
            <a:ext cx="521328" cy="369332"/>
          </a:xfrm>
          <a:prstGeom prst="rect">
            <a:avLst/>
          </a:prstGeom>
          <a:noFill/>
          <a:ln>
            <a:noFill/>
          </a:ln>
        </p:spPr>
        <p:txBody>
          <a:bodyPr wrap="square" rtlCol="0">
            <a:spAutoFit/>
          </a:bodyPr>
          <a:lstStyle/>
          <a:p>
            <a:r>
              <a:rPr lang="de-DE" sz="600" smtClean="0">
                <a:latin typeface="Helvetica" pitchFamily="2" charset="0"/>
              </a:rPr>
              <a:t>Pho4</a:t>
            </a:r>
            <a:r>
              <a:rPr lang="de-DE" sz="600" baseline="30000" smtClean="0">
                <a:latin typeface="Helvetica" pitchFamily="2" charset="0"/>
              </a:rPr>
              <a:t>1-249</a:t>
            </a:r>
            <a:r>
              <a:rPr lang="de-DE" sz="600" smtClean="0">
                <a:latin typeface="Helvetica" pitchFamily="2" charset="0"/>
              </a:rPr>
              <a:t>(shuffle) 1</a:t>
            </a:r>
            <a:endParaRPr lang="de-DE" sz="600" dirty="0">
              <a:latin typeface="Helvetica" pitchFamily="2" charset="0"/>
            </a:endParaRPr>
          </a:p>
        </p:txBody>
      </p:sp>
      <p:sp>
        <p:nvSpPr>
          <p:cNvPr id="210" name="Textfeld 101">
            <a:extLst>
              <a:ext uri="{FF2B5EF4-FFF2-40B4-BE49-F238E27FC236}">
                <a16:creationId xmlns:a16="http://schemas.microsoft.com/office/drawing/2014/main" id="{7A2CC936-D59D-6145-8378-D0644C01CEE8}"/>
              </a:ext>
            </a:extLst>
          </p:cNvPr>
          <p:cNvSpPr txBox="1"/>
          <p:nvPr/>
        </p:nvSpPr>
        <p:spPr>
          <a:xfrm>
            <a:off x="4178847" y="4986589"/>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3_1</a:t>
            </a:r>
            <a:endParaRPr lang="de-DE" sz="600" dirty="0">
              <a:solidFill>
                <a:srgbClr val="48B0F0"/>
              </a:solidFill>
              <a:latin typeface="Helvetica" pitchFamily="2" charset="0"/>
            </a:endParaRPr>
          </a:p>
        </p:txBody>
      </p:sp>
      <p:sp>
        <p:nvSpPr>
          <p:cNvPr id="219" name="Textfeld 101">
            <a:extLst>
              <a:ext uri="{FF2B5EF4-FFF2-40B4-BE49-F238E27FC236}">
                <a16:creationId xmlns:a16="http://schemas.microsoft.com/office/drawing/2014/main" id="{7A2CC936-D59D-6145-8378-D0644C01CEE8}"/>
              </a:ext>
            </a:extLst>
          </p:cNvPr>
          <p:cNvSpPr txBox="1"/>
          <p:nvPr/>
        </p:nvSpPr>
        <p:spPr>
          <a:xfrm>
            <a:off x="5729720" y="5980824"/>
            <a:ext cx="521328" cy="369332"/>
          </a:xfrm>
          <a:prstGeom prst="rect">
            <a:avLst/>
          </a:prstGeom>
          <a:noFill/>
          <a:ln>
            <a:noFill/>
          </a:ln>
        </p:spPr>
        <p:txBody>
          <a:bodyPr wrap="square" rtlCol="0">
            <a:spAutoFit/>
          </a:bodyPr>
          <a:lstStyle/>
          <a:p>
            <a:r>
              <a:rPr lang="de-DE" sz="600" dirty="0" smtClean="0">
                <a:solidFill>
                  <a:srgbClr val="48B0F0"/>
                </a:solidFill>
                <a:latin typeface="Helvetica" pitchFamily="2" charset="0"/>
              </a:rPr>
              <a:t>+ </a:t>
            </a:r>
            <a:r>
              <a:rPr lang="de-DE" sz="600" dirty="0" err="1" smtClean="0">
                <a:solidFill>
                  <a:srgbClr val="48B0F0"/>
                </a:solidFill>
                <a:latin typeface="Helvetica" pitchFamily="2" charset="0"/>
              </a:rPr>
              <a:t>control</a:t>
            </a:r>
            <a:endParaRPr lang="de-DE" sz="600" dirty="0" smtClean="0">
              <a:solidFill>
                <a:srgbClr val="48B0F0"/>
              </a:solidFill>
              <a:latin typeface="Helvetica" pitchFamily="2" charset="0"/>
            </a:endParaRPr>
          </a:p>
          <a:p>
            <a:r>
              <a:rPr lang="de-DE" sz="600" dirty="0" smtClean="0">
                <a:solidFill>
                  <a:srgbClr val="48B0F0"/>
                </a:solidFill>
                <a:latin typeface="Helvetica" pitchFamily="2" charset="0"/>
              </a:rPr>
              <a:t>WT Abf1</a:t>
            </a:r>
            <a:endParaRPr lang="de-DE" sz="600" dirty="0">
              <a:solidFill>
                <a:srgbClr val="48B0F0"/>
              </a:solidFill>
              <a:latin typeface="Helvetica" pitchFamily="2" charset="0"/>
            </a:endParaRPr>
          </a:p>
          <a:p>
            <a:r>
              <a:rPr lang="de-DE" sz="600" dirty="0" smtClean="0">
                <a:solidFill>
                  <a:srgbClr val="48B0F0"/>
                </a:solidFill>
                <a:latin typeface="Helvetica" pitchFamily="2" charset="0"/>
              </a:rPr>
              <a:t>1</a:t>
            </a:r>
            <a:endParaRPr lang="de-DE" sz="600" dirty="0">
              <a:solidFill>
                <a:srgbClr val="48B0F0"/>
              </a:solidFill>
              <a:latin typeface="Helvetica" pitchFamily="2" charset="0"/>
            </a:endParaRPr>
          </a:p>
        </p:txBody>
      </p:sp>
      <p:sp>
        <p:nvSpPr>
          <p:cNvPr id="220" name="Textfeld 101">
            <a:extLst>
              <a:ext uri="{FF2B5EF4-FFF2-40B4-BE49-F238E27FC236}">
                <a16:creationId xmlns:a16="http://schemas.microsoft.com/office/drawing/2014/main" id="{7A2CC936-D59D-6145-8378-D0644C01CEE8}"/>
              </a:ext>
            </a:extLst>
          </p:cNvPr>
          <p:cNvSpPr txBox="1"/>
          <p:nvPr/>
        </p:nvSpPr>
        <p:spPr>
          <a:xfrm>
            <a:off x="4195106" y="6312302"/>
            <a:ext cx="521328" cy="369332"/>
          </a:xfrm>
          <a:prstGeom prst="rect">
            <a:avLst/>
          </a:prstGeom>
          <a:noFill/>
          <a:ln>
            <a:noFill/>
          </a:ln>
        </p:spPr>
        <p:txBody>
          <a:bodyPr wrap="square" rtlCol="0">
            <a:spAutoFit/>
          </a:bodyPr>
          <a:lstStyle/>
          <a:p>
            <a:r>
              <a:rPr lang="de-DE" sz="600" dirty="0" smtClean="0">
                <a:solidFill>
                  <a:srgbClr val="48B0F0"/>
                </a:solidFill>
                <a:latin typeface="Helvetica" pitchFamily="2" charset="0"/>
              </a:rPr>
              <a:t>+ </a:t>
            </a:r>
            <a:r>
              <a:rPr lang="de-DE" sz="600" dirty="0" err="1" smtClean="0">
                <a:solidFill>
                  <a:srgbClr val="48B0F0"/>
                </a:solidFill>
                <a:latin typeface="Helvetica" pitchFamily="2" charset="0"/>
              </a:rPr>
              <a:t>control</a:t>
            </a:r>
            <a:endParaRPr lang="de-DE" sz="600" dirty="0" smtClean="0">
              <a:solidFill>
                <a:srgbClr val="48B0F0"/>
              </a:solidFill>
              <a:latin typeface="Helvetica" pitchFamily="2" charset="0"/>
            </a:endParaRPr>
          </a:p>
          <a:p>
            <a:r>
              <a:rPr lang="de-DE" sz="600" dirty="0" smtClean="0">
                <a:solidFill>
                  <a:srgbClr val="48B0F0"/>
                </a:solidFill>
                <a:latin typeface="Helvetica" pitchFamily="2" charset="0"/>
              </a:rPr>
              <a:t>WT Abf1</a:t>
            </a:r>
            <a:endParaRPr lang="de-DE" sz="600" dirty="0">
              <a:solidFill>
                <a:srgbClr val="48B0F0"/>
              </a:solidFill>
              <a:latin typeface="Helvetica" pitchFamily="2" charset="0"/>
            </a:endParaRPr>
          </a:p>
          <a:p>
            <a:r>
              <a:rPr lang="de-DE" sz="600" dirty="0">
                <a:solidFill>
                  <a:srgbClr val="48B0F0"/>
                </a:solidFill>
                <a:latin typeface="Helvetica" pitchFamily="2" charset="0"/>
              </a:rPr>
              <a:t>2</a:t>
            </a:r>
          </a:p>
        </p:txBody>
      </p:sp>
      <p:sp>
        <p:nvSpPr>
          <p:cNvPr id="221" name="Textfeld 101">
            <a:extLst>
              <a:ext uri="{FF2B5EF4-FFF2-40B4-BE49-F238E27FC236}">
                <a16:creationId xmlns:a16="http://schemas.microsoft.com/office/drawing/2014/main" id="{7A2CC936-D59D-6145-8378-D0644C01CEE8}"/>
              </a:ext>
            </a:extLst>
          </p:cNvPr>
          <p:cNvSpPr txBox="1"/>
          <p:nvPr/>
        </p:nvSpPr>
        <p:spPr>
          <a:xfrm>
            <a:off x="4646536" y="6312302"/>
            <a:ext cx="521328" cy="369332"/>
          </a:xfrm>
          <a:prstGeom prst="rect">
            <a:avLst/>
          </a:prstGeom>
          <a:noFill/>
          <a:ln>
            <a:noFill/>
          </a:ln>
        </p:spPr>
        <p:txBody>
          <a:bodyPr wrap="square" rtlCol="0">
            <a:spAutoFit/>
          </a:bodyPr>
          <a:lstStyle/>
          <a:p>
            <a:r>
              <a:rPr lang="de-DE" sz="600" dirty="0" smtClean="0">
                <a:solidFill>
                  <a:srgbClr val="48B0F0"/>
                </a:solidFill>
                <a:latin typeface="Helvetica" pitchFamily="2" charset="0"/>
              </a:rPr>
              <a:t>+ </a:t>
            </a:r>
            <a:r>
              <a:rPr lang="de-DE" sz="600" dirty="0" err="1" smtClean="0">
                <a:solidFill>
                  <a:srgbClr val="48B0F0"/>
                </a:solidFill>
                <a:latin typeface="Helvetica" pitchFamily="2" charset="0"/>
              </a:rPr>
              <a:t>control</a:t>
            </a:r>
            <a:endParaRPr lang="de-DE" sz="600" dirty="0" smtClean="0">
              <a:solidFill>
                <a:srgbClr val="48B0F0"/>
              </a:solidFill>
              <a:latin typeface="Helvetica" pitchFamily="2" charset="0"/>
            </a:endParaRPr>
          </a:p>
          <a:p>
            <a:r>
              <a:rPr lang="de-DE" sz="600" dirty="0" smtClean="0">
                <a:solidFill>
                  <a:srgbClr val="48B0F0"/>
                </a:solidFill>
                <a:latin typeface="Helvetica" pitchFamily="2" charset="0"/>
              </a:rPr>
              <a:t>WT Abf1</a:t>
            </a:r>
            <a:endParaRPr lang="de-DE" sz="600" dirty="0">
              <a:solidFill>
                <a:srgbClr val="48B0F0"/>
              </a:solidFill>
              <a:latin typeface="Helvetica" pitchFamily="2" charset="0"/>
            </a:endParaRPr>
          </a:p>
          <a:p>
            <a:r>
              <a:rPr lang="de-DE" sz="600" dirty="0" smtClean="0">
                <a:solidFill>
                  <a:srgbClr val="48B0F0"/>
                </a:solidFill>
                <a:latin typeface="Helvetica" pitchFamily="2" charset="0"/>
              </a:rPr>
              <a:t>3</a:t>
            </a:r>
            <a:endParaRPr lang="de-DE" sz="600" dirty="0">
              <a:solidFill>
                <a:srgbClr val="48B0F0"/>
              </a:solidFill>
              <a:latin typeface="Helvetica" pitchFamily="2" charset="0"/>
            </a:endParaRPr>
          </a:p>
        </p:txBody>
      </p:sp>
      <p:sp>
        <p:nvSpPr>
          <p:cNvPr id="222" name="Textfeld 101">
            <a:extLst>
              <a:ext uri="{FF2B5EF4-FFF2-40B4-BE49-F238E27FC236}">
                <a16:creationId xmlns:a16="http://schemas.microsoft.com/office/drawing/2014/main" id="{7A2CC936-D59D-6145-8378-D0644C01CEE8}"/>
              </a:ext>
            </a:extLst>
          </p:cNvPr>
          <p:cNvSpPr txBox="1"/>
          <p:nvPr/>
        </p:nvSpPr>
        <p:spPr>
          <a:xfrm>
            <a:off x="5082664" y="6264596"/>
            <a:ext cx="521328" cy="461665"/>
          </a:xfrm>
          <a:prstGeom prst="rect">
            <a:avLst/>
          </a:prstGeom>
          <a:noFill/>
          <a:ln>
            <a:noFill/>
          </a:ln>
        </p:spPr>
        <p:txBody>
          <a:bodyPr wrap="square" rtlCol="0">
            <a:spAutoFit/>
          </a:bodyPr>
          <a:lstStyle/>
          <a:p>
            <a:r>
              <a:rPr lang="de-DE" sz="600" dirty="0" smtClean="0">
                <a:latin typeface="Helvetica" pitchFamily="2" charset="0"/>
              </a:rPr>
              <a:t>- </a:t>
            </a:r>
            <a:r>
              <a:rPr lang="de-DE" sz="600" dirty="0" err="1" smtClean="0">
                <a:latin typeface="Helvetica" pitchFamily="2" charset="0"/>
              </a:rPr>
              <a:t>control</a:t>
            </a:r>
            <a:endParaRPr lang="de-DE" sz="600" dirty="0" smtClean="0">
              <a:latin typeface="Helvetica" pitchFamily="2" charset="0"/>
            </a:endParaRPr>
          </a:p>
          <a:p>
            <a:r>
              <a:rPr lang="de-DE" sz="600" dirty="0" err="1" smtClean="0">
                <a:latin typeface="Helvetica" pitchFamily="2" charset="0"/>
              </a:rPr>
              <a:t>empty</a:t>
            </a:r>
            <a:r>
              <a:rPr lang="de-DE" sz="600" dirty="0" smtClean="0">
                <a:latin typeface="Helvetica" pitchFamily="2" charset="0"/>
              </a:rPr>
              <a:t> </a:t>
            </a:r>
            <a:r>
              <a:rPr lang="de-DE" sz="600" dirty="0">
                <a:latin typeface="Helvetica" pitchFamily="2" charset="0"/>
              </a:rPr>
              <a:t>pRS315</a:t>
            </a:r>
          </a:p>
          <a:p>
            <a:r>
              <a:rPr lang="de-DE" sz="600" dirty="0" smtClean="0">
                <a:latin typeface="Helvetica" pitchFamily="2" charset="0"/>
              </a:rPr>
              <a:t>1</a:t>
            </a:r>
            <a:endParaRPr lang="de-DE" sz="600" dirty="0">
              <a:latin typeface="Helvetica" pitchFamily="2" charset="0"/>
            </a:endParaRPr>
          </a:p>
        </p:txBody>
      </p:sp>
      <p:sp>
        <p:nvSpPr>
          <p:cNvPr id="223" name="Textfeld 101">
            <a:extLst>
              <a:ext uri="{FF2B5EF4-FFF2-40B4-BE49-F238E27FC236}">
                <a16:creationId xmlns:a16="http://schemas.microsoft.com/office/drawing/2014/main" id="{7A2CC936-D59D-6145-8378-D0644C01CEE8}"/>
              </a:ext>
            </a:extLst>
          </p:cNvPr>
          <p:cNvSpPr txBox="1"/>
          <p:nvPr/>
        </p:nvSpPr>
        <p:spPr>
          <a:xfrm>
            <a:off x="5561293" y="6264596"/>
            <a:ext cx="521328" cy="461665"/>
          </a:xfrm>
          <a:prstGeom prst="rect">
            <a:avLst/>
          </a:prstGeom>
          <a:noFill/>
          <a:ln>
            <a:noFill/>
          </a:ln>
        </p:spPr>
        <p:txBody>
          <a:bodyPr wrap="square" rtlCol="0">
            <a:spAutoFit/>
          </a:bodyPr>
          <a:lstStyle/>
          <a:p>
            <a:r>
              <a:rPr lang="de-DE" sz="600" dirty="0" smtClean="0">
                <a:latin typeface="Helvetica" pitchFamily="2" charset="0"/>
              </a:rPr>
              <a:t>- </a:t>
            </a:r>
            <a:r>
              <a:rPr lang="de-DE" sz="600" dirty="0" err="1" smtClean="0">
                <a:latin typeface="Helvetica" pitchFamily="2" charset="0"/>
              </a:rPr>
              <a:t>control</a:t>
            </a:r>
            <a:endParaRPr lang="de-DE" sz="600" dirty="0" smtClean="0">
              <a:latin typeface="Helvetica" pitchFamily="2" charset="0"/>
            </a:endParaRPr>
          </a:p>
          <a:p>
            <a:r>
              <a:rPr lang="de-DE" sz="600" dirty="0" err="1" smtClean="0">
                <a:latin typeface="Helvetica" pitchFamily="2" charset="0"/>
              </a:rPr>
              <a:t>empty</a:t>
            </a:r>
            <a:r>
              <a:rPr lang="de-DE" sz="600" dirty="0" smtClean="0">
                <a:latin typeface="Helvetica" pitchFamily="2" charset="0"/>
              </a:rPr>
              <a:t> pRS315</a:t>
            </a:r>
            <a:endParaRPr lang="de-DE" sz="600" dirty="0">
              <a:latin typeface="Helvetica" pitchFamily="2" charset="0"/>
            </a:endParaRPr>
          </a:p>
          <a:p>
            <a:r>
              <a:rPr lang="de-DE" sz="600" dirty="0">
                <a:latin typeface="Helvetica" pitchFamily="2" charset="0"/>
              </a:rPr>
              <a:t>2</a:t>
            </a:r>
          </a:p>
        </p:txBody>
      </p:sp>
      <p:sp>
        <p:nvSpPr>
          <p:cNvPr id="224" name="Textfeld 101">
            <a:extLst>
              <a:ext uri="{FF2B5EF4-FFF2-40B4-BE49-F238E27FC236}">
                <a16:creationId xmlns:a16="http://schemas.microsoft.com/office/drawing/2014/main" id="{7A2CC936-D59D-6145-8378-D0644C01CEE8}"/>
              </a:ext>
            </a:extLst>
          </p:cNvPr>
          <p:cNvSpPr txBox="1"/>
          <p:nvPr/>
        </p:nvSpPr>
        <p:spPr>
          <a:xfrm>
            <a:off x="4450833" y="6597899"/>
            <a:ext cx="521328" cy="461665"/>
          </a:xfrm>
          <a:prstGeom prst="rect">
            <a:avLst/>
          </a:prstGeom>
          <a:noFill/>
          <a:ln>
            <a:noFill/>
          </a:ln>
        </p:spPr>
        <p:txBody>
          <a:bodyPr wrap="square" rtlCol="0">
            <a:spAutoFit/>
          </a:bodyPr>
          <a:lstStyle/>
          <a:p>
            <a:r>
              <a:rPr lang="de-DE" sz="600" dirty="0" smtClean="0">
                <a:latin typeface="Helvetica" pitchFamily="2" charset="0"/>
              </a:rPr>
              <a:t>-</a:t>
            </a:r>
            <a:r>
              <a:rPr lang="de-DE" sz="600" dirty="0" err="1" smtClean="0">
                <a:latin typeface="Helvetica" pitchFamily="2" charset="0"/>
              </a:rPr>
              <a:t>control</a:t>
            </a:r>
            <a:endParaRPr lang="de-DE" sz="600" dirty="0" smtClean="0">
              <a:latin typeface="Helvetica" pitchFamily="2" charset="0"/>
            </a:endParaRPr>
          </a:p>
          <a:p>
            <a:r>
              <a:rPr lang="de-DE" sz="600" dirty="0" err="1" smtClean="0">
                <a:latin typeface="Helvetica" pitchFamily="2" charset="0"/>
              </a:rPr>
              <a:t>empty</a:t>
            </a:r>
            <a:r>
              <a:rPr lang="de-DE" sz="600" dirty="0" smtClean="0">
                <a:latin typeface="Helvetica" pitchFamily="2" charset="0"/>
              </a:rPr>
              <a:t> </a:t>
            </a:r>
            <a:r>
              <a:rPr lang="de-DE" sz="600" dirty="0">
                <a:latin typeface="Helvetica" pitchFamily="2" charset="0"/>
              </a:rPr>
              <a:t>pRS315</a:t>
            </a:r>
          </a:p>
          <a:p>
            <a:r>
              <a:rPr lang="de-DE" sz="600" dirty="0">
                <a:latin typeface="Helvetica" pitchFamily="2" charset="0"/>
              </a:rPr>
              <a:t>3</a:t>
            </a:r>
          </a:p>
        </p:txBody>
      </p:sp>
      <p:sp>
        <p:nvSpPr>
          <p:cNvPr id="225" name="Rechteck 224">
            <a:extLst>
              <a:ext uri="{FF2B5EF4-FFF2-40B4-BE49-F238E27FC236}">
                <a16:creationId xmlns:a16="http://schemas.microsoft.com/office/drawing/2014/main" id="{35554419-69CA-404A-B7EB-22F504F6D1EE}"/>
              </a:ext>
            </a:extLst>
          </p:cNvPr>
          <p:cNvSpPr/>
          <p:nvPr/>
        </p:nvSpPr>
        <p:spPr>
          <a:xfrm>
            <a:off x="258299" y="7605325"/>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226" name="Tabelle 5">
            <a:extLst>
              <a:ext uri="{FF2B5EF4-FFF2-40B4-BE49-F238E27FC236}">
                <a16:creationId xmlns:a16="http://schemas.microsoft.com/office/drawing/2014/main" id="{0E512995-BDAC-C94C-8CC1-F9B7C582DB86}"/>
              </a:ext>
            </a:extLst>
          </p:cNvPr>
          <p:cNvGraphicFramePr>
            <a:graphicFrameLocks noGrp="1"/>
          </p:cNvGraphicFramePr>
          <p:nvPr>
            <p:extLst>
              <p:ext uri="{D42A27DB-BD31-4B8C-83A1-F6EECF244321}">
                <p14:modId xmlns:p14="http://schemas.microsoft.com/office/powerpoint/2010/main" val="3463056217"/>
              </p:ext>
            </p:extLst>
          </p:nvPr>
        </p:nvGraphicFramePr>
        <p:xfrm>
          <a:off x="357669" y="7852640"/>
          <a:ext cx="3767358" cy="815336"/>
        </p:xfrm>
        <a:graphic>
          <a:graphicData uri="http://schemas.openxmlformats.org/drawingml/2006/table">
            <a:tbl>
              <a:tblPr firstRow="1" bandRow="1">
                <a:tableStyleId>{5940675A-B579-460E-94D1-54222C63F5DA}</a:tableStyleId>
              </a:tblPr>
              <a:tblGrid>
                <a:gridCol w="1375440">
                  <a:extLst>
                    <a:ext uri="{9D8B030D-6E8A-4147-A177-3AD203B41FA5}">
                      <a16:colId xmlns:a16="http://schemas.microsoft.com/office/drawing/2014/main" val="2481558110"/>
                    </a:ext>
                  </a:extLst>
                </a:gridCol>
                <a:gridCol w="912132">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(in)</a:t>
                      </a:r>
                      <a:r>
                        <a:rPr lang="de-DE" sz="800" dirty="0" err="1">
                          <a:latin typeface="Helvetica" pitchFamily="2" charset="0"/>
                        </a:rPr>
                        <a:t>viable</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 total </a:t>
                      </a: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solidFill>
                            <a:srgbClr val="48B0F0"/>
                          </a:solidFill>
                          <a:latin typeface="Helvetica" pitchFamily="2" charset="0"/>
                        </a:rPr>
                        <a:t>Gal4</a:t>
                      </a:r>
                      <a:r>
                        <a:rPr lang="de-DE" sz="800" baseline="30000" smtClean="0">
                          <a:solidFill>
                            <a:srgbClr val="48B0F0"/>
                          </a:solidFill>
                          <a:latin typeface="Helvetica" pitchFamily="2" charset="0"/>
                        </a:rPr>
                        <a:t>768-881</a:t>
                      </a:r>
                      <a:r>
                        <a:rPr lang="de-DE" sz="800" baseline="0" smtClean="0">
                          <a:solidFill>
                            <a:srgbClr val="48B0F0"/>
                          </a:solidFill>
                          <a:latin typeface="Helvetica" pitchFamily="2" charset="0"/>
                        </a:rPr>
                        <a:t> shuffle 3</a:t>
                      </a:r>
                      <a:endParaRPr lang="de-DE" sz="800" dirty="0">
                        <a:solidFill>
                          <a:srgbClr val="48B0F0"/>
                        </a:solidFill>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6 out of 6</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r>
                        <a:rPr lang="de-DE" sz="800" smtClean="0">
                          <a:latin typeface="Helvetica" pitchFamily="2" charset="0"/>
                        </a:rPr>
                        <a:t>Pho4</a:t>
                      </a:r>
                      <a:r>
                        <a:rPr lang="de-DE" sz="800" baseline="30000" smtClean="0">
                          <a:latin typeface="Helvetica" pitchFamily="2" charset="0"/>
                        </a:rPr>
                        <a:t>1-249</a:t>
                      </a:r>
                      <a:r>
                        <a:rPr lang="de-DE" sz="800" baseline="0" smtClean="0">
                          <a:latin typeface="Helvetica" pitchFamily="2" charset="0"/>
                        </a:rPr>
                        <a:t> </a:t>
                      </a:r>
                      <a:r>
                        <a:rPr lang="de-DE" sz="800" smtClean="0">
                          <a:latin typeface="Helvetica" pitchFamily="2" charset="0"/>
                        </a:rPr>
                        <a:t>shuffle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smtClean="0">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6 </a:t>
                      </a:r>
                      <a:r>
                        <a:rPr lang="de-DE" sz="800" kern="1200" dirty="0">
                          <a:solidFill>
                            <a:schemeClr val="tx1"/>
                          </a:solidFill>
                          <a:latin typeface="Helvetica" pitchFamily="2" charset="0"/>
                          <a:ea typeface="+mn-ea"/>
                          <a:cs typeface="+mn-cs"/>
                        </a:rPr>
                        <a:t>out of </a:t>
                      </a:r>
                      <a:r>
                        <a:rPr lang="de-DE" sz="800" kern="1200" dirty="0" smtClean="0">
                          <a:solidFill>
                            <a:schemeClr val="tx1"/>
                          </a:solidFill>
                          <a:latin typeface="Helvetica" pitchFamily="2" charset="0"/>
                          <a:ea typeface="+mn-ea"/>
                          <a:cs typeface="+mn-cs"/>
                        </a:rPr>
                        <a:t>6 </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2805665"/>
                  </a:ext>
                </a:extLst>
              </a:tr>
              <a:tr h="161673">
                <a:tc>
                  <a:txBody>
                    <a:bodyPr/>
                    <a:lstStyle/>
                    <a:p>
                      <a:r>
                        <a:rPr lang="de-DE" sz="800" smtClean="0">
                          <a:latin typeface="Helvetica" pitchFamily="2" charset="0"/>
                        </a:rPr>
                        <a:t>IDR2 WT b</a:t>
                      </a:r>
                      <a:r>
                        <a:rPr lang="de-DE" sz="800" baseline="0" smtClean="0">
                          <a:latin typeface="Helvetica" pitchFamily="2" charset="0"/>
                        </a:rPr>
                        <a:t>roken helix</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smtClean="0">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6 out of 6</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491575"/>
                  </a:ext>
                </a:extLst>
              </a:tr>
            </a:tbl>
          </a:graphicData>
        </a:graphic>
      </p:graphicFrame>
      <p:sp>
        <p:nvSpPr>
          <p:cNvPr id="227" name="Textfeld 101">
            <a:extLst>
              <a:ext uri="{FF2B5EF4-FFF2-40B4-BE49-F238E27FC236}">
                <a16:creationId xmlns:a16="http://schemas.microsoft.com/office/drawing/2014/main" id="{7A2CC936-D59D-6145-8378-D0644C01CEE8}"/>
              </a:ext>
            </a:extLst>
          </p:cNvPr>
          <p:cNvSpPr txBox="1"/>
          <p:nvPr/>
        </p:nvSpPr>
        <p:spPr>
          <a:xfrm>
            <a:off x="5312034" y="5321001"/>
            <a:ext cx="521328" cy="369332"/>
          </a:xfrm>
          <a:prstGeom prst="rect">
            <a:avLst/>
          </a:prstGeom>
          <a:noFill/>
          <a:ln>
            <a:noFill/>
          </a:ln>
        </p:spPr>
        <p:txBody>
          <a:bodyPr wrap="square" rtlCol="0">
            <a:spAutoFit/>
          </a:bodyPr>
          <a:lstStyle/>
          <a:p>
            <a:r>
              <a:rPr lang="de-DE" sz="600">
                <a:latin typeface="Helvetica" pitchFamily="2" charset="0"/>
              </a:rPr>
              <a:t>Pho4</a:t>
            </a:r>
            <a:r>
              <a:rPr lang="de-DE" sz="600" baseline="30000">
                <a:latin typeface="Helvetica" pitchFamily="2" charset="0"/>
              </a:rPr>
              <a:t>1-249</a:t>
            </a:r>
            <a:r>
              <a:rPr lang="de-DE" sz="600">
                <a:latin typeface="Helvetica" pitchFamily="2" charset="0"/>
              </a:rPr>
              <a:t>(shuffle) 2</a:t>
            </a:r>
            <a:endParaRPr lang="de-DE" sz="600" dirty="0">
              <a:latin typeface="Helvetica" pitchFamily="2" charset="0"/>
            </a:endParaRPr>
          </a:p>
        </p:txBody>
      </p:sp>
      <p:sp>
        <p:nvSpPr>
          <p:cNvPr id="228" name="Textfeld 101">
            <a:extLst>
              <a:ext uri="{FF2B5EF4-FFF2-40B4-BE49-F238E27FC236}">
                <a16:creationId xmlns:a16="http://schemas.microsoft.com/office/drawing/2014/main" id="{7A2CC936-D59D-6145-8378-D0644C01CEE8}"/>
              </a:ext>
            </a:extLst>
          </p:cNvPr>
          <p:cNvSpPr txBox="1"/>
          <p:nvPr/>
        </p:nvSpPr>
        <p:spPr>
          <a:xfrm>
            <a:off x="5762143" y="5321001"/>
            <a:ext cx="521328" cy="369332"/>
          </a:xfrm>
          <a:prstGeom prst="rect">
            <a:avLst/>
          </a:prstGeom>
          <a:noFill/>
          <a:ln>
            <a:noFill/>
          </a:ln>
        </p:spPr>
        <p:txBody>
          <a:bodyPr wrap="square" rtlCol="0">
            <a:spAutoFit/>
          </a:bodyPr>
          <a:lstStyle/>
          <a:p>
            <a:r>
              <a:rPr lang="de-DE" sz="600">
                <a:latin typeface="Helvetica" pitchFamily="2" charset="0"/>
              </a:rPr>
              <a:t>Pho4</a:t>
            </a:r>
            <a:r>
              <a:rPr lang="de-DE" sz="600" baseline="30000">
                <a:latin typeface="Helvetica" pitchFamily="2" charset="0"/>
              </a:rPr>
              <a:t>1-249</a:t>
            </a:r>
            <a:r>
              <a:rPr lang="de-DE" sz="600">
                <a:latin typeface="Helvetica" pitchFamily="2" charset="0"/>
              </a:rPr>
              <a:t>(shuffle) 3</a:t>
            </a:r>
            <a:endParaRPr lang="de-DE" sz="600" dirty="0">
              <a:latin typeface="Helvetica" pitchFamily="2" charset="0"/>
            </a:endParaRPr>
          </a:p>
        </p:txBody>
      </p:sp>
      <p:sp>
        <p:nvSpPr>
          <p:cNvPr id="229" name="Textfeld 101">
            <a:extLst>
              <a:ext uri="{FF2B5EF4-FFF2-40B4-BE49-F238E27FC236}">
                <a16:creationId xmlns:a16="http://schemas.microsoft.com/office/drawing/2014/main" id="{7A2CC936-D59D-6145-8378-D0644C01CEE8}"/>
              </a:ext>
            </a:extLst>
          </p:cNvPr>
          <p:cNvSpPr txBox="1"/>
          <p:nvPr/>
        </p:nvSpPr>
        <p:spPr>
          <a:xfrm>
            <a:off x="3908538" y="5655946"/>
            <a:ext cx="521328" cy="369332"/>
          </a:xfrm>
          <a:prstGeom prst="rect">
            <a:avLst/>
          </a:prstGeom>
          <a:noFill/>
          <a:ln>
            <a:noFill/>
          </a:ln>
        </p:spPr>
        <p:txBody>
          <a:bodyPr wrap="square" rtlCol="0">
            <a:spAutoFit/>
          </a:bodyPr>
          <a:lstStyle/>
          <a:p>
            <a:r>
              <a:rPr lang="de-DE" sz="600">
                <a:latin typeface="Helvetica" pitchFamily="2" charset="0"/>
              </a:rPr>
              <a:t>Pho4</a:t>
            </a:r>
            <a:r>
              <a:rPr lang="de-DE" sz="600" baseline="30000">
                <a:latin typeface="Helvetica" pitchFamily="2" charset="0"/>
              </a:rPr>
              <a:t>1-249</a:t>
            </a:r>
            <a:r>
              <a:rPr lang="de-DE" sz="600">
                <a:latin typeface="Helvetica" pitchFamily="2" charset="0"/>
              </a:rPr>
              <a:t>(shuffle) 4</a:t>
            </a:r>
            <a:endParaRPr lang="de-DE" sz="600" dirty="0">
              <a:latin typeface="Helvetica" pitchFamily="2" charset="0"/>
            </a:endParaRPr>
          </a:p>
        </p:txBody>
      </p:sp>
      <p:sp>
        <p:nvSpPr>
          <p:cNvPr id="230" name="Textfeld 101">
            <a:extLst>
              <a:ext uri="{FF2B5EF4-FFF2-40B4-BE49-F238E27FC236}">
                <a16:creationId xmlns:a16="http://schemas.microsoft.com/office/drawing/2014/main" id="{7A2CC936-D59D-6145-8378-D0644C01CEE8}"/>
              </a:ext>
            </a:extLst>
          </p:cNvPr>
          <p:cNvSpPr txBox="1"/>
          <p:nvPr/>
        </p:nvSpPr>
        <p:spPr>
          <a:xfrm>
            <a:off x="4394086" y="5655946"/>
            <a:ext cx="521328" cy="369332"/>
          </a:xfrm>
          <a:prstGeom prst="rect">
            <a:avLst/>
          </a:prstGeom>
          <a:noFill/>
          <a:ln>
            <a:noFill/>
          </a:ln>
        </p:spPr>
        <p:txBody>
          <a:bodyPr wrap="square" rtlCol="0">
            <a:spAutoFit/>
          </a:bodyPr>
          <a:lstStyle/>
          <a:p>
            <a:r>
              <a:rPr lang="de-DE" sz="600">
                <a:latin typeface="Helvetica" pitchFamily="2" charset="0"/>
              </a:rPr>
              <a:t>Pho4</a:t>
            </a:r>
            <a:r>
              <a:rPr lang="de-DE" sz="600" baseline="30000">
                <a:latin typeface="Helvetica" pitchFamily="2" charset="0"/>
              </a:rPr>
              <a:t>1-249</a:t>
            </a:r>
            <a:r>
              <a:rPr lang="de-DE" sz="600">
                <a:latin typeface="Helvetica" pitchFamily="2" charset="0"/>
              </a:rPr>
              <a:t>(shuffle) 5</a:t>
            </a:r>
            <a:endParaRPr lang="de-DE" sz="600" dirty="0">
              <a:latin typeface="Helvetica" pitchFamily="2" charset="0"/>
            </a:endParaRPr>
          </a:p>
        </p:txBody>
      </p:sp>
      <p:sp>
        <p:nvSpPr>
          <p:cNvPr id="231" name="Textfeld 101">
            <a:extLst>
              <a:ext uri="{FF2B5EF4-FFF2-40B4-BE49-F238E27FC236}">
                <a16:creationId xmlns:a16="http://schemas.microsoft.com/office/drawing/2014/main" id="{7A2CC936-D59D-6145-8378-D0644C01CEE8}"/>
              </a:ext>
            </a:extLst>
          </p:cNvPr>
          <p:cNvSpPr txBox="1"/>
          <p:nvPr/>
        </p:nvSpPr>
        <p:spPr>
          <a:xfrm>
            <a:off x="4844195" y="5655946"/>
            <a:ext cx="521328" cy="369332"/>
          </a:xfrm>
          <a:prstGeom prst="rect">
            <a:avLst/>
          </a:prstGeom>
          <a:noFill/>
          <a:ln>
            <a:noFill/>
          </a:ln>
        </p:spPr>
        <p:txBody>
          <a:bodyPr wrap="square" rtlCol="0">
            <a:spAutoFit/>
          </a:bodyPr>
          <a:lstStyle/>
          <a:p>
            <a:r>
              <a:rPr lang="de-DE" sz="600">
                <a:latin typeface="Helvetica" pitchFamily="2" charset="0"/>
              </a:rPr>
              <a:t>Pho4</a:t>
            </a:r>
            <a:r>
              <a:rPr lang="de-DE" sz="600" baseline="30000">
                <a:latin typeface="Helvetica" pitchFamily="2" charset="0"/>
              </a:rPr>
              <a:t>1-249</a:t>
            </a:r>
            <a:r>
              <a:rPr lang="de-DE" sz="600">
                <a:latin typeface="Helvetica" pitchFamily="2" charset="0"/>
              </a:rPr>
              <a:t>(shuffle) 6</a:t>
            </a:r>
            <a:endParaRPr lang="de-DE" sz="600" dirty="0">
              <a:latin typeface="Helvetica" pitchFamily="2" charset="0"/>
            </a:endParaRPr>
          </a:p>
        </p:txBody>
      </p:sp>
      <p:sp>
        <p:nvSpPr>
          <p:cNvPr id="232" name="Textfeld 101">
            <a:extLst>
              <a:ext uri="{FF2B5EF4-FFF2-40B4-BE49-F238E27FC236}">
                <a16:creationId xmlns:a16="http://schemas.microsoft.com/office/drawing/2014/main" id="{7A2CC936-D59D-6145-8378-D0644C01CEE8}"/>
              </a:ext>
            </a:extLst>
          </p:cNvPr>
          <p:cNvSpPr txBox="1"/>
          <p:nvPr/>
        </p:nvSpPr>
        <p:spPr>
          <a:xfrm>
            <a:off x="5308492" y="5655946"/>
            <a:ext cx="521328" cy="369332"/>
          </a:xfrm>
          <a:prstGeom prst="rect">
            <a:avLst/>
          </a:prstGeom>
          <a:noFill/>
          <a:ln>
            <a:noFill/>
          </a:ln>
        </p:spPr>
        <p:txBody>
          <a:bodyPr wrap="square" rtlCol="0">
            <a:spAutoFit/>
          </a:bodyPr>
          <a:lstStyle/>
          <a:p>
            <a:r>
              <a:rPr lang="de-DE" sz="600" smtClean="0">
                <a:latin typeface="Helvetica" pitchFamily="2" charset="0"/>
              </a:rPr>
              <a:t>EM broken helix 1</a:t>
            </a:r>
            <a:endParaRPr lang="de-DE" sz="600" dirty="0">
              <a:latin typeface="Helvetica" pitchFamily="2" charset="0"/>
            </a:endParaRPr>
          </a:p>
        </p:txBody>
      </p:sp>
      <p:sp>
        <p:nvSpPr>
          <p:cNvPr id="233" name="Textfeld 101">
            <a:extLst>
              <a:ext uri="{FF2B5EF4-FFF2-40B4-BE49-F238E27FC236}">
                <a16:creationId xmlns:a16="http://schemas.microsoft.com/office/drawing/2014/main" id="{7A2CC936-D59D-6145-8378-D0644C01CEE8}"/>
              </a:ext>
            </a:extLst>
          </p:cNvPr>
          <p:cNvSpPr txBox="1"/>
          <p:nvPr/>
        </p:nvSpPr>
        <p:spPr>
          <a:xfrm>
            <a:off x="5758601" y="5655946"/>
            <a:ext cx="521328" cy="369332"/>
          </a:xfrm>
          <a:prstGeom prst="rect">
            <a:avLst/>
          </a:prstGeom>
          <a:noFill/>
          <a:ln>
            <a:noFill/>
          </a:ln>
        </p:spPr>
        <p:txBody>
          <a:bodyPr wrap="square" rtlCol="0">
            <a:spAutoFit/>
          </a:bodyPr>
          <a:lstStyle/>
          <a:p>
            <a:r>
              <a:rPr lang="de-DE" sz="600">
                <a:latin typeface="Helvetica" pitchFamily="2" charset="0"/>
              </a:rPr>
              <a:t>EM broken helix 2</a:t>
            </a:r>
            <a:endParaRPr lang="de-DE" sz="600" dirty="0">
              <a:latin typeface="Helvetica" pitchFamily="2" charset="0"/>
            </a:endParaRPr>
          </a:p>
        </p:txBody>
      </p:sp>
      <p:sp>
        <p:nvSpPr>
          <p:cNvPr id="234" name="Textfeld 101">
            <a:extLst>
              <a:ext uri="{FF2B5EF4-FFF2-40B4-BE49-F238E27FC236}">
                <a16:creationId xmlns:a16="http://schemas.microsoft.com/office/drawing/2014/main" id="{7A2CC936-D59D-6145-8378-D0644C01CEE8}"/>
              </a:ext>
            </a:extLst>
          </p:cNvPr>
          <p:cNvSpPr txBox="1"/>
          <p:nvPr/>
        </p:nvSpPr>
        <p:spPr>
          <a:xfrm>
            <a:off x="3944367" y="5980824"/>
            <a:ext cx="521328" cy="369332"/>
          </a:xfrm>
          <a:prstGeom prst="rect">
            <a:avLst/>
          </a:prstGeom>
          <a:noFill/>
          <a:ln>
            <a:noFill/>
          </a:ln>
        </p:spPr>
        <p:txBody>
          <a:bodyPr wrap="square" rtlCol="0">
            <a:spAutoFit/>
          </a:bodyPr>
          <a:lstStyle/>
          <a:p>
            <a:r>
              <a:rPr lang="de-DE" sz="600">
                <a:latin typeface="Helvetica" pitchFamily="2" charset="0"/>
              </a:rPr>
              <a:t>EM broken helix 3</a:t>
            </a:r>
            <a:endParaRPr lang="de-DE" sz="600" dirty="0">
              <a:latin typeface="Helvetica" pitchFamily="2" charset="0"/>
            </a:endParaRPr>
          </a:p>
        </p:txBody>
      </p:sp>
      <p:sp>
        <p:nvSpPr>
          <p:cNvPr id="235" name="Textfeld 101">
            <a:extLst>
              <a:ext uri="{FF2B5EF4-FFF2-40B4-BE49-F238E27FC236}">
                <a16:creationId xmlns:a16="http://schemas.microsoft.com/office/drawing/2014/main" id="{7A2CC936-D59D-6145-8378-D0644C01CEE8}"/>
              </a:ext>
            </a:extLst>
          </p:cNvPr>
          <p:cNvSpPr txBox="1"/>
          <p:nvPr/>
        </p:nvSpPr>
        <p:spPr>
          <a:xfrm>
            <a:off x="4394476" y="5980824"/>
            <a:ext cx="521328" cy="369332"/>
          </a:xfrm>
          <a:prstGeom prst="rect">
            <a:avLst/>
          </a:prstGeom>
          <a:noFill/>
          <a:ln>
            <a:noFill/>
          </a:ln>
        </p:spPr>
        <p:txBody>
          <a:bodyPr wrap="square" rtlCol="0">
            <a:spAutoFit/>
          </a:bodyPr>
          <a:lstStyle/>
          <a:p>
            <a:r>
              <a:rPr lang="de-DE" sz="600">
                <a:latin typeface="Helvetica" pitchFamily="2" charset="0"/>
              </a:rPr>
              <a:t>EM broken helix 4</a:t>
            </a:r>
            <a:endParaRPr lang="de-DE" sz="600" dirty="0">
              <a:latin typeface="Helvetica" pitchFamily="2" charset="0"/>
            </a:endParaRPr>
          </a:p>
        </p:txBody>
      </p:sp>
      <p:sp>
        <p:nvSpPr>
          <p:cNvPr id="236" name="Textfeld 101">
            <a:extLst>
              <a:ext uri="{FF2B5EF4-FFF2-40B4-BE49-F238E27FC236}">
                <a16:creationId xmlns:a16="http://schemas.microsoft.com/office/drawing/2014/main" id="{7A2CC936-D59D-6145-8378-D0644C01CEE8}"/>
              </a:ext>
            </a:extLst>
          </p:cNvPr>
          <p:cNvSpPr txBox="1"/>
          <p:nvPr/>
        </p:nvSpPr>
        <p:spPr>
          <a:xfrm>
            <a:off x="4813461" y="5980824"/>
            <a:ext cx="521328" cy="369332"/>
          </a:xfrm>
          <a:prstGeom prst="rect">
            <a:avLst/>
          </a:prstGeom>
          <a:noFill/>
          <a:ln>
            <a:noFill/>
          </a:ln>
        </p:spPr>
        <p:txBody>
          <a:bodyPr wrap="square" rtlCol="0">
            <a:spAutoFit/>
          </a:bodyPr>
          <a:lstStyle/>
          <a:p>
            <a:r>
              <a:rPr lang="de-DE" sz="600">
                <a:latin typeface="Helvetica" pitchFamily="2" charset="0"/>
              </a:rPr>
              <a:t>EM broken helix 5</a:t>
            </a:r>
            <a:endParaRPr lang="de-DE" sz="600" dirty="0">
              <a:latin typeface="Helvetica" pitchFamily="2" charset="0"/>
            </a:endParaRPr>
          </a:p>
        </p:txBody>
      </p:sp>
      <p:sp>
        <p:nvSpPr>
          <p:cNvPr id="237" name="Textfeld 101">
            <a:extLst>
              <a:ext uri="{FF2B5EF4-FFF2-40B4-BE49-F238E27FC236}">
                <a16:creationId xmlns:a16="http://schemas.microsoft.com/office/drawing/2014/main" id="{7A2CC936-D59D-6145-8378-D0644C01CEE8}"/>
              </a:ext>
            </a:extLst>
          </p:cNvPr>
          <p:cNvSpPr txBox="1"/>
          <p:nvPr/>
        </p:nvSpPr>
        <p:spPr>
          <a:xfrm>
            <a:off x="5263570" y="5980824"/>
            <a:ext cx="521328" cy="369332"/>
          </a:xfrm>
          <a:prstGeom prst="rect">
            <a:avLst/>
          </a:prstGeom>
          <a:noFill/>
          <a:ln>
            <a:noFill/>
          </a:ln>
        </p:spPr>
        <p:txBody>
          <a:bodyPr wrap="square" rtlCol="0">
            <a:spAutoFit/>
          </a:bodyPr>
          <a:lstStyle/>
          <a:p>
            <a:r>
              <a:rPr lang="de-DE" sz="600">
                <a:latin typeface="Helvetica" pitchFamily="2" charset="0"/>
              </a:rPr>
              <a:t>EM broken helix 6</a:t>
            </a:r>
            <a:endParaRPr lang="de-DE" sz="600" dirty="0">
              <a:latin typeface="Helvetica" pitchFamily="2" charset="0"/>
            </a:endParaRPr>
          </a:p>
        </p:txBody>
      </p:sp>
      <p:sp>
        <p:nvSpPr>
          <p:cNvPr id="116" name="Textfeld 101">
            <a:extLst>
              <a:ext uri="{FF2B5EF4-FFF2-40B4-BE49-F238E27FC236}">
                <a16:creationId xmlns:a16="http://schemas.microsoft.com/office/drawing/2014/main" id="{7A2CC936-D59D-6145-8378-D0644C01CEE8}"/>
              </a:ext>
            </a:extLst>
          </p:cNvPr>
          <p:cNvSpPr txBox="1"/>
          <p:nvPr/>
        </p:nvSpPr>
        <p:spPr>
          <a:xfrm>
            <a:off x="4628700" y="4948569"/>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3_2</a:t>
            </a:r>
            <a:endParaRPr lang="de-DE" sz="600" dirty="0">
              <a:solidFill>
                <a:srgbClr val="48B0F0"/>
              </a:solidFill>
              <a:latin typeface="Helvetica" pitchFamily="2" charset="0"/>
            </a:endParaRPr>
          </a:p>
        </p:txBody>
      </p:sp>
      <p:sp>
        <p:nvSpPr>
          <p:cNvPr id="117" name="Textfeld 101">
            <a:extLst>
              <a:ext uri="{FF2B5EF4-FFF2-40B4-BE49-F238E27FC236}">
                <a16:creationId xmlns:a16="http://schemas.microsoft.com/office/drawing/2014/main" id="{7A2CC936-D59D-6145-8378-D0644C01CEE8}"/>
              </a:ext>
            </a:extLst>
          </p:cNvPr>
          <p:cNvSpPr txBox="1"/>
          <p:nvPr/>
        </p:nvSpPr>
        <p:spPr>
          <a:xfrm>
            <a:off x="5099596" y="4977956"/>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3_3</a:t>
            </a:r>
            <a:endParaRPr lang="de-DE" sz="600" dirty="0">
              <a:solidFill>
                <a:srgbClr val="48B0F0"/>
              </a:solidFill>
              <a:latin typeface="Helvetica" pitchFamily="2" charset="0"/>
            </a:endParaRPr>
          </a:p>
        </p:txBody>
      </p:sp>
      <p:sp>
        <p:nvSpPr>
          <p:cNvPr id="170" name="Textfeld 101">
            <a:extLst>
              <a:ext uri="{FF2B5EF4-FFF2-40B4-BE49-F238E27FC236}">
                <a16:creationId xmlns:a16="http://schemas.microsoft.com/office/drawing/2014/main" id="{7A2CC936-D59D-6145-8378-D0644C01CEE8}"/>
              </a:ext>
            </a:extLst>
          </p:cNvPr>
          <p:cNvSpPr txBox="1"/>
          <p:nvPr/>
        </p:nvSpPr>
        <p:spPr>
          <a:xfrm>
            <a:off x="5572698" y="4969428"/>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3_4</a:t>
            </a:r>
            <a:endParaRPr lang="de-DE" sz="600" dirty="0">
              <a:solidFill>
                <a:srgbClr val="48B0F0"/>
              </a:solidFill>
              <a:latin typeface="Helvetica" pitchFamily="2" charset="0"/>
            </a:endParaRPr>
          </a:p>
        </p:txBody>
      </p:sp>
      <p:sp>
        <p:nvSpPr>
          <p:cNvPr id="171" name="Textfeld 101">
            <a:extLst>
              <a:ext uri="{FF2B5EF4-FFF2-40B4-BE49-F238E27FC236}">
                <a16:creationId xmlns:a16="http://schemas.microsoft.com/office/drawing/2014/main" id="{7A2CC936-D59D-6145-8378-D0644C01CEE8}"/>
              </a:ext>
            </a:extLst>
          </p:cNvPr>
          <p:cNvSpPr txBox="1"/>
          <p:nvPr/>
        </p:nvSpPr>
        <p:spPr>
          <a:xfrm>
            <a:off x="3918183" y="5295821"/>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3_5</a:t>
            </a:r>
            <a:endParaRPr lang="de-DE" sz="600" dirty="0">
              <a:solidFill>
                <a:srgbClr val="48B0F0"/>
              </a:solidFill>
              <a:latin typeface="Helvetica" pitchFamily="2" charset="0"/>
            </a:endParaRPr>
          </a:p>
        </p:txBody>
      </p:sp>
      <p:sp>
        <p:nvSpPr>
          <p:cNvPr id="173" name="Textfeld 101">
            <a:extLst>
              <a:ext uri="{FF2B5EF4-FFF2-40B4-BE49-F238E27FC236}">
                <a16:creationId xmlns:a16="http://schemas.microsoft.com/office/drawing/2014/main" id="{7A2CC936-D59D-6145-8378-D0644C01CEE8}"/>
              </a:ext>
            </a:extLst>
          </p:cNvPr>
          <p:cNvSpPr txBox="1"/>
          <p:nvPr/>
        </p:nvSpPr>
        <p:spPr>
          <a:xfrm>
            <a:off x="4421237" y="5295821"/>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3_6</a:t>
            </a:r>
            <a:endParaRPr lang="de-DE" sz="600" dirty="0">
              <a:solidFill>
                <a:srgbClr val="48B0F0"/>
              </a:solidFill>
              <a:latin typeface="Helvetica" pitchFamily="2" charset="0"/>
            </a:endParaRPr>
          </a:p>
        </p:txBody>
      </p:sp>
      <p:sp>
        <p:nvSpPr>
          <p:cNvPr id="174" name="Textfeld 101">
            <a:extLst>
              <a:ext uri="{FF2B5EF4-FFF2-40B4-BE49-F238E27FC236}">
                <a16:creationId xmlns:a16="http://schemas.microsoft.com/office/drawing/2014/main" id="{7A2CC936-D59D-6145-8378-D0644C01CEE8}"/>
              </a:ext>
            </a:extLst>
          </p:cNvPr>
          <p:cNvSpPr txBox="1"/>
          <p:nvPr/>
        </p:nvSpPr>
        <p:spPr>
          <a:xfrm>
            <a:off x="4863127" y="1112126"/>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1_1</a:t>
            </a:r>
            <a:endParaRPr lang="de-DE" sz="600" dirty="0">
              <a:solidFill>
                <a:srgbClr val="48B0F0"/>
              </a:solidFill>
              <a:latin typeface="Helvetica" pitchFamily="2" charset="0"/>
            </a:endParaRPr>
          </a:p>
        </p:txBody>
      </p:sp>
      <p:sp>
        <p:nvSpPr>
          <p:cNvPr id="203" name="Textfeld 101">
            <a:extLst>
              <a:ext uri="{FF2B5EF4-FFF2-40B4-BE49-F238E27FC236}">
                <a16:creationId xmlns:a16="http://schemas.microsoft.com/office/drawing/2014/main" id="{7A2CC936-D59D-6145-8378-D0644C01CEE8}"/>
              </a:ext>
            </a:extLst>
          </p:cNvPr>
          <p:cNvSpPr txBox="1"/>
          <p:nvPr/>
        </p:nvSpPr>
        <p:spPr>
          <a:xfrm>
            <a:off x="5297745" y="1105608"/>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1</a:t>
            </a:r>
            <a:r>
              <a:rPr lang="de-DE" sz="600" smtClean="0">
                <a:solidFill>
                  <a:srgbClr val="48B0F0"/>
                </a:solidFill>
                <a:latin typeface="Helvetica" pitchFamily="2" charset="0"/>
              </a:rPr>
              <a:t>_2</a:t>
            </a:r>
            <a:endParaRPr lang="de-DE" sz="600" dirty="0">
              <a:solidFill>
                <a:srgbClr val="48B0F0"/>
              </a:solidFill>
              <a:latin typeface="Helvetica" pitchFamily="2" charset="0"/>
            </a:endParaRPr>
          </a:p>
        </p:txBody>
      </p:sp>
      <p:sp>
        <p:nvSpPr>
          <p:cNvPr id="204" name="Textfeld 101">
            <a:extLst>
              <a:ext uri="{FF2B5EF4-FFF2-40B4-BE49-F238E27FC236}">
                <a16:creationId xmlns:a16="http://schemas.microsoft.com/office/drawing/2014/main" id="{7A2CC936-D59D-6145-8378-D0644C01CEE8}"/>
              </a:ext>
            </a:extLst>
          </p:cNvPr>
          <p:cNvSpPr txBox="1"/>
          <p:nvPr/>
        </p:nvSpPr>
        <p:spPr>
          <a:xfrm>
            <a:off x="5747303" y="1120496"/>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1</a:t>
            </a:r>
            <a:r>
              <a:rPr lang="de-DE" sz="600" smtClean="0">
                <a:solidFill>
                  <a:srgbClr val="48B0F0"/>
                </a:solidFill>
                <a:latin typeface="Helvetica" pitchFamily="2" charset="0"/>
              </a:rPr>
              <a:t>_3</a:t>
            </a:r>
            <a:endParaRPr lang="de-DE" sz="600" dirty="0">
              <a:solidFill>
                <a:srgbClr val="48B0F0"/>
              </a:solidFill>
              <a:latin typeface="Helvetica" pitchFamily="2" charset="0"/>
            </a:endParaRPr>
          </a:p>
        </p:txBody>
      </p:sp>
      <p:sp>
        <p:nvSpPr>
          <p:cNvPr id="205" name="Textfeld 101">
            <a:extLst>
              <a:ext uri="{FF2B5EF4-FFF2-40B4-BE49-F238E27FC236}">
                <a16:creationId xmlns:a16="http://schemas.microsoft.com/office/drawing/2014/main" id="{7A2CC936-D59D-6145-8378-D0644C01CEE8}"/>
              </a:ext>
            </a:extLst>
          </p:cNvPr>
          <p:cNvSpPr txBox="1"/>
          <p:nvPr/>
        </p:nvSpPr>
        <p:spPr>
          <a:xfrm>
            <a:off x="3918183" y="1447070"/>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1</a:t>
            </a:r>
            <a:r>
              <a:rPr lang="de-DE" sz="600" smtClean="0">
                <a:solidFill>
                  <a:srgbClr val="48B0F0"/>
                </a:solidFill>
                <a:latin typeface="Helvetica" pitchFamily="2" charset="0"/>
              </a:rPr>
              <a:t>_4</a:t>
            </a:r>
            <a:endParaRPr lang="de-DE" sz="600" dirty="0">
              <a:solidFill>
                <a:srgbClr val="48B0F0"/>
              </a:solidFill>
              <a:latin typeface="Helvetica" pitchFamily="2" charset="0"/>
            </a:endParaRPr>
          </a:p>
        </p:txBody>
      </p:sp>
      <p:sp>
        <p:nvSpPr>
          <p:cNvPr id="206" name="Textfeld 101">
            <a:extLst>
              <a:ext uri="{FF2B5EF4-FFF2-40B4-BE49-F238E27FC236}">
                <a16:creationId xmlns:a16="http://schemas.microsoft.com/office/drawing/2014/main" id="{7A2CC936-D59D-6145-8378-D0644C01CEE8}"/>
              </a:ext>
            </a:extLst>
          </p:cNvPr>
          <p:cNvSpPr txBox="1"/>
          <p:nvPr/>
        </p:nvSpPr>
        <p:spPr>
          <a:xfrm>
            <a:off x="4374774" y="1454497"/>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1_5</a:t>
            </a:r>
            <a:endParaRPr lang="de-DE" sz="600" dirty="0">
              <a:solidFill>
                <a:srgbClr val="48B0F0"/>
              </a:solidFill>
              <a:latin typeface="Helvetica" pitchFamily="2" charset="0"/>
            </a:endParaRPr>
          </a:p>
        </p:txBody>
      </p:sp>
      <p:sp>
        <p:nvSpPr>
          <p:cNvPr id="208" name="Textfeld 101">
            <a:extLst>
              <a:ext uri="{FF2B5EF4-FFF2-40B4-BE49-F238E27FC236}">
                <a16:creationId xmlns:a16="http://schemas.microsoft.com/office/drawing/2014/main" id="{7A2CC936-D59D-6145-8378-D0644C01CEE8}"/>
              </a:ext>
            </a:extLst>
          </p:cNvPr>
          <p:cNvSpPr txBox="1"/>
          <p:nvPr/>
        </p:nvSpPr>
        <p:spPr>
          <a:xfrm>
            <a:off x="4846579" y="1447070"/>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1</a:t>
            </a:r>
            <a:r>
              <a:rPr lang="de-DE" sz="600" smtClean="0">
                <a:solidFill>
                  <a:srgbClr val="48B0F0"/>
                </a:solidFill>
                <a:latin typeface="Helvetica" pitchFamily="2" charset="0"/>
              </a:rPr>
              <a:t>_6</a:t>
            </a:r>
            <a:endParaRPr lang="de-DE" sz="600" dirty="0">
              <a:solidFill>
                <a:srgbClr val="48B0F0"/>
              </a:solidFill>
              <a:latin typeface="Helvetica" pitchFamily="2" charset="0"/>
            </a:endParaRPr>
          </a:p>
        </p:txBody>
      </p:sp>
      <p:sp>
        <p:nvSpPr>
          <p:cNvPr id="209" name="Textfeld 101">
            <a:extLst>
              <a:ext uri="{FF2B5EF4-FFF2-40B4-BE49-F238E27FC236}">
                <a16:creationId xmlns:a16="http://schemas.microsoft.com/office/drawing/2014/main" id="{7A2CC936-D59D-6145-8378-D0644C01CEE8}"/>
              </a:ext>
            </a:extLst>
          </p:cNvPr>
          <p:cNvSpPr txBox="1"/>
          <p:nvPr/>
        </p:nvSpPr>
        <p:spPr>
          <a:xfrm>
            <a:off x="5303825" y="1454497"/>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2</a:t>
            </a:r>
            <a:r>
              <a:rPr lang="de-DE" sz="600" smtClean="0">
                <a:solidFill>
                  <a:srgbClr val="48B0F0"/>
                </a:solidFill>
                <a:latin typeface="Helvetica" pitchFamily="2" charset="0"/>
              </a:rPr>
              <a:t>_1</a:t>
            </a:r>
            <a:endParaRPr lang="de-DE" sz="600" dirty="0">
              <a:solidFill>
                <a:srgbClr val="48B0F0"/>
              </a:solidFill>
              <a:latin typeface="Helvetica" pitchFamily="2" charset="0"/>
            </a:endParaRPr>
          </a:p>
        </p:txBody>
      </p:sp>
      <p:sp>
        <p:nvSpPr>
          <p:cNvPr id="214" name="Textfeld 101">
            <a:extLst>
              <a:ext uri="{FF2B5EF4-FFF2-40B4-BE49-F238E27FC236}">
                <a16:creationId xmlns:a16="http://schemas.microsoft.com/office/drawing/2014/main" id="{7A2CC936-D59D-6145-8378-D0644C01CEE8}"/>
              </a:ext>
            </a:extLst>
          </p:cNvPr>
          <p:cNvSpPr txBox="1"/>
          <p:nvPr/>
        </p:nvSpPr>
        <p:spPr>
          <a:xfrm>
            <a:off x="5760214" y="1462195"/>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2_2</a:t>
            </a:r>
            <a:endParaRPr lang="de-DE" sz="600" dirty="0">
              <a:solidFill>
                <a:srgbClr val="48B0F0"/>
              </a:solidFill>
              <a:latin typeface="Helvetica" pitchFamily="2" charset="0"/>
            </a:endParaRPr>
          </a:p>
        </p:txBody>
      </p:sp>
      <p:sp>
        <p:nvSpPr>
          <p:cNvPr id="217" name="Textfeld 101">
            <a:extLst>
              <a:ext uri="{FF2B5EF4-FFF2-40B4-BE49-F238E27FC236}">
                <a16:creationId xmlns:a16="http://schemas.microsoft.com/office/drawing/2014/main" id="{7A2CC936-D59D-6145-8378-D0644C01CEE8}"/>
              </a:ext>
            </a:extLst>
          </p:cNvPr>
          <p:cNvSpPr txBox="1"/>
          <p:nvPr/>
        </p:nvSpPr>
        <p:spPr>
          <a:xfrm>
            <a:off x="3916210" y="1774247"/>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2_3</a:t>
            </a:r>
            <a:endParaRPr lang="de-DE" sz="600" dirty="0">
              <a:solidFill>
                <a:srgbClr val="48B0F0"/>
              </a:solidFill>
              <a:latin typeface="Helvetica" pitchFamily="2" charset="0"/>
            </a:endParaRPr>
          </a:p>
        </p:txBody>
      </p:sp>
      <p:sp>
        <p:nvSpPr>
          <p:cNvPr id="218" name="Textfeld 101">
            <a:extLst>
              <a:ext uri="{FF2B5EF4-FFF2-40B4-BE49-F238E27FC236}">
                <a16:creationId xmlns:a16="http://schemas.microsoft.com/office/drawing/2014/main" id="{7A2CC936-D59D-6145-8378-D0644C01CEE8}"/>
              </a:ext>
            </a:extLst>
          </p:cNvPr>
          <p:cNvSpPr txBox="1"/>
          <p:nvPr/>
        </p:nvSpPr>
        <p:spPr>
          <a:xfrm>
            <a:off x="4388022" y="1774247"/>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2_4</a:t>
            </a:r>
            <a:endParaRPr lang="de-DE" sz="600" dirty="0">
              <a:solidFill>
                <a:srgbClr val="48B0F0"/>
              </a:solidFill>
              <a:latin typeface="Helvetica" pitchFamily="2" charset="0"/>
            </a:endParaRPr>
          </a:p>
        </p:txBody>
      </p:sp>
      <p:sp>
        <p:nvSpPr>
          <p:cNvPr id="238" name="Textfeld 101">
            <a:extLst>
              <a:ext uri="{FF2B5EF4-FFF2-40B4-BE49-F238E27FC236}">
                <a16:creationId xmlns:a16="http://schemas.microsoft.com/office/drawing/2014/main" id="{7A2CC936-D59D-6145-8378-D0644C01CEE8}"/>
              </a:ext>
            </a:extLst>
          </p:cNvPr>
          <p:cNvSpPr txBox="1"/>
          <p:nvPr/>
        </p:nvSpPr>
        <p:spPr>
          <a:xfrm>
            <a:off x="4861178" y="1782750"/>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2_5</a:t>
            </a:r>
            <a:endParaRPr lang="de-DE" sz="600" dirty="0">
              <a:solidFill>
                <a:srgbClr val="48B0F0"/>
              </a:solidFill>
              <a:latin typeface="Helvetica" pitchFamily="2" charset="0"/>
            </a:endParaRPr>
          </a:p>
        </p:txBody>
      </p:sp>
      <p:sp>
        <p:nvSpPr>
          <p:cNvPr id="239" name="Textfeld 101">
            <a:extLst>
              <a:ext uri="{FF2B5EF4-FFF2-40B4-BE49-F238E27FC236}">
                <a16:creationId xmlns:a16="http://schemas.microsoft.com/office/drawing/2014/main" id="{7A2CC936-D59D-6145-8378-D0644C01CEE8}"/>
              </a:ext>
            </a:extLst>
          </p:cNvPr>
          <p:cNvSpPr txBox="1"/>
          <p:nvPr/>
        </p:nvSpPr>
        <p:spPr>
          <a:xfrm>
            <a:off x="5317647" y="1768837"/>
            <a:ext cx="521328" cy="369332"/>
          </a:xfrm>
          <a:prstGeom prst="rect">
            <a:avLst/>
          </a:prstGeom>
          <a:noFill/>
          <a:ln>
            <a:noFill/>
          </a:ln>
        </p:spPr>
        <p:txBody>
          <a:bodyPr wrap="square" rtlCol="0">
            <a:spAutoFit/>
          </a:bodyPr>
          <a:lstStyle/>
          <a:p>
            <a:r>
              <a:rPr lang="de-DE" sz="600">
                <a:solidFill>
                  <a:srgbClr val="48B0F0"/>
                </a:solidFill>
                <a:latin typeface="Helvetica" pitchFamily="2" charset="0"/>
              </a:rPr>
              <a:t>Gal4</a:t>
            </a:r>
            <a:r>
              <a:rPr lang="de-DE" sz="600" baseline="30000">
                <a:solidFill>
                  <a:srgbClr val="48B0F0"/>
                </a:solidFill>
                <a:latin typeface="Helvetica" pitchFamily="2" charset="0"/>
              </a:rPr>
              <a:t>768-881</a:t>
            </a:r>
            <a:r>
              <a:rPr lang="de-DE" sz="600">
                <a:solidFill>
                  <a:srgbClr val="48B0F0"/>
                </a:solidFill>
                <a:latin typeface="Helvetica" pitchFamily="2" charset="0"/>
              </a:rPr>
              <a:t> shuffle  </a:t>
            </a:r>
            <a:r>
              <a:rPr lang="de-DE" sz="600" smtClean="0">
                <a:solidFill>
                  <a:srgbClr val="48B0F0"/>
                </a:solidFill>
                <a:latin typeface="Helvetica" pitchFamily="2" charset="0"/>
              </a:rPr>
              <a:t>2_6</a:t>
            </a:r>
            <a:endParaRPr lang="de-DE" sz="600" dirty="0">
              <a:solidFill>
                <a:srgbClr val="48B0F0"/>
              </a:solidFill>
              <a:latin typeface="Helvetica" pitchFamily="2" charset="0"/>
            </a:endParaRPr>
          </a:p>
        </p:txBody>
      </p:sp>
    </p:spTree>
    <p:extLst>
      <p:ext uri="{BB962C8B-B14F-4D97-AF65-F5344CB8AC3E}">
        <p14:creationId xmlns:p14="http://schemas.microsoft.com/office/powerpoint/2010/main" val="3422470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D1518DB2-8BF5-BB49-AB6F-F59199DF38B5}" type="slidenum">
              <a:rPr lang="de-DE" smtClean="0"/>
              <a:t>35</a:t>
            </a:fld>
            <a:endParaRPr lang="de-DE"/>
          </a:p>
        </p:txBody>
      </p:sp>
      <p:pic>
        <p:nvPicPr>
          <p:cNvPr id="3" name="Grafik 2"/>
          <p:cNvPicPr>
            <a:picLocks noChangeAspect="1"/>
          </p:cNvPicPr>
          <p:nvPr/>
        </p:nvPicPr>
        <p:blipFill>
          <a:blip r:embed="rId2"/>
          <a:stretch>
            <a:fillRect/>
          </a:stretch>
        </p:blipFill>
        <p:spPr>
          <a:xfrm rot="21374896">
            <a:off x="473934" y="2177303"/>
            <a:ext cx="3117490" cy="1374750"/>
          </a:xfrm>
          <a:prstGeom prst="rect">
            <a:avLst/>
          </a:prstGeom>
        </p:spPr>
      </p:pic>
      <p:grpSp>
        <p:nvGrpSpPr>
          <p:cNvPr id="4" name="Gruppieren 10">
            <a:extLst>
              <a:ext uri="{FF2B5EF4-FFF2-40B4-BE49-F238E27FC236}">
                <a16:creationId xmlns:a16="http://schemas.microsoft.com/office/drawing/2014/main" id="{F62E8C95-3072-3441-98BC-685604795672}"/>
              </a:ext>
            </a:extLst>
          </p:cNvPr>
          <p:cNvGrpSpPr/>
          <p:nvPr/>
        </p:nvGrpSpPr>
        <p:grpSpPr>
          <a:xfrm>
            <a:off x="3793488" y="1959380"/>
            <a:ext cx="2891791" cy="2838483"/>
            <a:chOff x="4704079" y="1994688"/>
            <a:chExt cx="4053841" cy="4040352"/>
          </a:xfrm>
        </p:grpSpPr>
        <p:sp>
          <p:nvSpPr>
            <p:cNvPr id="5" name="Oval 73">
              <a:extLst>
                <a:ext uri="{FF2B5EF4-FFF2-40B4-BE49-F238E27FC236}">
                  <a16:creationId xmlns:a16="http://schemas.microsoft.com/office/drawing/2014/main" id="{C9BC1177-1D49-E243-B9C0-1872C4CBC882}"/>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solidFill>
                  <a:srgbClr val="48B0F0"/>
                </a:solidFill>
                <a:latin typeface="Helvetica" pitchFamily="2" charset="0"/>
              </a:endParaRPr>
            </a:p>
          </p:txBody>
        </p:sp>
        <p:cxnSp>
          <p:nvCxnSpPr>
            <p:cNvPr id="6" name="Gerade Verbindung 18">
              <a:extLst>
                <a:ext uri="{FF2B5EF4-FFF2-40B4-BE49-F238E27FC236}">
                  <a16:creationId xmlns:a16="http://schemas.microsoft.com/office/drawing/2014/main" id="{D6F84307-84F8-2848-BDFE-2A66D41A0A78}"/>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Gerade Verbindung 19">
              <a:extLst>
                <a:ext uri="{FF2B5EF4-FFF2-40B4-BE49-F238E27FC236}">
                  <a16:creationId xmlns:a16="http://schemas.microsoft.com/office/drawing/2014/main" id="{DE2321E2-23B3-5F42-8B61-18D704FC0CCC}"/>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20">
              <a:extLst>
                <a:ext uri="{FF2B5EF4-FFF2-40B4-BE49-F238E27FC236}">
                  <a16:creationId xmlns:a16="http://schemas.microsoft.com/office/drawing/2014/main" id="{7BFEB584-F507-FB4C-B2E3-4691B2A1A3E4}"/>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21">
              <a:extLst>
                <a:ext uri="{FF2B5EF4-FFF2-40B4-BE49-F238E27FC236}">
                  <a16:creationId xmlns:a16="http://schemas.microsoft.com/office/drawing/2014/main" id="{1863ED42-E9FF-9A47-822B-5BF308192F6B}"/>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22">
              <a:extLst>
                <a:ext uri="{FF2B5EF4-FFF2-40B4-BE49-F238E27FC236}">
                  <a16:creationId xmlns:a16="http://schemas.microsoft.com/office/drawing/2014/main" id="{03F1AF20-D79B-1841-A559-B6B09FDAA2A4}"/>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23">
              <a:extLst>
                <a:ext uri="{FF2B5EF4-FFF2-40B4-BE49-F238E27FC236}">
                  <a16:creationId xmlns:a16="http://schemas.microsoft.com/office/drawing/2014/main" id="{3E070647-7A2D-3F47-AD6E-44A1B0AEEE99}"/>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24">
              <a:extLst>
                <a:ext uri="{FF2B5EF4-FFF2-40B4-BE49-F238E27FC236}">
                  <a16:creationId xmlns:a16="http://schemas.microsoft.com/office/drawing/2014/main" id="{A617D6F6-D56D-A046-BA77-8B8E37DDA99D}"/>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25">
              <a:extLst>
                <a:ext uri="{FF2B5EF4-FFF2-40B4-BE49-F238E27FC236}">
                  <a16:creationId xmlns:a16="http://schemas.microsoft.com/office/drawing/2014/main" id="{8748E007-6018-0C42-89C4-1D761C002443}"/>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26">
              <a:extLst>
                <a:ext uri="{FF2B5EF4-FFF2-40B4-BE49-F238E27FC236}">
                  <a16:creationId xmlns:a16="http://schemas.microsoft.com/office/drawing/2014/main" id="{75205257-A593-3244-A1E8-21CA18549CB2}"/>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27">
              <a:extLst>
                <a:ext uri="{FF2B5EF4-FFF2-40B4-BE49-F238E27FC236}">
                  <a16:creationId xmlns:a16="http://schemas.microsoft.com/office/drawing/2014/main" id="{E3504DEF-C1B5-DF44-99B6-CC1553710D87}"/>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28">
              <a:extLst>
                <a:ext uri="{FF2B5EF4-FFF2-40B4-BE49-F238E27FC236}">
                  <a16:creationId xmlns:a16="http://schemas.microsoft.com/office/drawing/2014/main" id="{ECBFB133-042A-7C4A-A5A3-B16A54EA504F}"/>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29">
              <a:extLst>
                <a:ext uri="{FF2B5EF4-FFF2-40B4-BE49-F238E27FC236}">
                  <a16:creationId xmlns:a16="http://schemas.microsoft.com/office/drawing/2014/main" id="{BAF9BE88-015C-5F46-8E65-0792C4D4A6B2}"/>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30">
              <a:extLst>
                <a:ext uri="{FF2B5EF4-FFF2-40B4-BE49-F238E27FC236}">
                  <a16:creationId xmlns:a16="http://schemas.microsoft.com/office/drawing/2014/main" id="{A8750398-46BF-FC43-903D-59F62968041D}"/>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31">
              <a:extLst>
                <a:ext uri="{FF2B5EF4-FFF2-40B4-BE49-F238E27FC236}">
                  <a16:creationId xmlns:a16="http://schemas.microsoft.com/office/drawing/2014/main" id="{9A2F7186-BDB0-4141-91CE-7CE533AB301F}"/>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32">
              <a:extLst>
                <a:ext uri="{FF2B5EF4-FFF2-40B4-BE49-F238E27FC236}">
                  <a16:creationId xmlns:a16="http://schemas.microsoft.com/office/drawing/2014/main" id="{5BDE7AB5-1197-7940-B381-9C50C047578C}"/>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33">
              <a:extLst>
                <a:ext uri="{FF2B5EF4-FFF2-40B4-BE49-F238E27FC236}">
                  <a16:creationId xmlns:a16="http://schemas.microsoft.com/office/drawing/2014/main" id="{AEFAEED5-BF0E-CB4C-B192-BD45322CDA02}"/>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34">
              <a:extLst>
                <a:ext uri="{FF2B5EF4-FFF2-40B4-BE49-F238E27FC236}">
                  <a16:creationId xmlns:a16="http://schemas.microsoft.com/office/drawing/2014/main" id="{41DD072D-5013-AE41-BE28-BB562436B4B4}"/>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35">
              <a:extLst>
                <a:ext uri="{FF2B5EF4-FFF2-40B4-BE49-F238E27FC236}">
                  <a16:creationId xmlns:a16="http://schemas.microsoft.com/office/drawing/2014/main" id="{96794399-0389-F849-ABBF-07E71E6DDE96}"/>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36">
              <a:extLst>
                <a:ext uri="{FF2B5EF4-FFF2-40B4-BE49-F238E27FC236}">
                  <a16:creationId xmlns:a16="http://schemas.microsoft.com/office/drawing/2014/main" id="{85DDCC65-D2F9-4F43-B1FD-EFB6660D46B0}"/>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37">
              <a:extLst>
                <a:ext uri="{FF2B5EF4-FFF2-40B4-BE49-F238E27FC236}">
                  <a16:creationId xmlns:a16="http://schemas.microsoft.com/office/drawing/2014/main" id="{78AD2653-C2DC-674D-976C-DB87B3EFFAA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38">
              <a:extLst>
                <a:ext uri="{FF2B5EF4-FFF2-40B4-BE49-F238E27FC236}">
                  <a16:creationId xmlns:a16="http://schemas.microsoft.com/office/drawing/2014/main" id="{071F89A6-D0DA-FA4C-BD9F-A465C8CB1E28}"/>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39">
              <a:extLst>
                <a:ext uri="{FF2B5EF4-FFF2-40B4-BE49-F238E27FC236}">
                  <a16:creationId xmlns:a16="http://schemas.microsoft.com/office/drawing/2014/main" id="{35D654D3-0E51-4947-9620-CAF948A2BB2B}"/>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40">
              <a:extLst>
                <a:ext uri="{FF2B5EF4-FFF2-40B4-BE49-F238E27FC236}">
                  <a16:creationId xmlns:a16="http://schemas.microsoft.com/office/drawing/2014/main" id="{121A86C8-3E69-8140-95E9-D897316B45CC}"/>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41">
              <a:extLst>
                <a:ext uri="{FF2B5EF4-FFF2-40B4-BE49-F238E27FC236}">
                  <a16:creationId xmlns:a16="http://schemas.microsoft.com/office/drawing/2014/main" id="{B40C9087-9A89-0149-806D-A1193B9C8ECE}"/>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42">
              <a:extLst>
                <a:ext uri="{FF2B5EF4-FFF2-40B4-BE49-F238E27FC236}">
                  <a16:creationId xmlns:a16="http://schemas.microsoft.com/office/drawing/2014/main" id="{2AC61859-6959-EF48-A657-79662C0EA326}"/>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43">
              <a:extLst>
                <a:ext uri="{FF2B5EF4-FFF2-40B4-BE49-F238E27FC236}">
                  <a16:creationId xmlns:a16="http://schemas.microsoft.com/office/drawing/2014/main" id="{D245BA78-03BD-0A46-9BE1-9347E5A4F3A9}"/>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44">
              <a:extLst>
                <a:ext uri="{FF2B5EF4-FFF2-40B4-BE49-F238E27FC236}">
                  <a16:creationId xmlns:a16="http://schemas.microsoft.com/office/drawing/2014/main" id="{1C5B4DD9-97EF-954A-A3B7-51B4248436D4}"/>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Textfeld 101">
            <a:extLst>
              <a:ext uri="{FF2B5EF4-FFF2-40B4-BE49-F238E27FC236}">
                <a16:creationId xmlns:a16="http://schemas.microsoft.com/office/drawing/2014/main" id="{7A2CC936-D59D-6145-8378-D0644C01CEE8}"/>
              </a:ext>
            </a:extLst>
          </p:cNvPr>
          <p:cNvSpPr txBox="1"/>
          <p:nvPr/>
        </p:nvSpPr>
        <p:spPr>
          <a:xfrm>
            <a:off x="5634581" y="2423972"/>
            <a:ext cx="521328" cy="369332"/>
          </a:xfrm>
          <a:prstGeom prst="rect">
            <a:avLst/>
          </a:prstGeom>
          <a:noFill/>
          <a:ln>
            <a:noFill/>
          </a:ln>
        </p:spPr>
        <p:txBody>
          <a:bodyPr wrap="square" rtlCol="0">
            <a:spAutoFit/>
          </a:bodyPr>
          <a:lstStyle/>
          <a:p>
            <a:r>
              <a:rPr lang="de-DE" sz="600" dirty="0" smtClean="0">
                <a:solidFill>
                  <a:srgbClr val="48B0F0"/>
                </a:solidFill>
                <a:latin typeface="Helvetica" pitchFamily="2" charset="0"/>
              </a:rPr>
              <a:t>+ </a:t>
            </a:r>
            <a:r>
              <a:rPr lang="de-DE" sz="600" dirty="0" err="1" smtClean="0">
                <a:solidFill>
                  <a:srgbClr val="48B0F0"/>
                </a:solidFill>
                <a:latin typeface="Helvetica" pitchFamily="2" charset="0"/>
              </a:rPr>
              <a:t>control</a:t>
            </a:r>
            <a:endParaRPr lang="de-DE" sz="600" dirty="0" smtClean="0">
              <a:solidFill>
                <a:srgbClr val="48B0F0"/>
              </a:solidFill>
              <a:latin typeface="Helvetica" pitchFamily="2" charset="0"/>
            </a:endParaRPr>
          </a:p>
          <a:p>
            <a:r>
              <a:rPr lang="de-DE" sz="600" dirty="0" smtClean="0">
                <a:solidFill>
                  <a:srgbClr val="48B0F0"/>
                </a:solidFill>
                <a:latin typeface="Helvetica" pitchFamily="2" charset="0"/>
              </a:rPr>
              <a:t>WT Abf1</a:t>
            </a:r>
            <a:endParaRPr lang="de-DE" sz="600" dirty="0">
              <a:solidFill>
                <a:srgbClr val="48B0F0"/>
              </a:solidFill>
              <a:latin typeface="Helvetica" pitchFamily="2" charset="0"/>
            </a:endParaRPr>
          </a:p>
          <a:p>
            <a:r>
              <a:rPr lang="de-DE" sz="600" dirty="0" smtClean="0">
                <a:solidFill>
                  <a:srgbClr val="48B0F0"/>
                </a:solidFill>
                <a:latin typeface="Helvetica" pitchFamily="2" charset="0"/>
              </a:rPr>
              <a:t>1</a:t>
            </a:r>
            <a:endParaRPr lang="de-DE" sz="600" dirty="0">
              <a:solidFill>
                <a:srgbClr val="48B0F0"/>
              </a:solidFill>
              <a:latin typeface="Helvetica" pitchFamily="2" charset="0"/>
            </a:endParaRPr>
          </a:p>
        </p:txBody>
      </p:sp>
      <p:sp>
        <p:nvSpPr>
          <p:cNvPr id="41" name="Textfeld 101">
            <a:extLst>
              <a:ext uri="{FF2B5EF4-FFF2-40B4-BE49-F238E27FC236}">
                <a16:creationId xmlns:a16="http://schemas.microsoft.com/office/drawing/2014/main" id="{7A2CC936-D59D-6145-8378-D0644C01CEE8}"/>
              </a:ext>
            </a:extLst>
          </p:cNvPr>
          <p:cNvSpPr txBox="1"/>
          <p:nvPr/>
        </p:nvSpPr>
        <p:spPr>
          <a:xfrm>
            <a:off x="4068163" y="2794867"/>
            <a:ext cx="521328" cy="369332"/>
          </a:xfrm>
          <a:prstGeom prst="rect">
            <a:avLst/>
          </a:prstGeom>
          <a:noFill/>
          <a:ln>
            <a:noFill/>
          </a:ln>
        </p:spPr>
        <p:txBody>
          <a:bodyPr wrap="square" rtlCol="0">
            <a:spAutoFit/>
          </a:bodyPr>
          <a:lstStyle/>
          <a:p>
            <a:r>
              <a:rPr lang="de-DE" sz="600" dirty="0" smtClean="0">
                <a:solidFill>
                  <a:srgbClr val="48B0F0"/>
                </a:solidFill>
                <a:latin typeface="Helvetica" pitchFamily="2" charset="0"/>
              </a:rPr>
              <a:t>+ </a:t>
            </a:r>
            <a:r>
              <a:rPr lang="de-DE" sz="600" dirty="0" err="1" smtClean="0">
                <a:solidFill>
                  <a:srgbClr val="48B0F0"/>
                </a:solidFill>
                <a:latin typeface="Helvetica" pitchFamily="2" charset="0"/>
              </a:rPr>
              <a:t>control</a:t>
            </a:r>
            <a:endParaRPr lang="de-DE" sz="600" dirty="0" smtClean="0">
              <a:solidFill>
                <a:srgbClr val="48B0F0"/>
              </a:solidFill>
              <a:latin typeface="Helvetica" pitchFamily="2" charset="0"/>
            </a:endParaRPr>
          </a:p>
          <a:p>
            <a:r>
              <a:rPr lang="de-DE" sz="600" dirty="0" smtClean="0">
                <a:solidFill>
                  <a:srgbClr val="48B0F0"/>
                </a:solidFill>
                <a:latin typeface="Helvetica" pitchFamily="2" charset="0"/>
              </a:rPr>
              <a:t>WT Abf1</a:t>
            </a:r>
            <a:endParaRPr lang="de-DE" sz="600" dirty="0">
              <a:solidFill>
                <a:srgbClr val="48B0F0"/>
              </a:solidFill>
              <a:latin typeface="Helvetica" pitchFamily="2" charset="0"/>
            </a:endParaRPr>
          </a:p>
          <a:p>
            <a:r>
              <a:rPr lang="de-DE" sz="600" dirty="0">
                <a:solidFill>
                  <a:srgbClr val="48B0F0"/>
                </a:solidFill>
                <a:latin typeface="Helvetica" pitchFamily="2" charset="0"/>
              </a:rPr>
              <a:t>2</a:t>
            </a:r>
          </a:p>
        </p:txBody>
      </p:sp>
      <p:sp>
        <p:nvSpPr>
          <p:cNvPr id="42" name="Textfeld 101">
            <a:extLst>
              <a:ext uri="{FF2B5EF4-FFF2-40B4-BE49-F238E27FC236}">
                <a16:creationId xmlns:a16="http://schemas.microsoft.com/office/drawing/2014/main" id="{7A2CC936-D59D-6145-8378-D0644C01CEE8}"/>
              </a:ext>
            </a:extLst>
          </p:cNvPr>
          <p:cNvSpPr txBox="1"/>
          <p:nvPr/>
        </p:nvSpPr>
        <p:spPr>
          <a:xfrm>
            <a:off x="4519593" y="2794867"/>
            <a:ext cx="521328" cy="369332"/>
          </a:xfrm>
          <a:prstGeom prst="rect">
            <a:avLst/>
          </a:prstGeom>
          <a:noFill/>
          <a:ln>
            <a:noFill/>
          </a:ln>
        </p:spPr>
        <p:txBody>
          <a:bodyPr wrap="square" rtlCol="0">
            <a:spAutoFit/>
          </a:bodyPr>
          <a:lstStyle/>
          <a:p>
            <a:r>
              <a:rPr lang="de-DE" sz="600" dirty="0" smtClean="0">
                <a:solidFill>
                  <a:srgbClr val="48B0F0"/>
                </a:solidFill>
                <a:latin typeface="Helvetica" pitchFamily="2" charset="0"/>
              </a:rPr>
              <a:t>+ </a:t>
            </a:r>
            <a:r>
              <a:rPr lang="de-DE" sz="600" dirty="0" err="1" smtClean="0">
                <a:solidFill>
                  <a:srgbClr val="48B0F0"/>
                </a:solidFill>
                <a:latin typeface="Helvetica" pitchFamily="2" charset="0"/>
              </a:rPr>
              <a:t>control</a:t>
            </a:r>
            <a:endParaRPr lang="de-DE" sz="600" dirty="0" smtClean="0">
              <a:solidFill>
                <a:srgbClr val="48B0F0"/>
              </a:solidFill>
              <a:latin typeface="Helvetica" pitchFamily="2" charset="0"/>
            </a:endParaRPr>
          </a:p>
          <a:p>
            <a:r>
              <a:rPr lang="de-DE" sz="600" dirty="0" smtClean="0">
                <a:solidFill>
                  <a:srgbClr val="48B0F0"/>
                </a:solidFill>
                <a:latin typeface="Helvetica" pitchFamily="2" charset="0"/>
              </a:rPr>
              <a:t>WT Abf1</a:t>
            </a:r>
            <a:endParaRPr lang="de-DE" sz="600" dirty="0">
              <a:solidFill>
                <a:srgbClr val="48B0F0"/>
              </a:solidFill>
              <a:latin typeface="Helvetica" pitchFamily="2" charset="0"/>
            </a:endParaRPr>
          </a:p>
          <a:p>
            <a:r>
              <a:rPr lang="de-DE" sz="600" dirty="0" smtClean="0">
                <a:solidFill>
                  <a:srgbClr val="48B0F0"/>
                </a:solidFill>
                <a:latin typeface="Helvetica" pitchFamily="2" charset="0"/>
              </a:rPr>
              <a:t>3</a:t>
            </a:r>
            <a:endParaRPr lang="de-DE" sz="600" dirty="0">
              <a:solidFill>
                <a:srgbClr val="48B0F0"/>
              </a:solidFill>
              <a:latin typeface="Helvetica" pitchFamily="2" charset="0"/>
            </a:endParaRPr>
          </a:p>
        </p:txBody>
      </p:sp>
      <p:sp>
        <p:nvSpPr>
          <p:cNvPr id="43" name="Textfeld 101">
            <a:extLst>
              <a:ext uri="{FF2B5EF4-FFF2-40B4-BE49-F238E27FC236}">
                <a16:creationId xmlns:a16="http://schemas.microsoft.com/office/drawing/2014/main" id="{7A2CC936-D59D-6145-8378-D0644C01CEE8}"/>
              </a:ext>
            </a:extLst>
          </p:cNvPr>
          <p:cNvSpPr txBox="1"/>
          <p:nvPr/>
        </p:nvSpPr>
        <p:spPr>
          <a:xfrm>
            <a:off x="4987525" y="2739548"/>
            <a:ext cx="521328" cy="461665"/>
          </a:xfrm>
          <a:prstGeom prst="rect">
            <a:avLst/>
          </a:prstGeom>
          <a:noFill/>
          <a:ln>
            <a:noFill/>
          </a:ln>
        </p:spPr>
        <p:txBody>
          <a:bodyPr wrap="square" rtlCol="0">
            <a:spAutoFit/>
          </a:bodyPr>
          <a:lstStyle/>
          <a:p>
            <a:r>
              <a:rPr lang="de-DE" sz="600" dirty="0" smtClean="0">
                <a:latin typeface="Helvetica" pitchFamily="2" charset="0"/>
              </a:rPr>
              <a:t>- </a:t>
            </a:r>
            <a:r>
              <a:rPr lang="de-DE" sz="600" dirty="0" err="1" smtClean="0">
                <a:latin typeface="Helvetica" pitchFamily="2" charset="0"/>
              </a:rPr>
              <a:t>control</a:t>
            </a:r>
            <a:endParaRPr lang="de-DE" sz="600" dirty="0" smtClean="0">
              <a:latin typeface="Helvetica" pitchFamily="2" charset="0"/>
            </a:endParaRPr>
          </a:p>
          <a:p>
            <a:r>
              <a:rPr lang="de-DE" sz="600" dirty="0" err="1" smtClean="0">
                <a:latin typeface="Helvetica" pitchFamily="2" charset="0"/>
              </a:rPr>
              <a:t>empty</a:t>
            </a:r>
            <a:r>
              <a:rPr lang="de-DE" sz="600" dirty="0" smtClean="0">
                <a:latin typeface="Helvetica" pitchFamily="2" charset="0"/>
              </a:rPr>
              <a:t> </a:t>
            </a:r>
            <a:r>
              <a:rPr lang="de-DE" sz="600" dirty="0">
                <a:latin typeface="Helvetica" pitchFamily="2" charset="0"/>
              </a:rPr>
              <a:t>pRS315</a:t>
            </a:r>
          </a:p>
          <a:p>
            <a:r>
              <a:rPr lang="de-DE" sz="600" dirty="0" smtClean="0">
                <a:latin typeface="Helvetica" pitchFamily="2" charset="0"/>
              </a:rPr>
              <a:t>1</a:t>
            </a:r>
            <a:endParaRPr lang="de-DE" sz="600" dirty="0">
              <a:latin typeface="Helvetica" pitchFamily="2" charset="0"/>
            </a:endParaRPr>
          </a:p>
        </p:txBody>
      </p:sp>
      <p:sp>
        <p:nvSpPr>
          <p:cNvPr id="44" name="Textfeld 101">
            <a:extLst>
              <a:ext uri="{FF2B5EF4-FFF2-40B4-BE49-F238E27FC236}">
                <a16:creationId xmlns:a16="http://schemas.microsoft.com/office/drawing/2014/main" id="{7A2CC936-D59D-6145-8378-D0644C01CEE8}"/>
              </a:ext>
            </a:extLst>
          </p:cNvPr>
          <p:cNvSpPr txBox="1"/>
          <p:nvPr/>
        </p:nvSpPr>
        <p:spPr>
          <a:xfrm>
            <a:off x="5466154" y="2742856"/>
            <a:ext cx="521328" cy="461665"/>
          </a:xfrm>
          <a:prstGeom prst="rect">
            <a:avLst/>
          </a:prstGeom>
          <a:noFill/>
          <a:ln>
            <a:noFill/>
          </a:ln>
        </p:spPr>
        <p:txBody>
          <a:bodyPr wrap="square" rtlCol="0">
            <a:spAutoFit/>
          </a:bodyPr>
          <a:lstStyle/>
          <a:p>
            <a:r>
              <a:rPr lang="de-DE" sz="600" dirty="0" smtClean="0">
                <a:latin typeface="Helvetica" pitchFamily="2" charset="0"/>
              </a:rPr>
              <a:t>- </a:t>
            </a:r>
            <a:r>
              <a:rPr lang="de-DE" sz="600" dirty="0" err="1" smtClean="0">
                <a:latin typeface="Helvetica" pitchFamily="2" charset="0"/>
              </a:rPr>
              <a:t>control</a:t>
            </a:r>
            <a:endParaRPr lang="de-DE" sz="600" dirty="0" smtClean="0">
              <a:latin typeface="Helvetica" pitchFamily="2" charset="0"/>
            </a:endParaRPr>
          </a:p>
          <a:p>
            <a:r>
              <a:rPr lang="de-DE" sz="600" dirty="0" err="1" smtClean="0">
                <a:latin typeface="Helvetica" pitchFamily="2" charset="0"/>
              </a:rPr>
              <a:t>empty</a:t>
            </a:r>
            <a:r>
              <a:rPr lang="de-DE" sz="600" dirty="0" smtClean="0">
                <a:latin typeface="Helvetica" pitchFamily="2" charset="0"/>
              </a:rPr>
              <a:t> pRS315</a:t>
            </a:r>
            <a:endParaRPr lang="de-DE" sz="600" dirty="0">
              <a:latin typeface="Helvetica" pitchFamily="2" charset="0"/>
            </a:endParaRPr>
          </a:p>
          <a:p>
            <a:r>
              <a:rPr lang="de-DE" sz="600" dirty="0">
                <a:latin typeface="Helvetica" pitchFamily="2" charset="0"/>
              </a:rPr>
              <a:t>2</a:t>
            </a:r>
          </a:p>
        </p:txBody>
      </p:sp>
      <p:sp>
        <p:nvSpPr>
          <p:cNvPr id="45" name="Textfeld 101">
            <a:extLst>
              <a:ext uri="{FF2B5EF4-FFF2-40B4-BE49-F238E27FC236}">
                <a16:creationId xmlns:a16="http://schemas.microsoft.com/office/drawing/2014/main" id="{7A2CC936-D59D-6145-8378-D0644C01CEE8}"/>
              </a:ext>
            </a:extLst>
          </p:cNvPr>
          <p:cNvSpPr txBox="1"/>
          <p:nvPr/>
        </p:nvSpPr>
        <p:spPr>
          <a:xfrm>
            <a:off x="5874964" y="2754525"/>
            <a:ext cx="521328" cy="461665"/>
          </a:xfrm>
          <a:prstGeom prst="rect">
            <a:avLst/>
          </a:prstGeom>
          <a:noFill/>
          <a:ln>
            <a:noFill/>
          </a:ln>
        </p:spPr>
        <p:txBody>
          <a:bodyPr wrap="square" rtlCol="0">
            <a:spAutoFit/>
          </a:bodyPr>
          <a:lstStyle/>
          <a:p>
            <a:r>
              <a:rPr lang="de-DE" sz="600" dirty="0" smtClean="0">
                <a:latin typeface="Helvetica" pitchFamily="2" charset="0"/>
              </a:rPr>
              <a:t>-</a:t>
            </a:r>
            <a:r>
              <a:rPr lang="de-DE" sz="600" dirty="0" err="1" smtClean="0">
                <a:latin typeface="Helvetica" pitchFamily="2" charset="0"/>
              </a:rPr>
              <a:t>control</a:t>
            </a:r>
            <a:endParaRPr lang="de-DE" sz="600" dirty="0" smtClean="0">
              <a:latin typeface="Helvetica" pitchFamily="2" charset="0"/>
            </a:endParaRPr>
          </a:p>
          <a:p>
            <a:r>
              <a:rPr lang="de-DE" sz="600" dirty="0" err="1" smtClean="0">
                <a:latin typeface="Helvetica" pitchFamily="2" charset="0"/>
              </a:rPr>
              <a:t>empty</a:t>
            </a:r>
            <a:r>
              <a:rPr lang="de-DE" sz="600" dirty="0" smtClean="0">
                <a:latin typeface="Helvetica" pitchFamily="2" charset="0"/>
              </a:rPr>
              <a:t> </a:t>
            </a:r>
            <a:r>
              <a:rPr lang="de-DE" sz="600" dirty="0">
                <a:latin typeface="Helvetica" pitchFamily="2" charset="0"/>
              </a:rPr>
              <a:t>pRS315</a:t>
            </a:r>
          </a:p>
          <a:p>
            <a:r>
              <a:rPr lang="de-DE" sz="600" dirty="0">
                <a:latin typeface="Helvetica" pitchFamily="2" charset="0"/>
              </a:rPr>
              <a:t>3</a:t>
            </a:r>
          </a:p>
        </p:txBody>
      </p:sp>
      <p:sp>
        <p:nvSpPr>
          <p:cNvPr id="54" name="Textfeld 101">
            <a:extLst>
              <a:ext uri="{FF2B5EF4-FFF2-40B4-BE49-F238E27FC236}">
                <a16:creationId xmlns:a16="http://schemas.microsoft.com/office/drawing/2014/main" id="{7A2CC936-D59D-6145-8378-D0644C01CEE8}"/>
              </a:ext>
            </a:extLst>
          </p:cNvPr>
          <p:cNvSpPr txBox="1"/>
          <p:nvPr/>
        </p:nvSpPr>
        <p:spPr>
          <a:xfrm>
            <a:off x="4299337" y="2423972"/>
            <a:ext cx="521328" cy="369332"/>
          </a:xfrm>
          <a:prstGeom prst="rect">
            <a:avLst/>
          </a:prstGeom>
          <a:noFill/>
          <a:ln>
            <a:noFill/>
          </a:ln>
        </p:spPr>
        <p:txBody>
          <a:bodyPr wrap="square" rtlCol="0">
            <a:spAutoFit/>
          </a:bodyPr>
          <a:lstStyle/>
          <a:p>
            <a:r>
              <a:rPr lang="de-DE" sz="600" dirty="0" smtClean="0">
                <a:latin typeface="Symbol" panose="05050102010706020507" pitchFamily="18" charset="2"/>
              </a:rPr>
              <a:t>D</a:t>
            </a:r>
            <a:r>
              <a:rPr lang="de-DE" sz="600" dirty="0" smtClean="0">
                <a:latin typeface="Helvetica" pitchFamily="2" charset="0"/>
              </a:rPr>
              <a:t>IDR2-Flag</a:t>
            </a:r>
          </a:p>
          <a:p>
            <a:r>
              <a:rPr lang="de-DE" sz="600" dirty="0">
                <a:latin typeface="Helvetica" pitchFamily="2" charset="0"/>
              </a:rPr>
              <a:t>1</a:t>
            </a:r>
          </a:p>
        </p:txBody>
      </p:sp>
      <p:sp>
        <p:nvSpPr>
          <p:cNvPr id="55" name="Textfeld 101">
            <a:extLst>
              <a:ext uri="{FF2B5EF4-FFF2-40B4-BE49-F238E27FC236}">
                <a16:creationId xmlns:a16="http://schemas.microsoft.com/office/drawing/2014/main" id="{7A2CC936-D59D-6145-8378-D0644C01CEE8}"/>
              </a:ext>
            </a:extLst>
          </p:cNvPr>
          <p:cNvSpPr txBox="1"/>
          <p:nvPr/>
        </p:nvSpPr>
        <p:spPr>
          <a:xfrm>
            <a:off x="4718322" y="2423972"/>
            <a:ext cx="521328" cy="369332"/>
          </a:xfrm>
          <a:prstGeom prst="rect">
            <a:avLst/>
          </a:prstGeom>
          <a:noFill/>
          <a:ln>
            <a:noFill/>
          </a:ln>
        </p:spPr>
        <p:txBody>
          <a:bodyPr wrap="square" rtlCol="0">
            <a:spAutoFit/>
          </a:bodyPr>
          <a:lstStyle/>
          <a:p>
            <a:r>
              <a:rPr lang="de-DE" sz="600" dirty="0">
                <a:latin typeface="Symbol" panose="05050102010706020507" pitchFamily="18" charset="2"/>
              </a:rPr>
              <a:t>D</a:t>
            </a:r>
            <a:r>
              <a:rPr lang="de-DE" sz="600" dirty="0">
                <a:latin typeface="Helvetica" pitchFamily="2" charset="0"/>
              </a:rPr>
              <a:t>IDR2-Flag</a:t>
            </a:r>
          </a:p>
          <a:p>
            <a:r>
              <a:rPr lang="de-DE" sz="600" dirty="0" smtClean="0">
                <a:latin typeface="Helvetica" pitchFamily="2" charset="0"/>
              </a:rPr>
              <a:t>2</a:t>
            </a:r>
            <a:endParaRPr lang="de-DE" sz="600" dirty="0">
              <a:latin typeface="Helvetica" pitchFamily="2" charset="0"/>
            </a:endParaRPr>
          </a:p>
        </p:txBody>
      </p:sp>
      <p:sp>
        <p:nvSpPr>
          <p:cNvPr id="56" name="Textfeld 101">
            <a:extLst>
              <a:ext uri="{FF2B5EF4-FFF2-40B4-BE49-F238E27FC236}">
                <a16:creationId xmlns:a16="http://schemas.microsoft.com/office/drawing/2014/main" id="{7A2CC936-D59D-6145-8378-D0644C01CEE8}"/>
              </a:ext>
            </a:extLst>
          </p:cNvPr>
          <p:cNvSpPr txBox="1"/>
          <p:nvPr/>
        </p:nvSpPr>
        <p:spPr>
          <a:xfrm>
            <a:off x="5168431" y="2423972"/>
            <a:ext cx="521328" cy="369332"/>
          </a:xfrm>
          <a:prstGeom prst="rect">
            <a:avLst/>
          </a:prstGeom>
          <a:noFill/>
          <a:ln>
            <a:noFill/>
          </a:ln>
        </p:spPr>
        <p:txBody>
          <a:bodyPr wrap="square" rtlCol="0">
            <a:spAutoFit/>
          </a:bodyPr>
          <a:lstStyle/>
          <a:p>
            <a:r>
              <a:rPr lang="de-DE" sz="600" dirty="0">
                <a:latin typeface="Symbol" panose="05050102010706020507" pitchFamily="18" charset="2"/>
              </a:rPr>
              <a:t>D</a:t>
            </a:r>
            <a:r>
              <a:rPr lang="de-DE" sz="600" dirty="0">
                <a:latin typeface="Helvetica" pitchFamily="2" charset="0"/>
              </a:rPr>
              <a:t>IDR2-Flag</a:t>
            </a:r>
          </a:p>
          <a:p>
            <a:r>
              <a:rPr lang="de-DE" sz="600" dirty="0" smtClean="0">
                <a:latin typeface="Helvetica" pitchFamily="2" charset="0"/>
              </a:rPr>
              <a:t>3</a:t>
            </a:r>
            <a:endParaRPr lang="de-DE" sz="600" dirty="0">
              <a:latin typeface="Helvetica" pitchFamily="2" charset="0"/>
            </a:endParaRPr>
          </a:p>
        </p:txBody>
      </p:sp>
      <p:sp>
        <p:nvSpPr>
          <p:cNvPr id="57" name="Rechteck 56">
            <a:extLst>
              <a:ext uri="{FF2B5EF4-FFF2-40B4-BE49-F238E27FC236}">
                <a16:creationId xmlns:a16="http://schemas.microsoft.com/office/drawing/2014/main" id="{35554419-69CA-404A-B7EB-22F504F6D1EE}"/>
              </a:ext>
            </a:extLst>
          </p:cNvPr>
          <p:cNvSpPr/>
          <p:nvPr/>
        </p:nvSpPr>
        <p:spPr>
          <a:xfrm>
            <a:off x="258299" y="4377096"/>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58" name="Tabelle 5">
            <a:extLst>
              <a:ext uri="{FF2B5EF4-FFF2-40B4-BE49-F238E27FC236}">
                <a16:creationId xmlns:a16="http://schemas.microsoft.com/office/drawing/2014/main" id="{0E512995-BDAC-C94C-8CC1-F9B7C582DB86}"/>
              </a:ext>
            </a:extLst>
          </p:cNvPr>
          <p:cNvGraphicFramePr>
            <a:graphicFrameLocks noGrp="1"/>
          </p:cNvGraphicFramePr>
          <p:nvPr>
            <p:extLst>
              <p:ext uri="{D42A27DB-BD31-4B8C-83A1-F6EECF244321}">
                <p14:modId xmlns:p14="http://schemas.microsoft.com/office/powerpoint/2010/main" val="998250260"/>
              </p:ext>
            </p:extLst>
          </p:nvPr>
        </p:nvGraphicFramePr>
        <p:xfrm>
          <a:off x="357669" y="4624411"/>
          <a:ext cx="3767358" cy="468628"/>
        </p:xfrm>
        <a:graphic>
          <a:graphicData uri="http://schemas.openxmlformats.org/drawingml/2006/table">
            <a:tbl>
              <a:tblPr firstRow="1" bandRow="1">
                <a:tableStyleId>{5940675A-B579-460E-94D1-54222C63F5DA}</a:tableStyleId>
              </a:tblPr>
              <a:tblGrid>
                <a:gridCol w="1375440">
                  <a:extLst>
                    <a:ext uri="{9D8B030D-6E8A-4147-A177-3AD203B41FA5}">
                      <a16:colId xmlns:a16="http://schemas.microsoft.com/office/drawing/2014/main" val="2481558110"/>
                    </a:ext>
                  </a:extLst>
                </a:gridCol>
                <a:gridCol w="912132">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(in)</a:t>
                      </a:r>
                      <a:r>
                        <a:rPr lang="de-DE" sz="800" dirty="0" err="1">
                          <a:latin typeface="Helvetica" pitchFamily="2" charset="0"/>
                        </a:rPr>
                        <a:t>viable</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 total </a:t>
                      </a: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smtClean="0">
                          <a:latin typeface="Symbol" panose="05050102010706020507" pitchFamily="18" charset="2"/>
                        </a:rPr>
                        <a:t>D</a:t>
                      </a:r>
                      <a:r>
                        <a:rPr lang="de-DE" sz="800" dirty="0" smtClean="0">
                          <a:latin typeface="Helvetica" pitchFamily="2" charset="0"/>
                        </a:rPr>
                        <a:t>IDR2-Flag</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smtClean="0">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3 out of 3</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spTree>
    <p:extLst>
      <p:ext uri="{BB962C8B-B14F-4D97-AF65-F5344CB8AC3E}">
        <p14:creationId xmlns:p14="http://schemas.microsoft.com/office/powerpoint/2010/main" val="165175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D1518DB2-8BF5-BB49-AB6F-F59199DF38B5}" type="slidenum">
              <a:rPr lang="de-DE" smtClean="0"/>
              <a:t>36</a:t>
            </a:fld>
            <a:endParaRPr lang="de-DE"/>
          </a:p>
        </p:txBody>
      </p:sp>
      <p:pic>
        <p:nvPicPr>
          <p:cNvPr id="3" name="Bildplatzhalter 27"/>
          <p:cNvPicPr>
            <a:picLocks noChangeAspect="1"/>
          </p:cNvPicPr>
          <p:nvPr/>
        </p:nvPicPr>
        <p:blipFill rotWithShape="1">
          <a:blip r:embed="rId2" cstate="print">
            <a:extLst>
              <a:ext uri="{28A0092B-C50C-407E-A947-70E740481C1C}">
                <a14:useLocalDpi xmlns:a14="http://schemas.microsoft.com/office/drawing/2010/main" val="0"/>
              </a:ext>
            </a:extLst>
          </a:blip>
          <a:srcRect l="17938" t="17252" r="21897" b="13067"/>
          <a:stretch/>
        </p:blipFill>
        <p:spPr>
          <a:xfrm>
            <a:off x="632801" y="332707"/>
            <a:ext cx="2420617" cy="2242458"/>
          </a:xfrm>
          <a:prstGeom prst="rect">
            <a:avLst/>
          </a:prstGeom>
        </p:spPr>
      </p:pic>
      <p:cxnSp>
        <p:nvCxnSpPr>
          <p:cNvPr id="5" name="Gerader Verbinder 4"/>
          <p:cNvCxnSpPr/>
          <p:nvPr/>
        </p:nvCxnSpPr>
        <p:spPr>
          <a:xfrm flipH="1">
            <a:off x="3338945" y="595745"/>
            <a:ext cx="6928"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r Verbinder 5"/>
          <p:cNvCxnSpPr/>
          <p:nvPr/>
        </p:nvCxnSpPr>
        <p:spPr>
          <a:xfrm flipH="1">
            <a:off x="3332017" y="1453936"/>
            <a:ext cx="6928"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3494155" y="753979"/>
            <a:ext cx="3062057" cy="369332"/>
          </a:xfrm>
          <a:prstGeom prst="rect">
            <a:avLst/>
          </a:prstGeom>
          <a:noFill/>
        </p:spPr>
        <p:txBody>
          <a:bodyPr wrap="none" rtlCol="0">
            <a:spAutoFit/>
          </a:bodyPr>
          <a:lstStyle/>
          <a:p>
            <a:r>
              <a:rPr lang="de-DE" smtClean="0">
                <a:solidFill>
                  <a:srgbClr val="48B0F0"/>
                </a:solidFill>
              </a:rPr>
              <a:t>NCS-506-Flag (clones AS1-AS8)</a:t>
            </a:r>
          </a:p>
        </p:txBody>
      </p:sp>
      <p:sp>
        <p:nvSpPr>
          <p:cNvPr id="8" name="Textfeld 7"/>
          <p:cNvSpPr txBox="1"/>
          <p:nvPr/>
        </p:nvSpPr>
        <p:spPr>
          <a:xfrm>
            <a:off x="3494155" y="1612170"/>
            <a:ext cx="2374368" cy="369332"/>
          </a:xfrm>
          <a:prstGeom prst="rect">
            <a:avLst/>
          </a:prstGeom>
          <a:noFill/>
        </p:spPr>
        <p:txBody>
          <a:bodyPr wrap="none" rtlCol="0">
            <a:spAutoFit/>
          </a:bodyPr>
          <a:lstStyle/>
          <a:p>
            <a:r>
              <a:rPr lang="de-DE" smtClean="0">
                <a:solidFill>
                  <a:srgbClr val="48B0F0"/>
                </a:solidFill>
              </a:rPr>
              <a:t>LS-15 (clones AS1-AS8)</a:t>
            </a:r>
          </a:p>
        </p:txBody>
      </p:sp>
      <p:sp>
        <p:nvSpPr>
          <p:cNvPr id="10" name="Textfeld 9"/>
          <p:cNvSpPr txBox="1"/>
          <p:nvPr/>
        </p:nvSpPr>
        <p:spPr>
          <a:xfrm>
            <a:off x="3260660" y="2205833"/>
            <a:ext cx="1351588" cy="276999"/>
          </a:xfrm>
          <a:prstGeom prst="rect">
            <a:avLst/>
          </a:prstGeom>
          <a:noFill/>
        </p:spPr>
        <p:txBody>
          <a:bodyPr wrap="none" rtlCol="0">
            <a:spAutoFit/>
          </a:bodyPr>
          <a:lstStyle/>
          <a:p>
            <a:r>
              <a:rPr lang="de-DE" sz="1200" smtClean="0">
                <a:solidFill>
                  <a:srgbClr val="48B0F0"/>
                </a:solidFill>
              </a:rPr>
              <a:t>+ control WT Abf1 </a:t>
            </a:r>
            <a:endParaRPr lang="de-DE" sz="1200">
              <a:solidFill>
                <a:srgbClr val="48B0F0"/>
              </a:solidFill>
            </a:endParaRPr>
          </a:p>
        </p:txBody>
      </p:sp>
      <p:sp>
        <p:nvSpPr>
          <p:cNvPr id="11" name="Textfeld 10"/>
          <p:cNvSpPr txBox="1"/>
          <p:nvPr/>
        </p:nvSpPr>
        <p:spPr>
          <a:xfrm>
            <a:off x="4790852" y="2205833"/>
            <a:ext cx="1648272" cy="276999"/>
          </a:xfrm>
          <a:prstGeom prst="rect">
            <a:avLst/>
          </a:prstGeom>
          <a:noFill/>
        </p:spPr>
        <p:txBody>
          <a:bodyPr wrap="none" rtlCol="0">
            <a:spAutoFit/>
          </a:bodyPr>
          <a:lstStyle/>
          <a:p>
            <a:r>
              <a:rPr lang="de-DE" sz="1200"/>
              <a:t>-</a:t>
            </a:r>
            <a:r>
              <a:rPr lang="de-DE" sz="1200" smtClean="0"/>
              <a:t> control empty pRS315</a:t>
            </a:r>
            <a:endParaRPr lang="de-DE" sz="1200"/>
          </a:p>
        </p:txBody>
      </p:sp>
      <p:cxnSp>
        <p:nvCxnSpPr>
          <p:cNvPr id="12" name="Gerader Verbinder 11"/>
          <p:cNvCxnSpPr/>
          <p:nvPr/>
        </p:nvCxnSpPr>
        <p:spPr>
          <a:xfrm>
            <a:off x="4674594" y="2146660"/>
            <a:ext cx="0" cy="419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Tabelle 5">
            <a:extLst>
              <a:ext uri="{FF2B5EF4-FFF2-40B4-BE49-F238E27FC236}">
                <a16:creationId xmlns:a16="http://schemas.microsoft.com/office/drawing/2014/main" id="{0E512995-BDAC-C94C-8CC1-F9B7C582DB86}"/>
              </a:ext>
            </a:extLst>
          </p:cNvPr>
          <p:cNvGraphicFramePr>
            <a:graphicFrameLocks noGrp="1"/>
          </p:cNvGraphicFramePr>
          <p:nvPr>
            <p:extLst>
              <p:ext uri="{D42A27DB-BD31-4B8C-83A1-F6EECF244321}">
                <p14:modId xmlns:p14="http://schemas.microsoft.com/office/powerpoint/2010/main" val="2670768177"/>
              </p:ext>
            </p:extLst>
          </p:nvPr>
        </p:nvGraphicFramePr>
        <p:xfrm>
          <a:off x="541481" y="2999452"/>
          <a:ext cx="3767358" cy="763902"/>
        </p:xfrm>
        <a:graphic>
          <a:graphicData uri="http://schemas.openxmlformats.org/drawingml/2006/table">
            <a:tbl>
              <a:tblPr firstRow="1" bandRow="1">
                <a:tableStyleId>{5940675A-B579-460E-94D1-54222C63F5DA}</a:tableStyleId>
              </a:tblPr>
              <a:tblGrid>
                <a:gridCol w="1375440">
                  <a:extLst>
                    <a:ext uri="{9D8B030D-6E8A-4147-A177-3AD203B41FA5}">
                      <a16:colId xmlns:a16="http://schemas.microsoft.com/office/drawing/2014/main" val="2481558110"/>
                    </a:ext>
                  </a:extLst>
                </a:gridCol>
                <a:gridCol w="912132">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(in)</a:t>
                      </a:r>
                      <a:r>
                        <a:rPr lang="de-DE" sz="800" dirty="0" err="1">
                          <a:latin typeface="Helvetica" pitchFamily="2" charset="0"/>
                        </a:rPr>
                        <a:t>viable</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 total </a:t>
                      </a: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solidFill>
                            <a:srgbClr val="48B0F0"/>
                          </a:solidFill>
                          <a:latin typeface="Helvetica" pitchFamily="2" charset="0"/>
                        </a:rPr>
                        <a:t>NCS-506-Flag</a:t>
                      </a:r>
                      <a:endParaRPr lang="de-DE" sz="800" dirty="0">
                        <a:solidFill>
                          <a:srgbClr val="48B0F0"/>
                        </a:solidFill>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8</a:t>
                      </a:r>
                      <a:r>
                        <a:rPr lang="de-DE" sz="800" kern="1200" smtClean="0">
                          <a:solidFill>
                            <a:schemeClr val="tx1"/>
                          </a:solidFill>
                          <a:latin typeface="Helvetica" pitchFamily="2" charset="0"/>
                          <a:ea typeface="+mn-ea"/>
                          <a:cs typeface="+mn-cs"/>
                        </a:rPr>
                        <a:t> </a:t>
                      </a:r>
                      <a:r>
                        <a:rPr lang="de-DE" sz="800" kern="1200" dirty="0" smtClean="0">
                          <a:solidFill>
                            <a:schemeClr val="tx1"/>
                          </a:solidFill>
                          <a:latin typeface="Helvetica" pitchFamily="2" charset="0"/>
                          <a:ea typeface="+mn-ea"/>
                          <a:cs typeface="+mn-cs"/>
                        </a:rPr>
                        <a:t>out </a:t>
                      </a:r>
                      <a:r>
                        <a:rPr lang="de-DE" sz="800" kern="1200" smtClean="0">
                          <a:solidFill>
                            <a:schemeClr val="tx1"/>
                          </a:solidFill>
                          <a:latin typeface="Helvetica" pitchFamily="2" charset="0"/>
                          <a:ea typeface="+mn-ea"/>
                          <a:cs typeface="+mn-cs"/>
                        </a:rPr>
                        <a:t>of 8</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r>
                        <a:rPr lang="de-DE" sz="800" smtClean="0">
                          <a:solidFill>
                            <a:srgbClr val="48B0F0"/>
                          </a:solidFill>
                          <a:latin typeface="Helvetica" pitchFamily="2" charset="0"/>
                        </a:rPr>
                        <a:t>LS-15</a:t>
                      </a:r>
                      <a:endParaRPr lang="de-DE" sz="800" dirty="0">
                        <a:solidFill>
                          <a:srgbClr val="48B0F0"/>
                        </a:solidFill>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8</a:t>
                      </a:r>
                      <a:r>
                        <a:rPr lang="de-DE" sz="800" kern="1200" smtClean="0">
                          <a:solidFill>
                            <a:schemeClr val="tx1"/>
                          </a:solidFill>
                          <a:latin typeface="Helvetica" pitchFamily="2" charset="0"/>
                          <a:ea typeface="+mn-ea"/>
                          <a:cs typeface="+mn-cs"/>
                        </a:rPr>
                        <a:t> </a:t>
                      </a:r>
                      <a:r>
                        <a:rPr lang="de-DE" sz="800" kern="1200" dirty="0">
                          <a:solidFill>
                            <a:schemeClr val="tx1"/>
                          </a:solidFill>
                          <a:latin typeface="Helvetica" pitchFamily="2" charset="0"/>
                          <a:ea typeface="+mn-ea"/>
                          <a:cs typeface="+mn-cs"/>
                        </a:rPr>
                        <a:t>out </a:t>
                      </a:r>
                      <a:r>
                        <a:rPr lang="de-DE" sz="800" kern="1200">
                          <a:solidFill>
                            <a:schemeClr val="tx1"/>
                          </a:solidFill>
                          <a:latin typeface="Helvetica" pitchFamily="2" charset="0"/>
                          <a:ea typeface="+mn-ea"/>
                          <a:cs typeface="+mn-cs"/>
                        </a:rPr>
                        <a:t>of </a:t>
                      </a:r>
                      <a:r>
                        <a:rPr lang="de-DE" sz="800" kern="1200" smtClean="0">
                          <a:solidFill>
                            <a:schemeClr val="tx1"/>
                          </a:solidFill>
                          <a:latin typeface="Helvetica" pitchFamily="2" charset="0"/>
                          <a:ea typeface="+mn-ea"/>
                          <a:cs typeface="+mn-cs"/>
                        </a:rPr>
                        <a:t>8</a:t>
                      </a:r>
                      <a:r>
                        <a:rPr lang="de-DE" sz="800" kern="1200" baseline="0" smtClean="0">
                          <a:solidFill>
                            <a:schemeClr val="tx1"/>
                          </a:solidFill>
                          <a:latin typeface="Helvetica" pitchFamily="2" charset="0"/>
                          <a:ea typeface="+mn-ea"/>
                          <a:cs typeface="+mn-cs"/>
                        </a:rPr>
                        <a:t> (in total 14 out of 14, see also slide 23)</a:t>
                      </a:r>
                      <a:r>
                        <a:rPr lang="de-DE" sz="800" kern="1200" smtClean="0">
                          <a:solidFill>
                            <a:schemeClr val="tx1"/>
                          </a:solidFill>
                          <a:latin typeface="Helvetica" pitchFamily="2" charset="0"/>
                          <a:ea typeface="+mn-ea"/>
                          <a:cs typeface="+mn-cs"/>
                        </a:rPr>
                        <a:t> </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2805665"/>
                  </a:ext>
                </a:extLst>
              </a:tr>
            </a:tbl>
          </a:graphicData>
        </a:graphic>
      </p:graphicFrame>
      <p:pic>
        <p:nvPicPr>
          <p:cNvPr id="15" name="Bildplatzhalter 28"/>
          <p:cNvPicPr>
            <a:picLocks noChangeAspect="1"/>
          </p:cNvPicPr>
          <p:nvPr/>
        </p:nvPicPr>
        <p:blipFill rotWithShape="1">
          <a:blip r:embed="rId3" cstate="print">
            <a:extLst>
              <a:ext uri="{28A0092B-C50C-407E-A947-70E740481C1C}">
                <a14:useLocalDpi xmlns:a14="http://schemas.microsoft.com/office/drawing/2010/main" val="0"/>
              </a:ext>
            </a:extLst>
          </a:blip>
          <a:srcRect l="21599" t="9729" r="18106" b="20488"/>
          <a:stretch/>
        </p:blipFill>
        <p:spPr>
          <a:xfrm>
            <a:off x="632800" y="4187641"/>
            <a:ext cx="2420617" cy="2242458"/>
          </a:xfrm>
          <a:prstGeom prst="rect">
            <a:avLst/>
          </a:prstGeom>
        </p:spPr>
      </p:pic>
      <p:sp>
        <p:nvSpPr>
          <p:cNvPr id="18" name="Textfeld 17"/>
          <p:cNvSpPr txBox="1"/>
          <p:nvPr/>
        </p:nvSpPr>
        <p:spPr>
          <a:xfrm>
            <a:off x="3494155" y="4622070"/>
            <a:ext cx="2950359" cy="369332"/>
          </a:xfrm>
          <a:prstGeom prst="rect">
            <a:avLst/>
          </a:prstGeom>
          <a:noFill/>
        </p:spPr>
        <p:txBody>
          <a:bodyPr wrap="none" rtlCol="0">
            <a:spAutoFit/>
          </a:bodyPr>
          <a:lstStyle/>
          <a:p>
            <a:r>
              <a:rPr lang="de-DE" smtClean="0"/>
              <a:t>V. polyspora (clones AS1-AS8)</a:t>
            </a:r>
          </a:p>
        </p:txBody>
      </p:sp>
      <p:sp>
        <p:nvSpPr>
          <p:cNvPr id="20" name="Textfeld 19"/>
          <p:cNvSpPr txBox="1"/>
          <p:nvPr/>
        </p:nvSpPr>
        <p:spPr>
          <a:xfrm>
            <a:off x="3208051" y="6082539"/>
            <a:ext cx="1351588" cy="276999"/>
          </a:xfrm>
          <a:prstGeom prst="rect">
            <a:avLst/>
          </a:prstGeom>
          <a:noFill/>
        </p:spPr>
        <p:txBody>
          <a:bodyPr wrap="none" rtlCol="0">
            <a:spAutoFit/>
          </a:bodyPr>
          <a:lstStyle/>
          <a:p>
            <a:r>
              <a:rPr lang="de-DE" sz="1200" smtClean="0">
                <a:solidFill>
                  <a:srgbClr val="48B0F0"/>
                </a:solidFill>
              </a:rPr>
              <a:t>+ control WT Abf1 </a:t>
            </a:r>
            <a:endParaRPr lang="de-DE" sz="1200">
              <a:solidFill>
                <a:srgbClr val="48B0F0"/>
              </a:solidFill>
            </a:endParaRPr>
          </a:p>
        </p:txBody>
      </p:sp>
      <p:sp>
        <p:nvSpPr>
          <p:cNvPr id="21" name="Textfeld 20"/>
          <p:cNvSpPr txBox="1"/>
          <p:nvPr/>
        </p:nvSpPr>
        <p:spPr>
          <a:xfrm>
            <a:off x="4738243" y="6082539"/>
            <a:ext cx="1648272" cy="276999"/>
          </a:xfrm>
          <a:prstGeom prst="rect">
            <a:avLst/>
          </a:prstGeom>
          <a:noFill/>
        </p:spPr>
        <p:txBody>
          <a:bodyPr wrap="none" rtlCol="0">
            <a:spAutoFit/>
          </a:bodyPr>
          <a:lstStyle/>
          <a:p>
            <a:r>
              <a:rPr lang="de-DE" sz="1200"/>
              <a:t>-</a:t>
            </a:r>
            <a:r>
              <a:rPr lang="de-DE" sz="1200" smtClean="0"/>
              <a:t> control empty pRS315</a:t>
            </a:r>
            <a:endParaRPr lang="de-DE" sz="1200"/>
          </a:p>
        </p:txBody>
      </p:sp>
      <p:cxnSp>
        <p:nvCxnSpPr>
          <p:cNvPr id="22" name="Gerader Verbinder 21"/>
          <p:cNvCxnSpPr/>
          <p:nvPr/>
        </p:nvCxnSpPr>
        <p:spPr>
          <a:xfrm>
            <a:off x="4621985" y="6023366"/>
            <a:ext cx="0" cy="419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3" name="Tabelle 5">
            <a:extLst>
              <a:ext uri="{FF2B5EF4-FFF2-40B4-BE49-F238E27FC236}">
                <a16:creationId xmlns:a16="http://schemas.microsoft.com/office/drawing/2014/main" id="{0E512995-BDAC-C94C-8CC1-F9B7C582DB86}"/>
              </a:ext>
            </a:extLst>
          </p:cNvPr>
          <p:cNvGraphicFramePr>
            <a:graphicFrameLocks noGrp="1"/>
          </p:cNvGraphicFramePr>
          <p:nvPr>
            <p:extLst>
              <p:ext uri="{D42A27DB-BD31-4B8C-83A1-F6EECF244321}">
                <p14:modId xmlns:p14="http://schemas.microsoft.com/office/powerpoint/2010/main" val="3823066945"/>
              </p:ext>
            </p:extLst>
          </p:nvPr>
        </p:nvGraphicFramePr>
        <p:xfrm>
          <a:off x="632801" y="6782496"/>
          <a:ext cx="3767358" cy="590548"/>
        </p:xfrm>
        <a:graphic>
          <a:graphicData uri="http://schemas.openxmlformats.org/drawingml/2006/table">
            <a:tbl>
              <a:tblPr firstRow="1" bandRow="1">
                <a:tableStyleId>{5940675A-B579-460E-94D1-54222C63F5DA}</a:tableStyleId>
              </a:tblPr>
              <a:tblGrid>
                <a:gridCol w="1375440">
                  <a:extLst>
                    <a:ext uri="{9D8B030D-6E8A-4147-A177-3AD203B41FA5}">
                      <a16:colId xmlns:a16="http://schemas.microsoft.com/office/drawing/2014/main" val="2481558110"/>
                    </a:ext>
                  </a:extLst>
                </a:gridCol>
                <a:gridCol w="912132">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(in)</a:t>
                      </a:r>
                      <a:r>
                        <a:rPr lang="de-DE" sz="800" dirty="0" err="1">
                          <a:latin typeface="Helvetica" pitchFamily="2" charset="0"/>
                        </a:rPr>
                        <a:t>viable</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 total </a:t>
                      </a: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latin typeface="Helvetica" pitchFamily="2" charset="0"/>
                        </a:rPr>
                        <a:t>V.</a:t>
                      </a:r>
                      <a:r>
                        <a:rPr lang="de-DE" sz="800" baseline="0" smtClean="0">
                          <a:latin typeface="Helvetica" pitchFamily="2" charset="0"/>
                        </a:rPr>
                        <a:t> polyspora</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smtClean="0">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8</a:t>
                      </a:r>
                      <a:r>
                        <a:rPr lang="de-DE" sz="800" kern="1200" smtClean="0">
                          <a:solidFill>
                            <a:schemeClr val="tx1"/>
                          </a:solidFill>
                          <a:latin typeface="Helvetica" pitchFamily="2" charset="0"/>
                          <a:ea typeface="+mn-ea"/>
                          <a:cs typeface="+mn-cs"/>
                        </a:rPr>
                        <a:t> </a:t>
                      </a:r>
                      <a:r>
                        <a:rPr lang="de-DE" sz="800" kern="1200" dirty="0" smtClean="0">
                          <a:solidFill>
                            <a:schemeClr val="tx1"/>
                          </a:solidFill>
                          <a:latin typeface="Helvetica" pitchFamily="2" charset="0"/>
                          <a:ea typeface="+mn-ea"/>
                          <a:cs typeface="+mn-cs"/>
                        </a:rPr>
                        <a:t>out </a:t>
                      </a:r>
                      <a:r>
                        <a:rPr lang="de-DE" sz="800" kern="1200" smtClean="0">
                          <a:solidFill>
                            <a:schemeClr val="tx1"/>
                          </a:solidFill>
                          <a:latin typeface="Helvetica" pitchFamily="2" charset="0"/>
                          <a:ea typeface="+mn-ea"/>
                          <a:cs typeface="+mn-cs"/>
                        </a:rPr>
                        <a:t>of 8 (in total 14 out of 14,</a:t>
                      </a:r>
                      <a:r>
                        <a:rPr lang="de-DE" sz="800" kern="1200" baseline="0" smtClean="0">
                          <a:solidFill>
                            <a:schemeClr val="tx1"/>
                          </a:solidFill>
                          <a:latin typeface="Helvetica" pitchFamily="2" charset="0"/>
                          <a:ea typeface="+mn-ea"/>
                          <a:cs typeface="+mn-cs"/>
                        </a:rPr>
                        <a:t> see also slide 16)</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sp>
        <p:nvSpPr>
          <p:cNvPr id="24" name="Rechteck 23">
            <a:extLst>
              <a:ext uri="{FF2B5EF4-FFF2-40B4-BE49-F238E27FC236}">
                <a16:creationId xmlns:a16="http://schemas.microsoft.com/office/drawing/2014/main" id="{87C86CDB-42EE-A749-86B1-BCDC6C687BBA}"/>
              </a:ext>
            </a:extLst>
          </p:cNvPr>
          <p:cNvSpPr/>
          <p:nvPr/>
        </p:nvSpPr>
        <p:spPr>
          <a:xfrm>
            <a:off x="632801" y="2618207"/>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25" name="Rechteck 24">
            <a:extLst>
              <a:ext uri="{FF2B5EF4-FFF2-40B4-BE49-F238E27FC236}">
                <a16:creationId xmlns:a16="http://schemas.microsoft.com/office/drawing/2014/main" id="{87C86CDB-42EE-A749-86B1-BCDC6C687BBA}"/>
              </a:ext>
            </a:extLst>
          </p:cNvPr>
          <p:cNvSpPr/>
          <p:nvPr/>
        </p:nvSpPr>
        <p:spPr>
          <a:xfrm>
            <a:off x="632801" y="6409495"/>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4" name="Textfeld 3"/>
          <p:cNvSpPr txBox="1"/>
          <p:nvPr/>
        </p:nvSpPr>
        <p:spPr>
          <a:xfrm>
            <a:off x="2253266" y="341180"/>
            <a:ext cx="423514" cy="276999"/>
          </a:xfrm>
          <a:prstGeom prst="rect">
            <a:avLst/>
          </a:prstGeom>
          <a:noFill/>
        </p:spPr>
        <p:txBody>
          <a:bodyPr wrap="none" rtlCol="0">
            <a:spAutoFit/>
          </a:bodyPr>
          <a:lstStyle/>
          <a:p>
            <a:r>
              <a:rPr lang="de-DE" sz="1200" smtClean="0">
                <a:solidFill>
                  <a:schemeClr val="bg1"/>
                </a:solidFill>
              </a:rPr>
              <a:t>AS1</a:t>
            </a:r>
            <a:endParaRPr lang="de-DE" sz="1200">
              <a:solidFill>
                <a:schemeClr val="bg1"/>
              </a:solidFill>
            </a:endParaRPr>
          </a:p>
        </p:txBody>
      </p:sp>
      <p:sp>
        <p:nvSpPr>
          <p:cNvPr id="26" name="Textfeld 25"/>
          <p:cNvSpPr txBox="1"/>
          <p:nvPr/>
        </p:nvSpPr>
        <p:spPr>
          <a:xfrm>
            <a:off x="1782810" y="341180"/>
            <a:ext cx="423514" cy="276999"/>
          </a:xfrm>
          <a:prstGeom prst="rect">
            <a:avLst/>
          </a:prstGeom>
          <a:noFill/>
        </p:spPr>
        <p:txBody>
          <a:bodyPr wrap="none" rtlCol="0">
            <a:spAutoFit/>
          </a:bodyPr>
          <a:lstStyle/>
          <a:p>
            <a:r>
              <a:rPr lang="de-DE" sz="1200" smtClean="0">
                <a:solidFill>
                  <a:schemeClr val="bg1"/>
                </a:solidFill>
              </a:rPr>
              <a:t>AS2</a:t>
            </a:r>
            <a:endParaRPr lang="de-DE" sz="1200">
              <a:solidFill>
                <a:schemeClr val="bg1"/>
              </a:solidFill>
            </a:endParaRPr>
          </a:p>
        </p:txBody>
      </p:sp>
      <p:sp>
        <p:nvSpPr>
          <p:cNvPr id="27" name="Textfeld 26"/>
          <p:cNvSpPr txBox="1"/>
          <p:nvPr/>
        </p:nvSpPr>
        <p:spPr>
          <a:xfrm>
            <a:off x="1285944" y="341180"/>
            <a:ext cx="423514" cy="276999"/>
          </a:xfrm>
          <a:prstGeom prst="rect">
            <a:avLst/>
          </a:prstGeom>
          <a:noFill/>
        </p:spPr>
        <p:txBody>
          <a:bodyPr wrap="none" rtlCol="0">
            <a:spAutoFit/>
          </a:bodyPr>
          <a:lstStyle/>
          <a:p>
            <a:r>
              <a:rPr lang="de-DE" sz="1200" smtClean="0">
                <a:solidFill>
                  <a:schemeClr val="bg1"/>
                </a:solidFill>
              </a:rPr>
              <a:t>AS3</a:t>
            </a:r>
            <a:endParaRPr lang="de-DE" sz="1200">
              <a:solidFill>
                <a:schemeClr val="bg1"/>
              </a:solidFill>
            </a:endParaRPr>
          </a:p>
        </p:txBody>
      </p:sp>
      <p:sp>
        <p:nvSpPr>
          <p:cNvPr id="28" name="Textfeld 27"/>
          <p:cNvSpPr txBox="1"/>
          <p:nvPr/>
        </p:nvSpPr>
        <p:spPr>
          <a:xfrm>
            <a:off x="2668880" y="851888"/>
            <a:ext cx="423514" cy="276999"/>
          </a:xfrm>
          <a:prstGeom prst="rect">
            <a:avLst/>
          </a:prstGeom>
          <a:noFill/>
        </p:spPr>
        <p:txBody>
          <a:bodyPr wrap="none" rtlCol="0">
            <a:spAutoFit/>
          </a:bodyPr>
          <a:lstStyle/>
          <a:p>
            <a:r>
              <a:rPr lang="de-DE" sz="1200" smtClean="0">
                <a:solidFill>
                  <a:schemeClr val="bg1"/>
                </a:solidFill>
              </a:rPr>
              <a:t>AS4</a:t>
            </a:r>
            <a:endParaRPr lang="de-DE" sz="1200">
              <a:solidFill>
                <a:schemeClr val="bg1"/>
              </a:solidFill>
            </a:endParaRPr>
          </a:p>
        </p:txBody>
      </p:sp>
      <p:sp>
        <p:nvSpPr>
          <p:cNvPr id="29" name="Textfeld 28"/>
          <p:cNvSpPr txBox="1"/>
          <p:nvPr/>
        </p:nvSpPr>
        <p:spPr>
          <a:xfrm>
            <a:off x="1049447" y="851888"/>
            <a:ext cx="423514" cy="276999"/>
          </a:xfrm>
          <a:prstGeom prst="rect">
            <a:avLst/>
          </a:prstGeom>
          <a:noFill/>
        </p:spPr>
        <p:txBody>
          <a:bodyPr wrap="none" rtlCol="0">
            <a:spAutoFit/>
          </a:bodyPr>
          <a:lstStyle/>
          <a:p>
            <a:r>
              <a:rPr lang="de-DE" sz="1200" smtClean="0">
                <a:solidFill>
                  <a:schemeClr val="bg1"/>
                </a:solidFill>
              </a:rPr>
              <a:t>AS8</a:t>
            </a:r>
            <a:endParaRPr lang="de-DE" sz="1200">
              <a:solidFill>
                <a:schemeClr val="bg1"/>
              </a:solidFill>
            </a:endParaRPr>
          </a:p>
        </p:txBody>
      </p:sp>
      <p:sp>
        <p:nvSpPr>
          <p:cNvPr id="30" name="Textfeld 29"/>
          <p:cNvSpPr txBox="1"/>
          <p:nvPr/>
        </p:nvSpPr>
        <p:spPr>
          <a:xfrm>
            <a:off x="2726187" y="1576441"/>
            <a:ext cx="423514" cy="276999"/>
          </a:xfrm>
          <a:prstGeom prst="rect">
            <a:avLst/>
          </a:prstGeom>
          <a:noFill/>
        </p:spPr>
        <p:txBody>
          <a:bodyPr wrap="none" rtlCol="0">
            <a:spAutoFit/>
          </a:bodyPr>
          <a:lstStyle/>
          <a:p>
            <a:r>
              <a:rPr lang="de-DE" sz="1200" smtClean="0">
                <a:solidFill>
                  <a:schemeClr val="bg1"/>
                </a:solidFill>
              </a:rPr>
              <a:t>AS1</a:t>
            </a:r>
            <a:endParaRPr lang="de-DE" sz="1200">
              <a:solidFill>
                <a:schemeClr val="bg1"/>
              </a:solidFill>
            </a:endParaRPr>
          </a:p>
        </p:txBody>
      </p:sp>
      <p:sp>
        <p:nvSpPr>
          <p:cNvPr id="31" name="Textfeld 30"/>
          <p:cNvSpPr txBox="1"/>
          <p:nvPr/>
        </p:nvSpPr>
        <p:spPr>
          <a:xfrm>
            <a:off x="988504" y="1576441"/>
            <a:ext cx="423514" cy="276999"/>
          </a:xfrm>
          <a:prstGeom prst="rect">
            <a:avLst/>
          </a:prstGeom>
          <a:noFill/>
        </p:spPr>
        <p:txBody>
          <a:bodyPr wrap="none" rtlCol="0">
            <a:spAutoFit/>
          </a:bodyPr>
          <a:lstStyle/>
          <a:p>
            <a:r>
              <a:rPr lang="de-DE" sz="1200" smtClean="0">
                <a:solidFill>
                  <a:schemeClr val="bg1"/>
                </a:solidFill>
              </a:rPr>
              <a:t>AS5</a:t>
            </a:r>
            <a:endParaRPr lang="de-DE" sz="1200">
              <a:solidFill>
                <a:schemeClr val="bg1"/>
              </a:solidFill>
            </a:endParaRPr>
          </a:p>
        </p:txBody>
      </p:sp>
      <p:sp>
        <p:nvSpPr>
          <p:cNvPr id="32" name="Textfeld 31"/>
          <p:cNvSpPr txBox="1"/>
          <p:nvPr/>
        </p:nvSpPr>
        <p:spPr>
          <a:xfrm>
            <a:off x="2405757" y="1923647"/>
            <a:ext cx="423514" cy="276999"/>
          </a:xfrm>
          <a:prstGeom prst="rect">
            <a:avLst/>
          </a:prstGeom>
          <a:noFill/>
        </p:spPr>
        <p:txBody>
          <a:bodyPr wrap="none" rtlCol="0">
            <a:spAutoFit/>
          </a:bodyPr>
          <a:lstStyle/>
          <a:p>
            <a:r>
              <a:rPr lang="de-DE" sz="1200" smtClean="0">
                <a:solidFill>
                  <a:schemeClr val="bg1"/>
                </a:solidFill>
              </a:rPr>
              <a:t>AS6</a:t>
            </a:r>
            <a:endParaRPr lang="de-DE" sz="1200">
              <a:solidFill>
                <a:schemeClr val="bg1"/>
              </a:solidFill>
            </a:endParaRPr>
          </a:p>
        </p:txBody>
      </p:sp>
      <p:sp>
        <p:nvSpPr>
          <p:cNvPr id="40" name="Textfeld 39"/>
          <p:cNvSpPr txBox="1"/>
          <p:nvPr/>
        </p:nvSpPr>
        <p:spPr>
          <a:xfrm>
            <a:off x="2253266" y="851888"/>
            <a:ext cx="423514" cy="276999"/>
          </a:xfrm>
          <a:prstGeom prst="rect">
            <a:avLst/>
          </a:prstGeom>
          <a:noFill/>
        </p:spPr>
        <p:txBody>
          <a:bodyPr wrap="none" rtlCol="0">
            <a:spAutoFit/>
          </a:bodyPr>
          <a:lstStyle/>
          <a:p>
            <a:r>
              <a:rPr lang="de-DE" sz="1200" smtClean="0">
                <a:solidFill>
                  <a:schemeClr val="bg1"/>
                </a:solidFill>
              </a:rPr>
              <a:t>AS5</a:t>
            </a:r>
            <a:endParaRPr lang="de-DE" sz="1200">
              <a:solidFill>
                <a:schemeClr val="bg1"/>
              </a:solidFill>
            </a:endParaRPr>
          </a:p>
        </p:txBody>
      </p:sp>
      <p:sp>
        <p:nvSpPr>
          <p:cNvPr id="42" name="Textfeld 41"/>
          <p:cNvSpPr txBox="1"/>
          <p:nvPr/>
        </p:nvSpPr>
        <p:spPr>
          <a:xfrm>
            <a:off x="1825802" y="851888"/>
            <a:ext cx="423514" cy="276999"/>
          </a:xfrm>
          <a:prstGeom prst="rect">
            <a:avLst/>
          </a:prstGeom>
          <a:noFill/>
        </p:spPr>
        <p:txBody>
          <a:bodyPr wrap="none" rtlCol="0">
            <a:spAutoFit/>
          </a:bodyPr>
          <a:lstStyle/>
          <a:p>
            <a:r>
              <a:rPr lang="de-DE" sz="1200" smtClean="0">
                <a:solidFill>
                  <a:schemeClr val="bg1"/>
                </a:solidFill>
              </a:rPr>
              <a:t>AS6</a:t>
            </a:r>
            <a:endParaRPr lang="de-DE" sz="1200">
              <a:solidFill>
                <a:schemeClr val="bg1"/>
              </a:solidFill>
            </a:endParaRPr>
          </a:p>
        </p:txBody>
      </p:sp>
      <p:sp>
        <p:nvSpPr>
          <p:cNvPr id="43" name="Textfeld 42"/>
          <p:cNvSpPr txBox="1"/>
          <p:nvPr/>
        </p:nvSpPr>
        <p:spPr>
          <a:xfrm>
            <a:off x="1384846" y="851888"/>
            <a:ext cx="423514" cy="276999"/>
          </a:xfrm>
          <a:prstGeom prst="rect">
            <a:avLst/>
          </a:prstGeom>
          <a:noFill/>
        </p:spPr>
        <p:txBody>
          <a:bodyPr wrap="none" rtlCol="0">
            <a:spAutoFit/>
          </a:bodyPr>
          <a:lstStyle/>
          <a:p>
            <a:r>
              <a:rPr lang="de-DE" sz="1200" smtClean="0">
                <a:solidFill>
                  <a:schemeClr val="bg1"/>
                </a:solidFill>
              </a:rPr>
              <a:t>AS7</a:t>
            </a:r>
            <a:endParaRPr lang="de-DE" sz="1200">
              <a:solidFill>
                <a:schemeClr val="bg1"/>
              </a:solidFill>
            </a:endParaRPr>
          </a:p>
        </p:txBody>
      </p:sp>
      <p:sp>
        <p:nvSpPr>
          <p:cNvPr id="44" name="Textfeld 43"/>
          <p:cNvSpPr txBox="1"/>
          <p:nvPr/>
        </p:nvSpPr>
        <p:spPr>
          <a:xfrm>
            <a:off x="2297892" y="1576441"/>
            <a:ext cx="423514" cy="276999"/>
          </a:xfrm>
          <a:prstGeom prst="rect">
            <a:avLst/>
          </a:prstGeom>
          <a:noFill/>
        </p:spPr>
        <p:txBody>
          <a:bodyPr wrap="none" rtlCol="0">
            <a:spAutoFit/>
          </a:bodyPr>
          <a:lstStyle/>
          <a:p>
            <a:r>
              <a:rPr lang="de-DE" sz="1200" smtClean="0">
                <a:solidFill>
                  <a:schemeClr val="bg1"/>
                </a:solidFill>
              </a:rPr>
              <a:t>AS2</a:t>
            </a:r>
            <a:endParaRPr lang="de-DE" sz="1200">
              <a:solidFill>
                <a:schemeClr val="bg1"/>
              </a:solidFill>
            </a:endParaRPr>
          </a:p>
        </p:txBody>
      </p:sp>
      <p:sp>
        <p:nvSpPr>
          <p:cNvPr id="45" name="Textfeld 44"/>
          <p:cNvSpPr txBox="1"/>
          <p:nvPr/>
        </p:nvSpPr>
        <p:spPr>
          <a:xfrm>
            <a:off x="1801026" y="1576441"/>
            <a:ext cx="423514" cy="276999"/>
          </a:xfrm>
          <a:prstGeom prst="rect">
            <a:avLst/>
          </a:prstGeom>
          <a:noFill/>
        </p:spPr>
        <p:txBody>
          <a:bodyPr wrap="none" rtlCol="0">
            <a:spAutoFit/>
          </a:bodyPr>
          <a:lstStyle/>
          <a:p>
            <a:r>
              <a:rPr lang="de-DE" sz="1200" smtClean="0">
                <a:solidFill>
                  <a:schemeClr val="bg1"/>
                </a:solidFill>
              </a:rPr>
              <a:t>AS3</a:t>
            </a:r>
            <a:endParaRPr lang="de-DE" sz="1200">
              <a:solidFill>
                <a:schemeClr val="bg1"/>
              </a:solidFill>
            </a:endParaRPr>
          </a:p>
        </p:txBody>
      </p:sp>
      <p:sp>
        <p:nvSpPr>
          <p:cNvPr id="46" name="Textfeld 45"/>
          <p:cNvSpPr txBox="1"/>
          <p:nvPr/>
        </p:nvSpPr>
        <p:spPr>
          <a:xfrm>
            <a:off x="1396199" y="1576441"/>
            <a:ext cx="423514" cy="276999"/>
          </a:xfrm>
          <a:prstGeom prst="rect">
            <a:avLst/>
          </a:prstGeom>
          <a:noFill/>
        </p:spPr>
        <p:txBody>
          <a:bodyPr wrap="none" rtlCol="0">
            <a:spAutoFit/>
          </a:bodyPr>
          <a:lstStyle/>
          <a:p>
            <a:r>
              <a:rPr lang="de-DE" sz="1200" smtClean="0">
                <a:solidFill>
                  <a:schemeClr val="bg1"/>
                </a:solidFill>
              </a:rPr>
              <a:t>AS4</a:t>
            </a:r>
            <a:endParaRPr lang="de-DE" sz="1200">
              <a:solidFill>
                <a:schemeClr val="bg1"/>
              </a:solidFill>
            </a:endParaRPr>
          </a:p>
        </p:txBody>
      </p:sp>
      <p:sp>
        <p:nvSpPr>
          <p:cNvPr id="47" name="Textfeld 46"/>
          <p:cNvSpPr txBox="1"/>
          <p:nvPr/>
        </p:nvSpPr>
        <p:spPr>
          <a:xfrm>
            <a:off x="1324729" y="1923647"/>
            <a:ext cx="423514" cy="276999"/>
          </a:xfrm>
          <a:prstGeom prst="rect">
            <a:avLst/>
          </a:prstGeom>
          <a:noFill/>
        </p:spPr>
        <p:txBody>
          <a:bodyPr wrap="none" rtlCol="0">
            <a:spAutoFit/>
          </a:bodyPr>
          <a:lstStyle/>
          <a:p>
            <a:r>
              <a:rPr lang="de-DE" sz="1200" smtClean="0">
                <a:solidFill>
                  <a:schemeClr val="bg1"/>
                </a:solidFill>
              </a:rPr>
              <a:t>AS8</a:t>
            </a:r>
            <a:endParaRPr lang="de-DE" sz="1200">
              <a:solidFill>
                <a:schemeClr val="bg1"/>
              </a:solidFill>
            </a:endParaRPr>
          </a:p>
        </p:txBody>
      </p:sp>
      <p:sp>
        <p:nvSpPr>
          <p:cNvPr id="48" name="Textfeld 47"/>
          <p:cNvSpPr txBox="1"/>
          <p:nvPr/>
        </p:nvSpPr>
        <p:spPr>
          <a:xfrm>
            <a:off x="1815085" y="1923647"/>
            <a:ext cx="423514" cy="276999"/>
          </a:xfrm>
          <a:prstGeom prst="rect">
            <a:avLst/>
          </a:prstGeom>
          <a:noFill/>
        </p:spPr>
        <p:txBody>
          <a:bodyPr wrap="none" rtlCol="0">
            <a:spAutoFit/>
          </a:bodyPr>
          <a:lstStyle/>
          <a:p>
            <a:r>
              <a:rPr lang="de-DE" sz="1200" smtClean="0">
                <a:solidFill>
                  <a:schemeClr val="bg1"/>
                </a:solidFill>
              </a:rPr>
              <a:t>AS7</a:t>
            </a:r>
            <a:endParaRPr lang="de-DE" sz="1200">
              <a:solidFill>
                <a:schemeClr val="bg1"/>
              </a:solidFill>
            </a:endParaRPr>
          </a:p>
        </p:txBody>
      </p:sp>
      <p:sp>
        <p:nvSpPr>
          <p:cNvPr id="49" name="Textfeld 48"/>
          <p:cNvSpPr txBox="1"/>
          <p:nvPr/>
        </p:nvSpPr>
        <p:spPr>
          <a:xfrm>
            <a:off x="2193999" y="4303589"/>
            <a:ext cx="423514" cy="276999"/>
          </a:xfrm>
          <a:prstGeom prst="rect">
            <a:avLst/>
          </a:prstGeom>
          <a:noFill/>
        </p:spPr>
        <p:txBody>
          <a:bodyPr wrap="none" rtlCol="0">
            <a:spAutoFit/>
          </a:bodyPr>
          <a:lstStyle/>
          <a:p>
            <a:r>
              <a:rPr lang="de-DE" sz="1200" smtClean="0">
                <a:solidFill>
                  <a:schemeClr val="bg1"/>
                </a:solidFill>
              </a:rPr>
              <a:t>AS1</a:t>
            </a:r>
            <a:endParaRPr lang="de-DE" sz="1200">
              <a:solidFill>
                <a:schemeClr val="bg1"/>
              </a:solidFill>
            </a:endParaRPr>
          </a:p>
        </p:txBody>
      </p:sp>
      <p:sp>
        <p:nvSpPr>
          <p:cNvPr id="50" name="Textfeld 49"/>
          <p:cNvSpPr txBox="1"/>
          <p:nvPr/>
        </p:nvSpPr>
        <p:spPr>
          <a:xfrm>
            <a:off x="1723543" y="4303589"/>
            <a:ext cx="423514" cy="276999"/>
          </a:xfrm>
          <a:prstGeom prst="rect">
            <a:avLst/>
          </a:prstGeom>
          <a:noFill/>
        </p:spPr>
        <p:txBody>
          <a:bodyPr wrap="none" rtlCol="0">
            <a:spAutoFit/>
          </a:bodyPr>
          <a:lstStyle/>
          <a:p>
            <a:r>
              <a:rPr lang="de-DE" sz="1200" smtClean="0">
                <a:solidFill>
                  <a:schemeClr val="bg1"/>
                </a:solidFill>
              </a:rPr>
              <a:t>AS2</a:t>
            </a:r>
            <a:endParaRPr lang="de-DE" sz="1200">
              <a:solidFill>
                <a:schemeClr val="bg1"/>
              </a:solidFill>
            </a:endParaRPr>
          </a:p>
        </p:txBody>
      </p:sp>
      <p:sp>
        <p:nvSpPr>
          <p:cNvPr id="51" name="Textfeld 50"/>
          <p:cNvSpPr txBox="1"/>
          <p:nvPr/>
        </p:nvSpPr>
        <p:spPr>
          <a:xfrm>
            <a:off x="1226677" y="4303589"/>
            <a:ext cx="423514" cy="276999"/>
          </a:xfrm>
          <a:prstGeom prst="rect">
            <a:avLst/>
          </a:prstGeom>
          <a:noFill/>
        </p:spPr>
        <p:txBody>
          <a:bodyPr wrap="none" rtlCol="0">
            <a:spAutoFit/>
          </a:bodyPr>
          <a:lstStyle/>
          <a:p>
            <a:r>
              <a:rPr lang="de-DE" sz="1200" smtClean="0">
                <a:solidFill>
                  <a:schemeClr val="bg1"/>
                </a:solidFill>
              </a:rPr>
              <a:t>AS3</a:t>
            </a:r>
            <a:endParaRPr lang="de-DE" sz="1200">
              <a:solidFill>
                <a:schemeClr val="bg1"/>
              </a:solidFill>
            </a:endParaRPr>
          </a:p>
        </p:txBody>
      </p:sp>
      <p:sp>
        <p:nvSpPr>
          <p:cNvPr id="52" name="Textfeld 51"/>
          <p:cNvSpPr txBox="1"/>
          <p:nvPr/>
        </p:nvSpPr>
        <p:spPr>
          <a:xfrm>
            <a:off x="2601997" y="4746532"/>
            <a:ext cx="423514" cy="276999"/>
          </a:xfrm>
          <a:prstGeom prst="rect">
            <a:avLst/>
          </a:prstGeom>
          <a:noFill/>
        </p:spPr>
        <p:txBody>
          <a:bodyPr wrap="none" rtlCol="0">
            <a:spAutoFit/>
          </a:bodyPr>
          <a:lstStyle/>
          <a:p>
            <a:r>
              <a:rPr lang="de-DE" sz="1200" smtClean="0">
                <a:solidFill>
                  <a:schemeClr val="bg1"/>
                </a:solidFill>
              </a:rPr>
              <a:t>AS4</a:t>
            </a:r>
            <a:endParaRPr lang="de-DE" sz="1200">
              <a:solidFill>
                <a:schemeClr val="bg1"/>
              </a:solidFill>
            </a:endParaRPr>
          </a:p>
        </p:txBody>
      </p:sp>
      <p:sp>
        <p:nvSpPr>
          <p:cNvPr id="53" name="Textfeld 52"/>
          <p:cNvSpPr txBox="1"/>
          <p:nvPr/>
        </p:nvSpPr>
        <p:spPr>
          <a:xfrm>
            <a:off x="980329" y="4746532"/>
            <a:ext cx="423514" cy="276999"/>
          </a:xfrm>
          <a:prstGeom prst="rect">
            <a:avLst/>
          </a:prstGeom>
          <a:noFill/>
        </p:spPr>
        <p:txBody>
          <a:bodyPr wrap="none" rtlCol="0">
            <a:spAutoFit/>
          </a:bodyPr>
          <a:lstStyle/>
          <a:p>
            <a:r>
              <a:rPr lang="de-DE" sz="1200" smtClean="0">
                <a:solidFill>
                  <a:schemeClr val="bg1"/>
                </a:solidFill>
              </a:rPr>
              <a:t>AS8</a:t>
            </a:r>
            <a:endParaRPr lang="de-DE" sz="1200">
              <a:solidFill>
                <a:schemeClr val="bg1"/>
              </a:solidFill>
            </a:endParaRPr>
          </a:p>
        </p:txBody>
      </p:sp>
      <p:sp>
        <p:nvSpPr>
          <p:cNvPr id="57" name="Textfeld 56"/>
          <p:cNvSpPr txBox="1"/>
          <p:nvPr/>
        </p:nvSpPr>
        <p:spPr>
          <a:xfrm>
            <a:off x="2193999" y="4746532"/>
            <a:ext cx="423514" cy="276999"/>
          </a:xfrm>
          <a:prstGeom prst="rect">
            <a:avLst/>
          </a:prstGeom>
          <a:noFill/>
        </p:spPr>
        <p:txBody>
          <a:bodyPr wrap="none" rtlCol="0">
            <a:spAutoFit/>
          </a:bodyPr>
          <a:lstStyle/>
          <a:p>
            <a:r>
              <a:rPr lang="de-DE" sz="1200" smtClean="0">
                <a:solidFill>
                  <a:schemeClr val="bg1"/>
                </a:solidFill>
              </a:rPr>
              <a:t>AS5</a:t>
            </a:r>
            <a:endParaRPr lang="de-DE" sz="1200">
              <a:solidFill>
                <a:schemeClr val="bg1"/>
              </a:solidFill>
            </a:endParaRPr>
          </a:p>
        </p:txBody>
      </p:sp>
      <p:sp>
        <p:nvSpPr>
          <p:cNvPr id="58" name="Textfeld 57"/>
          <p:cNvSpPr txBox="1"/>
          <p:nvPr/>
        </p:nvSpPr>
        <p:spPr>
          <a:xfrm>
            <a:off x="1766535" y="4746532"/>
            <a:ext cx="423514" cy="276999"/>
          </a:xfrm>
          <a:prstGeom prst="rect">
            <a:avLst/>
          </a:prstGeom>
          <a:noFill/>
        </p:spPr>
        <p:txBody>
          <a:bodyPr wrap="none" rtlCol="0">
            <a:spAutoFit/>
          </a:bodyPr>
          <a:lstStyle/>
          <a:p>
            <a:r>
              <a:rPr lang="de-DE" sz="1200" smtClean="0">
                <a:solidFill>
                  <a:schemeClr val="bg1"/>
                </a:solidFill>
              </a:rPr>
              <a:t>AS6</a:t>
            </a:r>
            <a:endParaRPr lang="de-DE" sz="1200">
              <a:solidFill>
                <a:schemeClr val="bg1"/>
              </a:solidFill>
            </a:endParaRPr>
          </a:p>
        </p:txBody>
      </p:sp>
      <p:sp>
        <p:nvSpPr>
          <p:cNvPr id="59" name="Textfeld 58"/>
          <p:cNvSpPr txBox="1"/>
          <p:nvPr/>
        </p:nvSpPr>
        <p:spPr>
          <a:xfrm>
            <a:off x="1325579" y="4746532"/>
            <a:ext cx="423514" cy="276999"/>
          </a:xfrm>
          <a:prstGeom prst="rect">
            <a:avLst/>
          </a:prstGeom>
          <a:noFill/>
        </p:spPr>
        <p:txBody>
          <a:bodyPr wrap="none" rtlCol="0">
            <a:spAutoFit/>
          </a:bodyPr>
          <a:lstStyle/>
          <a:p>
            <a:r>
              <a:rPr lang="de-DE" sz="1200" smtClean="0">
                <a:solidFill>
                  <a:schemeClr val="bg1"/>
                </a:solidFill>
              </a:rPr>
              <a:t>AS7</a:t>
            </a:r>
            <a:endParaRPr lang="de-DE" sz="1200">
              <a:solidFill>
                <a:schemeClr val="bg1"/>
              </a:solidFill>
            </a:endParaRPr>
          </a:p>
        </p:txBody>
      </p:sp>
      <p:cxnSp>
        <p:nvCxnSpPr>
          <p:cNvPr id="65" name="Gerader Verbinder 64"/>
          <p:cNvCxnSpPr/>
          <p:nvPr/>
        </p:nvCxnSpPr>
        <p:spPr>
          <a:xfrm flipH="1">
            <a:off x="3332017" y="4463836"/>
            <a:ext cx="6928"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47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D1518DB2-8BF5-BB49-AB6F-F59199DF38B5}" type="slidenum">
              <a:rPr lang="de-DE" smtClean="0"/>
              <a:t>37</a:t>
            </a:fld>
            <a:endParaRPr lang="de-DE"/>
          </a:p>
        </p:txBody>
      </p:sp>
      <p:pic>
        <p:nvPicPr>
          <p:cNvPr id="3" name="Bildplatzhalter 26"/>
          <p:cNvPicPr>
            <a:picLocks noChangeAspect="1"/>
          </p:cNvPicPr>
          <p:nvPr/>
        </p:nvPicPr>
        <p:blipFill rotWithShape="1">
          <a:blip r:embed="rId2" cstate="print">
            <a:extLst>
              <a:ext uri="{28A0092B-C50C-407E-A947-70E740481C1C}">
                <a14:useLocalDpi xmlns:a14="http://schemas.microsoft.com/office/drawing/2010/main" val="0"/>
              </a:ext>
            </a:extLst>
          </a:blip>
          <a:srcRect l="20030" t="20302" r="21013" b="11415"/>
          <a:stretch/>
        </p:blipFill>
        <p:spPr>
          <a:xfrm>
            <a:off x="584311" y="498961"/>
            <a:ext cx="2420617" cy="2242458"/>
          </a:xfrm>
          <a:prstGeom prst="rect">
            <a:avLst/>
          </a:prstGeom>
        </p:spPr>
      </p:pic>
      <p:cxnSp>
        <p:nvCxnSpPr>
          <p:cNvPr id="4" name="Gerader Verbinder 3"/>
          <p:cNvCxnSpPr/>
          <p:nvPr/>
        </p:nvCxnSpPr>
        <p:spPr>
          <a:xfrm flipH="1">
            <a:off x="3279408" y="4472451"/>
            <a:ext cx="6928"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r Verbinder 4"/>
          <p:cNvCxnSpPr/>
          <p:nvPr/>
        </p:nvCxnSpPr>
        <p:spPr>
          <a:xfrm flipH="1">
            <a:off x="3279408" y="5330642"/>
            <a:ext cx="6928"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3475074" y="4492185"/>
            <a:ext cx="3179695" cy="646331"/>
          </a:xfrm>
          <a:prstGeom prst="rect">
            <a:avLst/>
          </a:prstGeom>
          <a:noFill/>
        </p:spPr>
        <p:txBody>
          <a:bodyPr wrap="square" rtlCol="0">
            <a:spAutoFit/>
          </a:bodyPr>
          <a:lstStyle/>
          <a:p>
            <a:r>
              <a:rPr lang="de-DE" smtClean="0">
                <a:solidFill>
                  <a:srgbClr val="48B0F0"/>
                </a:solidFill>
              </a:rPr>
              <a:t>FUS</a:t>
            </a:r>
            <a:r>
              <a:rPr lang="de-DE" baseline="30000" smtClean="0">
                <a:solidFill>
                  <a:srgbClr val="48B0F0"/>
                </a:solidFill>
              </a:rPr>
              <a:t>1-163</a:t>
            </a:r>
            <a:r>
              <a:rPr lang="de-DE" smtClean="0">
                <a:solidFill>
                  <a:srgbClr val="48B0F0"/>
                </a:solidFill>
              </a:rPr>
              <a:t>12E </a:t>
            </a:r>
            <a:r>
              <a:rPr lang="de-DE">
                <a:solidFill>
                  <a:srgbClr val="48B0F0"/>
                </a:solidFill>
              </a:rPr>
              <a:t>+ </a:t>
            </a:r>
            <a:r>
              <a:rPr lang="de-DE" smtClean="0">
                <a:solidFill>
                  <a:srgbClr val="48B0F0"/>
                </a:solidFill>
              </a:rPr>
              <a:t>Gal4</a:t>
            </a:r>
            <a:r>
              <a:rPr lang="de-DE" baseline="30000" smtClean="0">
                <a:solidFill>
                  <a:srgbClr val="48B0F0"/>
                </a:solidFill>
              </a:rPr>
              <a:t>G4</a:t>
            </a:r>
            <a:r>
              <a:rPr lang="de-DE" smtClean="0">
                <a:solidFill>
                  <a:srgbClr val="48B0F0"/>
                </a:solidFill>
              </a:rPr>
              <a:t> all </a:t>
            </a:r>
            <a:r>
              <a:rPr lang="de-DE" smtClean="0">
                <a:solidFill>
                  <a:srgbClr val="48B0F0"/>
                </a:solidFill>
                <a:latin typeface="Symbol" panose="05050102010706020507" pitchFamily="18" charset="2"/>
              </a:rPr>
              <a:t>D</a:t>
            </a:r>
            <a:r>
              <a:rPr lang="de-DE" smtClean="0">
                <a:solidFill>
                  <a:srgbClr val="48B0F0"/>
                </a:solidFill>
              </a:rPr>
              <a:t>E/D (clones AS1-AS8)</a:t>
            </a:r>
            <a:endParaRPr lang="de-DE">
              <a:solidFill>
                <a:srgbClr val="48B0F0"/>
              </a:solidFill>
            </a:endParaRPr>
          </a:p>
        </p:txBody>
      </p:sp>
      <p:sp>
        <p:nvSpPr>
          <p:cNvPr id="7" name="Textfeld 6"/>
          <p:cNvSpPr txBox="1"/>
          <p:nvPr/>
        </p:nvSpPr>
        <p:spPr>
          <a:xfrm>
            <a:off x="3475074" y="5311346"/>
            <a:ext cx="3848555" cy="646331"/>
          </a:xfrm>
          <a:prstGeom prst="rect">
            <a:avLst/>
          </a:prstGeom>
          <a:noFill/>
        </p:spPr>
        <p:txBody>
          <a:bodyPr wrap="square" rtlCol="0">
            <a:spAutoFit/>
          </a:bodyPr>
          <a:lstStyle/>
          <a:p>
            <a:r>
              <a:rPr lang="de-DE" smtClean="0">
                <a:solidFill>
                  <a:srgbClr val="48B0F0"/>
                </a:solidFill>
              </a:rPr>
              <a:t>NCS-21 hydro→polar</a:t>
            </a:r>
            <a:endParaRPr lang="de-DE" smtClean="0">
              <a:solidFill>
                <a:srgbClr val="48B0F0"/>
              </a:solidFill>
            </a:endParaRPr>
          </a:p>
          <a:p>
            <a:r>
              <a:rPr lang="de-DE" smtClean="0">
                <a:solidFill>
                  <a:srgbClr val="48B0F0"/>
                </a:solidFill>
              </a:rPr>
              <a:t>(clones AS1-AS8)</a:t>
            </a:r>
          </a:p>
        </p:txBody>
      </p:sp>
      <p:sp>
        <p:nvSpPr>
          <p:cNvPr id="8" name="Textfeld 7"/>
          <p:cNvSpPr txBox="1"/>
          <p:nvPr/>
        </p:nvSpPr>
        <p:spPr>
          <a:xfrm>
            <a:off x="3208051" y="6082539"/>
            <a:ext cx="1351588" cy="276999"/>
          </a:xfrm>
          <a:prstGeom prst="rect">
            <a:avLst/>
          </a:prstGeom>
          <a:noFill/>
        </p:spPr>
        <p:txBody>
          <a:bodyPr wrap="none" rtlCol="0">
            <a:spAutoFit/>
          </a:bodyPr>
          <a:lstStyle/>
          <a:p>
            <a:r>
              <a:rPr lang="de-DE" sz="1200" smtClean="0">
                <a:solidFill>
                  <a:srgbClr val="48B0F0"/>
                </a:solidFill>
              </a:rPr>
              <a:t>+ control WT Abf1 </a:t>
            </a:r>
            <a:endParaRPr lang="de-DE" sz="1200">
              <a:solidFill>
                <a:srgbClr val="48B0F0"/>
              </a:solidFill>
            </a:endParaRPr>
          </a:p>
        </p:txBody>
      </p:sp>
      <p:sp>
        <p:nvSpPr>
          <p:cNvPr id="9" name="Textfeld 8"/>
          <p:cNvSpPr txBox="1"/>
          <p:nvPr/>
        </p:nvSpPr>
        <p:spPr>
          <a:xfrm>
            <a:off x="4738243" y="6082539"/>
            <a:ext cx="1648272" cy="276999"/>
          </a:xfrm>
          <a:prstGeom prst="rect">
            <a:avLst/>
          </a:prstGeom>
          <a:noFill/>
        </p:spPr>
        <p:txBody>
          <a:bodyPr wrap="none" rtlCol="0">
            <a:spAutoFit/>
          </a:bodyPr>
          <a:lstStyle/>
          <a:p>
            <a:r>
              <a:rPr lang="de-DE" sz="1200"/>
              <a:t>-</a:t>
            </a:r>
            <a:r>
              <a:rPr lang="de-DE" sz="1200" smtClean="0"/>
              <a:t> control empty pRS315</a:t>
            </a:r>
            <a:endParaRPr lang="de-DE" sz="1200"/>
          </a:p>
        </p:txBody>
      </p:sp>
      <p:cxnSp>
        <p:nvCxnSpPr>
          <p:cNvPr id="10" name="Gerader Verbinder 9"/>
          <p:cNvCxnSpPr/>
          <p:nvPr/>
        </p:nvCxnSpPr>
        <p:spPr>
          <a:xfrm>
            <a:off x="4621985" y="6023366"/>
            <a:ext cx="0" cy="419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H="1">
            <a:off x="3279408" y="697345"/>
            <a:ext cx="6928"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flipH="1">
            <a:off x="3279408" y="1561886"/>
            <a:ext cx="6928"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475074" y="717080"/>
            <a:ext cx="2595134" cy="646331"/>
          </a:xfrm>
          <a:prstGeom prst="rect">
            <a:avLst/>
          </a:prstGeom>
          <a:noFill/>
        </p:spPr>
        <p:txBody>
          <a:bodyPr wrap="none" rtlCol="0">
            <a:spAutoFit/>
          </a:bodyPr>
          <a:lstStyle/>
          <a:p>
            <a:r>
              <a:rPr lang="de-DE" smtClean="0"/>
              <a:t>FUS</a:t>
            </a:r>
            <a:r>
              <a:rPr lang="de-DE" baseline="30000" smtClean="0"/>
              <a:t>1-163</a:t>
            </a:r>
            <a:r>
              <a:rPr lang="de-DE" smtClean="0"/>
              <a:t>12E + Abf1</a:t>
            </a:r>
            <a:r>
              <a:rPr lang="de-DE" baseline="30000" smtClean="0"/>
              <a:t>G4</a:t>
            </a:r>
            <a:r>
              <a:rPr lang="de-DE" smtClean="0"/>
              <a:t> distr.</a:t>
            </a:r>
          </a:p>
          <a:p>
            <a:r>
              <a:rPr lang="de-DE" smtClean="0"/>
              <a:t>(clones AS1-AS8)</a:t>
            </a:r>
          </a:p>
        </p:txBody>
      </p:sp>
      <p:sp>
        <p:nvSpPr>
          <p:cNvPr id="14" name="Textfeld 13"/>
          <p:cNvSpPr txBox="1"/>
          <p:nvPr/>
        </p:nvSpPr>
        <p:spPr>
          <a:xfrm>
            <a:off x="3475074" y="1581621"/>
            <a:ext cx="2474716" cy="646331"/>
          </a:xfrm>
          <a:prstGeom prst="rect">
            <a:avLst/>
          </a:prstGeom>
          <a:noFill/>
        </p:spPr>
        <p:txBody>
          <a:bodyPr wrap="none" rtlCol="0">
            <a:spAutoFit/>
          </a:bodyPr>
          <a:lstStyle/>
          <a:p>
            <a:r>
              <a:rPr lang="de-DE"/>
              <a:t>FUS</a:t>
            </a:r>
            <a:r>
              <a:rPr lang="de-DE" baseline="30000"/>
              <a:t>1-163</a:t>
            </a:r>
            <a:r>
              <a:rPr lang="de-DE"/>
              <a:t>12E + EM shuffle</a:t>
            </a:r>
          </a:p>
          <a:p>
            <a:r>
              <a:rPr lang="de-DE" smtClean="0"/>
              <a:t>(clones AS1-AS8)</a:t>
            </a:r>
          </a:p>
        </p:txBody>
      </p:sp>
      <p:sp>
        <p:nvSpPr>
          <p:cNvPr id="15" name="Textfeld 14"/>
          <p:cNvSpPr txBox="1"/>
          <p:nvPr/>
        </p:nvSpPr>
        <p:spPr>
          <a:xfrm>
            <a:off x="3260660" y="2326483"/>
            <a:ext cx="1351588" cy="276999"/>
          </a:xfrm>
          <a:prstGeom prst="rect">
            <a:avLst/>
          </a:prstGeom>
          <a:noFill/>
        </p:spPr>
        <p:txBody>
          <a:bodyPr wrap="none" rtlCol="0">
            <a:spAutoFit/>
          </a:bodyPr>
          <a:lstStyle/>
          <a:p>
            <a:r>
              <a:rPr lang="de-DE" sz="1200" smtClean="0">
                <a:solidFill>
                  <a:srgbClr val="48B0F0"/>
                </a:solidFill>
              </a:rPr>
              <a:t>+ control WT Abf1 </a:t>
            </a:r>
            <a:endParaRPr lang="de-DE" sz="1200">
              <a:solidFill>
                <a:srgbClr val="48B0F0"/>
              </a:solidFill>
            </a:endParaRPr>
          </a:p>
        </p:txBody>
      </p:sp>
      <p:sp>
        <p:nvSpPr>
          <p:cNvPr id="16" name="Textfeld 15"/>
          <p:cNvSpPr txBox="1"/>
          <p:nvPr/>
        </p:nvSpPr>
        <p:spPr>
          <a:xfrm>
            <a:off x="4790852" y="2326483"/>
            <a:ext cx="1648272" cy="276999"/>
          </a:xfrm>
          <a:prstGeom prst="rect">
            <a:avLst/>
          </a:prstGeom>
          <a:noFill/>
        </p:spPr>
        <p:txBody>
          <a:bodyPr wrap="none" rtlCol="0">
            <a:spAutoFit/>
          </a:bodyPr>
          <a:lstStyle/>
          <a:p>
            <a:r>
              <a:rPr lang="de-DE" sz="1200"/>
              <a:t>-</a:t>
            </a:r>
            <a:r>
              <a:rPr lang="de-DE" sz="1200" smtClean="0"/>
              <a:t> control empty pRS315</a:t>
            </a:r>
            <a:endParaRPr lang="de-DE" sz="1200"/>
          </a:p>
        </p:txBody>
      </p:sp>
      <p:cxnSp>
        <p:nvCxnSpPr>
          <p:cNvPr id="17" name="Gerader Verbinder 16"/>
          <p:cNvCxnSpPr/>
          <p:nvPr/>
        </p:nvCxnSpPr>
        <p:spPr>
          <a:xfrm>
            <a:off x="4674594" y="2267310"/>
            <a:ext cx="0" cy="419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Tabelle 5">
            <a:extLst>
              <a:ext uri="{FF2B5EF4-FFF2-40B4-BE49-F238E27FC236}">
                <a16:creationId xmlns:a16="http://schemas.microsoft.com/office/drawing/2014/main" id="{0E512995-BDAC-C94C-8CC1-F9B7C582DB86}"/>
              </a:ext>
            </a:extLst>
          </p:cNvPr>
          <p:cNvGraphicFramePr>
            <a:graphicFrameLocks noGrp="1"/>
          </p:cNvGraphicFramePr>
          <p:nvPr>
            <p:extLst>
              <p:ext uri="{D42A27DB-BD31-4B8C-83A1-F6EECF244321}">
                <p14:modId xmlns:p14="http://schemas.microsoft.com/office/powerpoint/2010/main" val="2150183909"/>
              </p:ext>
            </p:extLst>
          </p:nvPr>
        </p:nvGraphicFramePr>
        <p:xfrm>
          <a:off x="541481" y="3148838"/>
          <a:ext cx="3767358" cy="885822"/>
        </p:xfrm>
        <a:graphic>
          <a:graphicData uri="http://schemas.openxmlformats.org/drawingml/2006/table">
            <a:tbl>
              <a:tblPr firstRow="1" bandRow="1">
                <a:tableStyleId>{5940675A-B579-460E-94D1-54222C63F5DA}</a:tableStyleId>
              </a:tblPr>
              <a:tblGrid>
                <a:gridCol w="1375440">
                  <a:extLst>
                    <a:ext uri="{9D8B030D-6E8A-4147-A177-3AD203B41FA5}">
                      <a16:colId xmlns:a16="http://schemas.microsoft.com/office/drawing/2014/main" val="2481558110"/>
                    </a:ext>
                  </a:extLst>
                </a:gridCol>
                <a:gridCol w="912132">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(in)</a:t>
                      </a:r>
                      <a:r>
                        <a:rPr lang="de-DE" sz="800" dirty="0" err="1">
                          <a:latin typeface="Helvetica" pitchFamily="2" charset="0"/>
                        </a:rPr>
                        <a:t>viable</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 total </a:t>
                      </a: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t>FUS</a:t>
                      </a:r>
                      <a:r>
                        <a:rPr lang="de-DE" sz="800" baseline="30000" smtClean="0"/>
                        <a:t>1-163</a:t>
                      </a:r>
                      <a:r>
                        <a:rPr lang="de-DE" sz="800" smtClean="0"/>
                        <a:t>12E + Abf1</a:t>
                      </a:r>
                      <a:r>
                        <a:rPr lang="de-DE" sz="800" baseline="30000" smtClean="0"/>
                        <a:t>G4</a:t>
                      </a:r>
                      <a:r>
                        <a:rPr lang="de-DE" sz="800" smtClean="0"/>
                        <a:t> distr.</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smtClean="0">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smtClean="0">
                          <a:solidFill>
                            <a:schemeClr val="tx1"/>
                          </a:solidFill>
                          <a:latin typeface="Helvetica" pitchFamily="2" charset="0"/>
                          <a:ea typeface="+mn-ea"/>
                          <a:cs typeface="+mn-cs"/>
                        </a:rPr>
                        <a:t>8</a:t>
                      </a:r>
                      <a:r>
                        <a:rPr lang="de-DE" sz="800" kern="1200" smtClean="0">
                          <a:solidFill>
                            <a:schemeClr val="tx1"/>
                          </a:solidFill>
                          <a:latin typeface="Helvetica" pitchFamily="2" charset="0"/>
                          <a:ea typeface="+mn-ea"/>
                          <a:cs typeface="+mn-cs"/>
                        </a:rPr>
                        <a:t> </a:t>
                      </a:r>
                      <a:r>
                        <a:rPr lang="de-DE" sz="800" kern="1200" dirty="0" smtClean="0">
                          <a:solidFill>
                            <a:schemeClr val="tx1"/>
                          </a:solidFill>
                          <a:latin typeface="Helvetica" pitchFamily="2" charset="0"/>
                          <a:ea typeface="+mn-ea"/>
                          <a:cs typeface="+mn-cs"/>
                        </a:rPr>
                        <a:t>out </a:t>
                      </a:r>
                      <a:r>
                        <a:rPr lang="de-DE" sz="800" kern="1200" smtClean="0">
                          <a:solidFill>
                            <a:schemeClr val="tx1"/>
                          </a:solidFill>
                          <a:latin typeface="Helvetica" pitchFamily="2" charset="0"/>
                          <a:ea typeface="+mn-ea"/>
                          <a:cs typeface="+mn-cs"/>
                        </a:rPr>
                        <a:t>of 8 </a:t>
                      </a:r>
                      <a:r>
                        <a:rPr lang="de-DE" sz="800" smtClean="0"/>
                        <a:t>(in total 14 out of 14, see also slide 39)</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r>
                        <a:rPr lang="de-DE" sz="800" smtClean="0"/>
                        <a:t>FUS</a:t>
                      </a:r>
                      <a:r>
                        <a:rPr lang="de-DE" sz="800" baseline="30000" smtClean="0"/>
                        <a:t>1-163</a:t>
                      </a:r>
                      <a:r>
                        <a:rPr lang="de-DE" sz="800" smtClean="0"/>
                        <a:t>12E + EM shuffle</a:t>
                      </a:r>
                      <a:endParaRPr lang="de-DE" sz="800"/>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smtClean="0">
                          <a:latin typeface="Helvetica" pitchFamily="2" charset="0"/>
                        </a:rPr>
                        <a:t>inviable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dirty="0" smtClean="0">
                          <a:solidFill>
                            <a:schemeClr val="tx1"/>
                          </a:solidFill>
                          <a:latin typeface="Helvetica" pitchFamily="2" charset="0"/>
                          <a:ea typeface="+mn-ea"/>
                          <a:cs typeface="+mn-cs"/>
                        </a:rPr>
                        <a:t>8</a:t>
                      </a:r>
                      <a:r>
                        <a:rPr lang="de-DE" sz="800" kern="1200" smtClean="0">
                          <a:solidFill>
                            <a:schemeClr val="tx1"/>
                          </a:solidFill>
                          <a:latin typeface="Helvetica" pitchFamily="2" charset="0"/>
                          <a:ea typeface="+mn-ea"/>
                          <a:cs typeface="+mn-cs"/>
                        </a:rPr>
                        <a:t> </a:t>
                      </a:r>
                      <a:r>
                        <a:rPr lang="de-DE" sz="800" kern="1200" dirty="0">
                          <a:solidFill>
                            <a:schemeClr val="tx1"/>
                          </a:solidFill>
                          <a:latin typeface="Helvetica" pitchFamily="2" charset="0"/>
                          <a:ea typeface="+mn-ea"/>
                          <a:cs typeface="+mn-cs"/>
                        </a:rPr>
                        <a:t>out </a:t>
                      </a:r>
                      <a:r>
                        <a:rPr lang="de-DE" sz="800" kern="1200">
                          <a:solidFill>
                            <a:schemeClr val="tx1"/>
                          </a:solidFill>
                          <a:latin typeface="Helvetica" pitchFamily="2" charset="0"/>
                          <a:ea typeface="+mn-ea"/>
                          <a:cs typeface="+mn-cs"/>
                        </a:rPr>
                        <a:t>of </a:t>
                      </a:r>
                      <a:r>
                        <a:rPr lang="de-DE" sz="800" kern="1200" smtClean="0">
                          <a:solidFill>
                            <a:schemeClr val="tx1"/>
                          </a:solidFill>
                          <a:latin typeface="Helvetica" pitchFamily="2" charset="0"/>
                          <a:ea typeface="+mn-ea"/>
                          <a:cs typeface="+mn-cs"/>
                        </a:rPr>
                        <a:t>8 (in total 14 out of 14, see also slide 39)</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2805665"/>
                  </a:ext>
                </a:extLst>
              </a:tr>
            </a:tbl>
          </a:graphicData>
        </a:graphic>
      </p:graphicFrame>
      <p:graphicFrame>
        <p:nvGraphicFramePr>
          <p:cNvPr id="19" name="Tabelle 5">
            <a:extLst>
              <a:ext uri="{FF2B5EF4-FFF2-40B4-BE49-F238E27FC236}">
                <a16:creationId xmlns:a16="http://schemas.microsoft.com/office/drawing/2014/main" id="{0E512995-BDAC-C94C-8CC1-F9B7C582DB86}"/>
              </a:ext>
            </a:extLst>
          </p:cNvPr>
          <p:cNvGraphicFramePr>
            <a:graphicFrameLocks noGrp="1"/>
          </p:cNvGraphicFramePr>
          <p:nvPr>
            <p:extLst>
              <p:ext uri="{D42A27DB-BD31-4B8C-83A1-F6EECF244321}">
                <p14:modId xmlns:p14="http://schemas.microsoft.com/office/powerpoint/2010/main" val="432026067"/>
              </p:ext>
            </p:extLst>
          </p:nvPr>
        </p:nvGraphicFramePr>
        <p:xfrm>
          <a:off x="632800" y="6798299"/>
          <a:ext cx="3767358" cy="641982"/>
        </p:xfrm>
        <a:graphic>
          <a:graphicData uri="http://schemas.openxmlformats.org/drawingml/2006/table">
            <a:tbl>
              <a:tblPr firstRow="1" bandRow="1">
                <a:tableStyleId>{5940675A-B579-460E-94D1-54222C63F5DA}</a:tableStyleId>
              </a:tblPr>
              <a:tblGrid>
                <a:gridCol w="1375440">
                  <a:extLst>
                    <a:ext uri="{9D8B030D-6E8A-4147-A177-3AD203B41FA5}">
                      <a16:colId xmlns:a16="http://schemas.microsoft.com/office/drawing/2014/main" val="2481558110"/>
                    </a:ext>
                  </a:extLst>
                </a:gridCol>
                <a:gridCol w="912132">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(in)</a:t>
                      </a:r>
                      <a:r>
                        <a:rPr lang="de-DE" sz="800" dirty="0" err="1">
                          <a:latin typeface="Helvetica" pitchFamily="2" charset="0"/>
                        </a:rPr>
                        <a:t>viable</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 total </a:t>
                      </a:r>
                      <a:r>
                        <a:rPr lang="de-DE" sz="800" dirty="0" err="1">
                          <a:latin typeface="Helvetica" pitchFamily="2" charset="0"/>
                        </a:rPr>
                        <a:t>number</a:t>
                      </a:r>
                      <a:r>
                        <a:rPr lang="de-DE" sz="800" dirty="0">
                          <a:latin typeface="Helvetica" pitchFamily="2" charset="0"/>
                        </a:rPr>
                        <a:t> </a:t>
                      </a:r>
                      <a:r>
                        <a:rPr lang="de-DE" sz="800" dirty="0" err="1">
                          <a:latin typeface="Helvetica" pitchFamily="2" charset="0"/>
                        </a:rPr>
                        <a:t>of</a:t>
                      </a:r>
                      <a:r>
                        <a:rPr lang="de-DE" sz="800" dirty="0">
                          <a:latin typeface="Helvetica" pitchFamily="2" charset="0"/>
                        </a:rPr>
                        <a:t> </a:t>
                      </a:r>
                      <a:r>
                        <a:rPr lang="de-DE" sz="800" dirty="0" err="1">
                          <a:latin typeface="Helvetica" pitchFamily="2" charset="0"/>
                        </a:rPr>
                        <a:t>clones</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solidFill>
                            <a:srgbClr val="48B0F0"/>
                          </a:solidFill>
                        </a:rPr>
                        <a:t>FUS</a:t>
                      </a:r>
                      <a:r>
                        <a:rPr lang="de-DE" sz="800" baseline="30000" smtClean="0">
                          <a:solidFill>
                            <a:srgbClr val="48B0F0"/>
                          </a:solidFill>
                        </a:rPr>
                        <a:t>1-163</a:t>
                      </a:r>
                      <a:r>
                        <a:rPr lang="de-DE" sz="800" smtClean="0">
                          <a:solidFill>
                            <a:srgbClr val="48B0F0"/>
                          </a:solidFill>
                        </a:rPr>
                        <a:t>12E + Gal4</a:t>
                      </a:r>
                      <a:r>
                        <a:rPr lang="de-DE" sz="800" baseline="30000" smtClean="0">
                          <a:solidFill>
                            <a:srgbClr val="48B0F0"/>
                          </a:solidFill>
                        </a:rPr>
                        <a:t>G4</a:t>
                      </a:r>
                      <a:r>
                        <a:rPr lang="de-DE" sz="800" smtClean="0">
                          <a:solidFill>
                            <a:srgbClr val="48B0F0"/>
                          </a:solidFill>
                        </a:rPr>
                        <a:t> all </a:t>
                      </a:r>
                      <a:r>
                        <a:rPr lang="de-DE" sz="800" smtClean="0">
                          <a:solidFill>
                            <a:srgbClr val="48B0F0"/>
                          </a:solidFill>
                          <a:latin typeface="Symbol" panose="05050102010706020507" pitchFamily="18" charset="2"/>
                        </a:rPr>
                        <a:t>D</a:t>
                      </a:r>
                      <a:r>
                        <a:rPr lang="de-DE" sz="800" smtClean="0">
                          <a:solidFill>
                            <a:srgbClr val="48B0F0"/>
                          </a:solidFill>
                        </a:rPr>
                        <a:t>E/D </a:t>
                      </a:r>
                      <a:endParaRPr lang="de-DE" sz="800" dirty="0">
                        <a:solidFill>
                          <a:srgbClr val="48B0F0"/>
                        </a:solidFill>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smtClean="0">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8</a:t>
                      </a:r>
                      <a:r>
                        <a:rPr lang="de-DE" sz="800" kern="1200" smtClean="0">
                          <a:solidFill>
                            <a:schemeClr val="tx1"/>
                          </a:solidFill>
                          <a:latin typeface="Helvetica" pitchFamily="2" charset="0"/>
                          <a:ea typeface="+mn-ea"/>
                          <a:cs typeface="+mn-cs"/>
                        </a:rPr>
                        <a:t> </a:t>
                      </a:r>
                      <a:r>
                        <a:rPr lang="de-DE" sz="800" kern="1200" dirty="0" smtClean="0">
                          <a:solidFill>
                            <a:schemeClr val="tx1"/>
                          </a:solidFill>
                          <a:latin typeface="Helvetica" pitchFamily="2" charset="0"/>
                          <a:ea typeface="+mn-ea"/>
                          <a:cs typeface="+mn-cs"/>
                        </a:rPr>
                        <a:t>out </a:t>
                      </a:r>
                      <a:r>
                        <a:rPr lang="de-DE" sz="800" kern="1200" smtClean="0">
                          <a:solidFill>
                            <a:schemeClr val="tx1"/>
                          </a:solidFill>
                          <a:latin typeface="Helvetica" pitchFamily="2" charset="0"/>
                          <a:ea typeface="+mn-ea"/>
                          <a:cs typeface="+mn-cs"/>
                        </a:rPr>
                        <a:t>of 8</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algn="l" fontAlgn="b"/>
                      <a:r>
                        <a:rPr lang="de-DE" sz="800" u="none" strike="noStrike" smtClean="0">
                          <a:solidFill>
                            <a:srgbClr val="48B0F0"/>
                          </a:solidFill>
                          <a:effectLst/>
                        </a:rPr>
                        <a:t>NCS-21 hydro</a:t>
                      </a:r>
                      <a:r>
                        <a:rPr lang="de-DE" sz="800" u="none" strike="noStrike" smtClean="0">
                          <a:solidFill>
                            <a:srgbClr val="48B0F0"/>
                          </a:solidFill>
                          <a:effectLst/>
                        </a:rPr>
                        <a:t>→polar</a:t>
                      </a:r>
                      <a:endParaRPr lang="de-DE" sz="800" u="none" strike="noStrike" dirty="0" smtClean="0">
                        <a:solidFill>
                          <a:srgbClr val="48B0F0"/>
                        </a:solidFill>
                        <a:effectLst/>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itchFamily="2" charset="0"/>
                          <a:ea typeface="+mn-ea"/>
                          <a:cs typeface="+mn-cs"/>
                        </a:rPr>
                        <a:t>8</a:t>
                      </a:r>
                      <a:r>
                        <a:rPr lang="de-DE" sz="800" kern="1200" smtClean="0">
                          <a:solidFill>
                            <a:schemeClr val="tx1"/>
                          </a:solidFill>
                          <a:latin typeface="Helvetica" pitchFamily="2" charset="0"/>
                          <a:ea typeface="+mn-ea"/>
                          <a:cs typeface="+mn-cs"/>
                        </a:rPr>
                        <a:t> </a:t>
                      </a:r>
                      <a:r>
                        <a:rPr lang="de-DE" sz="800" kern="1200" dirty="0">
                          <a:solidFill>
                            <a:schemeClr val="tx1"/>
                          </a:solidFill>
                          <a:latin typeface="Helvetica" pitchFamily="2" charset="0"/>
                          <a:ea typeface="+mn-ea"/>
                          <a:cs typeface="+mn-cs"/>
                        </a:rPr>
                        <a:t>out </a:t>
                      </a:r>
                      <a:r>
                        <a:rPr lang="de-DE" sz="800" kern="1200">
                          <a:solidFill>
                            <a:schemeClr val="tx1"/>
                          </a:solidFill>
                          <a:latin typeface="Helvetica" pitchFamily="2" charset="0"/>
                          <a:ea typeface="+mn-ea"/>
                          <a:cs typeface="+mn-cs"/>
                        </a:rPr>
                        <a:t>of </a:t>
                      </a:r>
                      <a:r>
                        <a:rPr lang="de-DE" sz="800" kern="1200" smtClean="0">
                          <a:solidFill>
                            <a:schemeClr val="tx1"/>
                          </a:solidFill>
                          <a:latin typeface="Helvetica" pitchFamily="2" charset="0"/>
                          <a:ea typeface="+mn-ea"/>
                          <a:cs typeface="+mn-cs"/>
                        </a:rPr>
                        <a:t>8 </a:t>
                      </a:r>
                      <a:endParaRPr lang="de-DE" sz="800" kern="1200" dirty="0">
                        <a:solidFill>
                          <a:schemeClr val="tx1"/>
                        </a:solidFill>
                        <a:latin typeface="Helvetica" pitchFamily="2" charset="0"/>
                        <a:ea typeface="+mn-ea"/>
                        <a:cs typeface="+mn-cs"/>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2805665"/>
                  </a:ext>
                </a:extLst>
              </a:tr>
            </a:tbl>
          </a:graphicData>
        </a:graphic>
      </p:graphicFrame>
      <p:sp>
        <p:nvSpPr>
          <p:cNvPr id="20" name="Rechteck 19">
            <a:extLst>
              <a:ext uri="{FF2B5EF4-FFF2-40B4-BE49-F238E27FC236}">
                <a16:creationId xmlns:a16="http://schemas.microsoft.com/office/drawing/2014/main" id="{87C86CDB-42EE-A749-86B1-BCDC6C687BBA}"/>
              </a:ext>
            </a:extLst>
          </p:cNvPr>
          <p:cNvSpPr/>
          <p:nvPr/>
        </p:nvSpPr>
        <p:spPr>
          <a:xfrm>
            <a:off x="584311" y="2805830"/>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21" name="Bildplatzhalter 27"/>
          <p:cNvPicPr>
            <a:picLocks noChangeAspect="1"/>
          </p:cNvPicPr>
          <p:nvPr/>
        </p:nvPicPr>
        <p:blipFill rotWithShape="1">
          <a:blip r:embed="rId3" cstate="print">
            <a:extLst>
              <a:ext uri="{28A0092B-C50C-407E-A947-70E740481C1C}">
                <a14:useLocalDpi xmlns:a14="http://schemas.microsoft.com/office/drawing/2010/main" val="0"/>
              </a:ext>
            </a:extLst>
          </a:blip>
          <a:srcRect l="22529" t="15439" r="18382" b="16175"/>
          <a:stretch/>
        </p:blipFill>
        <p:spPr>
          <a:xfrm>
            <a:off x="683524" y="4198239"/>
            <a:ext cx="2420617" cy="2242458"/>
          </a:xfrm>
          <a:prstGeom prst="rect">
            <a:avLst/>
          </a:prstGeom>
        </p:spPr>
      </p:pic>
      <p:sp>
        <p:nvSpPr>
          <p:cNvPr id="22" name="Rechteck 21">
            <a:extLst>
              <a:ext uri="{FF2B5EF4-FFF2-40B4-BE49-F238E27FC236}">
                <a16:creationId xmlns:a16="http://schemas.microsoft.com/office/drawing/2014/main" id="{87C86CDB-42EE-A749-86B1-BCDC6C687BBA}"/>
              </a:ext>
            </a:extLst>
          </p:cNvPr>
          <p:cNvSpPr/>
          <p:nvPr/>
        </p:nvSpPr>
        <p:spPr>
          <a:xfrm>
            <a:off x="736711" y="6403030"/>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23" name="Textfeld 22"/>
          <p:cNvSpPr txBox="1"/>
          <p:nvPr/>
        </p:nvSpPr>
        <p:spPr>
          <a:xfrm>
            <a:off x="2151664" y="544381"/>
            <a:ext cx="423514" cy="276999"/>
          </a:xfrm>
          <a:prstGeom prst="rect">
            <a:avLst/>
          </a:prstGeom>
          <a:noFill/>
        </p:spPr>
        <p:txBody>
          <a:bodyPr wrap="none" rtlCol="0">
            <a:spAutoFit/>
          </a:bodyPr>
          <a:lstStyle/>
          <a:p>
            <a:r>
              <a:rPr lang="de-DE" sz="1200" smtClean="0">
                <a:solidFill>
                  <a:schemeClr val="bg1"/>
                </a:solidFill>
              </a:rPr>
              <a:t>AS1</a:t>
            </a:r>
            <a:endParaRPr lang="de-DE" sz="1200">
              <a:solidFill>
                <a:schemeClr val="bg1"/>
              </a:solidFill>
            </a:endParaRPr>
          </a:p>
        </p:txBody>
      </p:sp>
      <p:sp>
        <p:nvSpPr>
          <p:cNvPr id="24" name="Textfeld 23"/>
          <p:cNvSpPr txBox="1"/>
          <p:nvPr/>
        </p:nvSpPr>
        <p:spPr>
          <a:xfrm>
            <a:off x="1681208" y="544381"/>
            <a:ext cx="423514" cy="276999"/>
          </a:xfrm>
          <a:prstGeom prst="rect">
            <a:avLst/>
          </a:prstGeom>
          <a:noFill/>
        </p:spPr>
        <p:txBody>
          <a:bodyPr wrap="none" rtlCol="0">
            <a:spAutoFit/>
          </a:bodyPr>
          <a:lstStyle/>
          <a:p>
            <a:r>
              <a:rPr lang="de-DE" sz="1200" smtClean="0">
                <a:solidFill>
                  <a:schemeClr val="bg1"/>
                </a:solidFill>
              </a:rPr>
              <a:t>AS2</a:t>
            </a:r>
            <a:endParaRPr lang="de-DE" sz="1200">
              <a:solidFill>
                <a:schemeClr val="bg1"/>
              </a:solidFill>
            </a:endParaRPr>
          </a:p>
        </p:txBody>
      </p:sp>
      <p:sp>
        <p:nvSpPr>
          <p:cNvPr id="25" name="Textfeld 24"/>
          <p:cNvSpPr txBox="1"/>
          <p:nvPr/>
        </p:nvSpPr>
        <p:spPr>
          <a:xfrm>
            <a:off x="1184342" y="544381"/>
            <a:ext cx="423514" cy="276999"/>
          </a:xfrm>
          <a:prstGeom prst="rect">
            <a:avLst/>
          </a:prstGeom>
          <a:noFill/>
        </p:spPr>
        <p:txBody>
          <a:bodyPr wrap="none" rtlCol="0">
            <a:spAutoFit/>
          </a:bodyPr>
          <a:lstStyle/>
          <a:p>
            <a:r>
              <a:rPr lang="de-DE" sz="1200" smtClean="0">
                <a:solidFill>
                  <a:schemeClr val="bg1"/>
                </a:solidFill>
              </a:rPr>
              <a:t>AS3</a:t>
            </a:r>
            <a:endParaRPr lang="de-DE" sz="1200">
              <a:solidFill>
                <a:schemeClr val="bg1"/>
              </a:solidFill>
            </a:endParaRPr>
          </a:p>
        </p:txBody>
      </p:sp>
      <p:sp>
        <p:nvSpPr>
          <p:cNvPr id="26" name="Textfeld 25"/>
          <p:cNvSpPr txBox="1"/>
          <p:nvPr/>
        </p:nvSpPr>
        <p:spPr>
          <a:xfrm>
            <a:off x="2567278" y="964075"/>
            <a:ext cx="423514" cy="276999"/>
          </a:xfrm>
          <a:prstGeom prst="rect">
            <a:avLst/>
          </a:prstGeom>
          <a:noFill/>
        </p:spPr>
        <p:txBody>
          <a:bodyPr wrap="none" rtlCol="0">
            <a:spAutoFit/>
          </a:bodyPr>
          <a:lstStyle/>
          <a:p>
            <a:r>
              <a:rPr lang="de-DE" sz="1200" smtClean="0">
                <a:solidFill>
                  <a:schemeClr val="bg1"/>
                </a:solidFill>
              </a:rPr>
              <a:t>AS4</a:t>
            </a:r>
            <a:endParaRPr lang="de-DE" sz="1200">
              <a:solidFill>
                <a:schemeClr val="bg1"/>
              </a:solidFill>
            </a:endParaRPr>
          </a:p>
        </p:txBody>
      </p:sp>
      <p:sp>
        <p:nvSpPr>
          <p:cNvPr id="27" name="Textfeld 26"/>
          <p:cNvSpPr txBox="1"/>
          <p:nvPr/>
        </p:nvSpPr>
        <p:spPr>
          <a:xfrm>
            <a:off x="814495" y="964075"/>
            <a:ext cx="423514" cy="276999"/>
          </a:xfrm>
          <a:prstGeom prst="rect">
            <a:avLst/>
          </a:prstGeom>
          <a:noFill/>
        </p:spPr>
        <p:txBody>
          <a:bodyPr wrap="none" rtlCol="0">
            <a:spAutoFit/>
          </a:bodyPr>
          <a:lstStyle/>
          <a:p>
            <a:r>
              <a:rPr lang="de-DE" sz="1200" smtClean="0">
                <a:solidFill>
                  <a:schemeClr val="bg1"/>
                </a:solidFill>
              </a:rPr>
              <a:t>AS8</a:t>
            </a:r>
            <a:endParaRPr lang="de-DE" sz="1200">
              <a:solidFill>
                <a:schemeClr val="bg1"/>
              </a:solidFill>
            </a:endParaRPr>
          </a:p>
        </p:txBody>
      </p:sp>
      <p:sp>
        <p:nvSpPr>
          <p:cNvPr id="28" name="Textfeld 27"/>
          <p:cNvSpPr txBox="1"/>
          <p:nvPr/>
        </p:nvSpPr>
        <p:spPr>
          <a:xfrm>
            <a:off x="2491235" y="1412801"/>
            <a:ext cx="423514" cy="276999"/>
          </a:xfrm>
          <a:prstGeom prst="rect">
            <a:avLst/>
          </a:prstGeom>
          <a:noFill/>
        </p:spPr>
        <p:txBody>
          <a:bodyPr wrap="none" rtlCol="0">
            <a:spAutoFit/>
          </a:bodyPr>
          <a:lstStyle/>
          <a:p>
            <a:r>
              <a:rPr lang="de-DE" sz="1200" smtClean="0">
                <a:solidFill>
                  <a:schemeClr val="bg1"/>
                </a:solidFill>
              </a:rPr>
              <a:t>AS1</a:t>
            </a:r>
            <a:endParaRPr lang="de-DE" sz="1200">
              <a:solidFill>
                <a:schemeClr val="bg1"/>
              </a:solidFill>
            </a:endParaRPr>
          </a:p>
        </p:txBody>
      </p:sp>
      <p:sp>
        <p:nvSpPr>
          <p:cNvPr id="29" name="Textfeld 28"/>
          <p:cNvSpPr txBox="1"/>
          <p:nvPr/>
        </p:nvSpPr>
        <p:spPr>
          <a:xfrm>
            <a:off x="920768" y="1412801"/>
            <a:ext cx="423514" cy="276999"/>
          </a:xfrm>
          <a:prstGeom prst="rect">
            <a:avLst/>
          </a:prstGeom>
          <a:noFill/>
        </p:spPr>
        <p:txBody>
          <a:bodyPr wrap="none" rtlCol="0">
            <a:spAutoFit/>
          </a:bodyPr>
          <a:lstStyle/>
          <a:p>
            <a:r>
              <a:rPr lang="de-DE" sz="1200" smtClean="0">
                <a:solidFill>
                  <a:schemeClr val="bg1"/>
                </a:solidFill>
              </a:rPr>
              <a:t>AS5</a:t>
            </a:r>
            <a:endParaRPr lang="de-DE" sz="1200">
              <a:solidFill>
                <a:schemeClr val="bg1"/>
              </a:solidFill>
            </a:endParaRPr>
          </a:p>
        </p:txBody>
      </p:sp>
      <p:sp>
        <p:nvSpPr>
          <p:cNvPr id="30" name="Textfeld 29"/>
          <p:cNvSpPr txBox="1"/>
          <p:nvPr/>
        </p:nvSpPr>
        <p:spPr>
          <a:xfrm>
            <a:off x="2253353" y="1858084"/>
            <a:ext cx="423514" cy="276999"/>
          </a:xfrm>
          <a:prstGeom prst="rect">
            <a:avLst/>
          </a:prstGeom>
          <a:noFill/>
        </p:spPr>
        <p:txBody>
          <a:bodyPr wrap="none" rtlCol="0">
            <a:spAutoFit/>
          </a:bodyPr>
          <a:lstStyle/>
          <a:p>
            <a:r>
              <a:rPr lang="de-DE" sz="1200" smtClean="0">
                <a:solidFill>
                  <a:schemeClr val="bg1"/>
                </a:solidFill>
              </a:rPr>
              <a:t>AS6</a:t>
            </a:r>
            <a:endParaRPr lang="de-DE" sz="1200">
              <a:solidFill>
                <a:schemeClr val="bg1"/>
              </a:solidFill>
            </a:endParaRPr>
          </a:p>
        </p:txBody>
      </p:sp>
      <p:sp>
        <p:nvSpPr>
          <p:cNvPr id="31" name="Textfeld 30"/>
          <p:cNvSpPr txBox="1"/>
          <p:nvPr/>
        </p:nvSpPr>
        <p:spPr>
          <a:xfrm>
            <a:off x="2151664" y="964075"/>
            <a:ext cx="423514" cy="276999"/>
          </a:xfrm>
          <a:prstGeom prst="rect">
            <a:avLst/>
          </a:prstGeom>
          <a:noFill/>
        </p:spPr>
        <p:txBody>
          <a:bodyPr wrap="none" rtlCol="0">
            <a:spAutoFit/>
          </a:bodyPr>
          <a:lstStyle/>
          <a:p>
            <a:r>
              <a:rPr lang="de-DE" sz="1200" smtClean="0">
                <a:solidFill>
                  <a:schemeClr val="bg1"/>
                </a:solidFill>
              </a:rPr>
              <a:t>AS5</a:t>
            </a:r>
            <a:endParaRPr lang="de-DE" sz="1200">
              <a:solidFill>
                <a:schemeClr val="bg1"/>
              </a:solidFill>
            </a:endParaRPr>
          </a:p>
        </p:txBody>
      </p:sp>
      <p:sp>
        <p:nvSpPr>
          <p:cNvPr id="32" name="Textfeld 31"/>
          <p:cNvSpPr txBox="1"/>
          <p:nvPr/>
        </p:nvSpPr>
        <p:spPr>
          <a:xfrm>
            <a:off x="1724200" y="964075"/>
            <a:ext cx="423514" cy="276999"/>
          </a:xfrm>
          <a:prstGeom prst="rect">
            <a:avLst/>
          </a:prstGeom>
          <a:noFill/>
        </p:spPr>
        <p:txBody>
          <a:bodyPr wrap="none" rtlCol="0">
            <a:spAutoFit/>
          </a:bodyPr>
          <a:lstStyle/>
          <a:p>
            <a:r>
              <a:rPr lang="de-DE" sz="1200" smtClean="0">
                <a:solidFill>
                  <a:schemeClr val="bg1"/>
                </a:solidFill>
              </a:rPr>
              <a:t>AS6</a:t>
            </a:r>
            <a:endParaRPr lang="de-DE" sz="1200">
              <a:solidFill>
                <a:schemeClr val="bg1"/>
              </a:solidFill>
            </a:endParaRPr>
          </a:p>
        </p:txBody>
      </p:sp>
      <p:sp>
        <p:nvSpPr>
          <p:cNvPr id="33" name="Textfeld 32"/>
          <p:cNvSpPr txBox="1"/>
          <p:nvPr/>
        </p:nvSpPr>
        <p:spPr>
          <a:xfrm>
            <a:off x="1283244" y="964075"/>
            <a:ext cx="423514" cy="276999"/>
          </a:xfrm>
          <a:prstGeom prst="rect">
            <a:avLst/>
          </a:prstGeom>
          <a:noFill/>
        </p:spPr>
        <p:txBody>
          <a:bodyPr wrap="none" rtlCol="0">
            <a:spAutoFit/>
          </a:bodyPr>
          <a:lstStyle/>
          <a:p>
            <a:r>
              <a:rPr lang="de-DE" sz="1200" smtClean="0">
                <a:solidFill>
                  <a:schemeClr val="bg1"/>
                </a:solidFill>
              </a:rPr>
              <a:t>AS7</a:t>
            </a:r>
            <a:endParaRPr lang="de-DE" sz="1200">
              <a:solidFill>
                <a:schemeClr val="bg1"/>
              </a:solidFill>
            </a:endParaRPr>
          </a:p>
        </p:txBody>
      </p:sp>
      <p:sp>
        <p:nvSpPr>
          <p:cNvPr id="34" name="Textfeld 33"/>
          <p:cNvSpPr txBox="1"/>
          <p:nvPr/>
        </p:nvSpPr>
        <p:spPr>
          <a:xfrm>
            <a:off x="2187823" y="1412801"/>
            <a:ext cx="423514" cy="276999"/>
          </a:xfrm>
          <a:prstGeom prst="rect">
            <a:avLst/>
          </a:prstGeom>
          <a:noFill/>
        </p:spPr>
        <p:txBody>
          <a:bodyPr wrap="none" rtlCol="0">
            <a:spAutoFit/>
          </a:bodyPr>
          <a:lstStyle/>
          <a:p>
            <a:r>
              <a:rPr lang="de-DE" sz="1200" smtClean="0">
                <a:solidFill>
                  <a:schemeClr val="bg1"/>
                </a:solidFill>
              </a:rPr>
              <a:t>AS2</a:t>
            </a:r>
            <a:endParaRPr lang="de-DE" sz="1200">
              <a:solidFill>
                <a:schemeClr val="bg1"/>
              </a:solidFill>
            </a:endParaRPr>
          </a:p>
        </p:txBody>
      </p:sp>
      <p:sp>
        <p:nvSpPr>
          <p:cNvPr id="35" name="Textfeld 34"/>
          <p:cNvSpPr txBox="1"/>
          <p:nvPr/>
        </p:nvSpPr>
        <p:spPr>
          <a:xfrm>
            <a:off x="1699424" y="1412801"/>
            <a:ext cx="423514" cy="276999"/>
          </a:xfrm>
          <a:prstGeom prst="rect">
            <a:avLst/>
          </a:prstGeom>
          <a:noFill/>
        </p:spPr>
        <p:txBody>
          <a:bodyPr wrap="none" rtlCol="0">
            <a:spAutoFit/>
          </a:bodyPr>
          <a:lstStyle/>
          <a:p>
            <a:r>
              <a:rPr lang="de-DE" sz="1200" smtClean="0">
                <a:solidFill>
                  <a:schemeClr val="bg1"/>
                </a:solidFill>
              </a:rPr>
              <a:t>AS3</a:t>
            </a:r>
            <a:endParaRPr lang="de-DE" sz="1200">
              <a:solidFill>
                <a:schemeClr val="bg1"/>
              </a:solidFill>
            </a:endParaRPr>
          </a:p>
        </p:txBody>
      </p:sp>
      <p:sp>
        <p:nvSpPr>
          <p:cNvPr id="36" name="Textfeld 35"/>
          <p:cNvSpPr txBox="1"/>
          <p:nvPr/>
        </p:nvSpPr>
        <p:spPr>
          <a:xfrm>
            <a:off x="1294597" y="1412801"/>
            <a:ext cx="423514" cy="276999"/>
          </a:xfrm>
          <a:prstGeom prst="rect">
            <a:avLst/>
          </a:prstGeom>
          <a:noFill/>
        </p:spPr>
        <p:txBody>
          <a:bodyPr wrap="none" rtlCol="0">
            <a:spAutoFit/>
          </a:bodyPr>
          <a:lstStyle/>
          <a:p>
            <a:r>
              <a:rPr lang="de-DE" sz="1200" smtClean="0">
                <a:solidFill>
                  <a:schemeClr val="bg1"/>
                </a:solidFill>
              </a:rPr>
              <a:t>AS4</a:t>
            </a:r>
            <a:endParaRPr lang="de-DE" sz="1200">
              <a:solidFill>
                <a:schemeClr val="bg1"/>
              </a:solidFill>
            </a:endParaRPr>
          </a:p>
        </p:txBody>
      </p:sp>
      <p:sp>
        <p:nvSpPr>
          <p:cNvPr id="37" name="Textfeld 36"/>
          <p:cNvSpPr txBox="1"/>
          <p:nvPr/>
        </p:nvSpPr>
        <p:spPr>
          <a:xfrm>
            <a:off x="1369175" y="1858084"/>
            <a:ext cx="423514" cy="276999"/>
          </a:xfrm>
          <a:prstGeom prst="rect">
            <a:avLst/>
          </a:prstGeom>
          <a:noFill/>
        </p:spPr>
        <p:txBody>
          <a:bodyPr wrap="none" rtlCol="0">
            <a:spAutoFit/>
          </a:bodyPr>
          <a:lstStyle/>
          <a:p>
            <a:r>
              <a:rPr lang="de-DE" sz="1200" smtClean="0">
                <a:solidFill>
                  <a:schemeClr val="bg1"/>
                </a:solidFill>
              </a:rPr>
              <a:t>AS8</a:t>
            </a:r>
            <a:endParaRPr lang="de-DE" sz="1200">
              <a:solidFill>
                <a:schemeClr val="bg1"/>
              </a:solidFill>
            </a:endParaRPr>
          </a:p>
        </p:txBody>
      </p:sp>
      <p:sp>
        <p:nvSpPr>
          <p:cNvPr id="38" name="Textfeld 37"/>
          <p:cNvSpPr txBox="1"/>
          <p:nvPr/>
        </p:nvSpPr>
        <p:spPr>
          <a:xfrm>
            <a:off x="1802383" y="1858084"/>
            <a:ext cx="423514" cy="276999"/>
          </a:xfrm>
          <a:prstGeom prst="rect">
            <a:avLst/>
          </a:prstGeom>
          <a:noFill/>
        </p:spPr>
        <p:txBody>
          <a:bodyPr wrap="none" rtlCol="0">
            <a:spAutoFit/>
          </a:bodyPr>
          <a:lstStyle/>
          <a:p>
            <a:r>
              <a:rPr lang="de-DE" sz="1200" smtClean="0">
                <a:solidFill>
                  <a:schemeClr val="bg1"/>
                </a:solidFill>
              </a:rPr>
              <a:t>AS7</a:t>
            </a:r>
            <a:endParaRPr lang="de-DE" sz="1200">
              <a:solidFill>
                <a:schemeClr val="bg1"/>
              </a:solidFill>
            </a:endParaRPr>
          </a:p>
        </p:txBody>
      </p:sp>
      <p:sp>
        <p:nvSpPr>
          <p:cNvPr id="39" name="Textfeld 38"/>
          <p:cNvSpPr txBox="1"/>
          <p:nvPr/>
        </p:nvSpPr>
        <p:spPr>
          <a:xfrm>
            <a:off x="2193997" y="4252787"/>
            <a:ext cx="423514" cy="276999"/>
          </a:xfrm>
          <a:prstGeom prst="rect">
            <a:avLst/>
          </a:prstGeom>
          <a:noFill/>
        </p:spPr>
        <p:txBody>
          <a:bodyPr wrap="none" rtlCol="0">
            <a:spAutoFit/>
          </a:bodyPr>
          <a:lstStyle/>
          <a:p>
            <a:r>
              <a:rPr lang="de-DE" sz="1200" smtClean="0">
                <a:solidFill>
                  <a:schemeClr val="bg1"/>
                </a:solidFill>
              </a:rPr>
              <a:t>AS1</a:t>
            </a:r>
            <a:endParaRPr lang="de-DE" sz="1200">
              <a:solidFill>
                <a:schemeClr val="bg1"/>
              </a:solidFill>
            </a:endParaRPr>
          </a:p>
        </p:txBody>
      </p:sp>
      <p:sp>
        <p:nvSpPr>
          <p:cNvPr id="40" name="Textfeld 39"/>
          <p:cNvSpPr txBox="1"/>
          <p:nvPr/>
        </p:nvSpPr>
        <p:spPr>
          <a:xfrm>
            <a:off x="1723541" y="4252787"/>
            <a:ext cx="423514" cy="276999"/>
          </a:xfrm>
          <a:prstGeom prst="rect">
            <a:avLst/>
          </a:prstGeom>
          <a:noFill/>
        </p:spPr>
        <p:txBody>
          <a:bodyPr wrap="none" rtlCol="0">
            <a:spAutoFit/>
          </a:bodyPr>
          <a:lstStyle/>
          <a:p>
            <a:r>
              <a:rPr lang="de-DE" sz="1200" smtClean="0">
                <a:solidFill>
                  <a:schemeClr val="bg1"/>
                </a:solidFill>
              </a:rPr>
              <a:t>AS2</a:t>
            </a:r>
            <a:endParaRPr lang="de-DE" sz="1200">
              <a:solidFill>
                <a:schemeClr val="bg1"/>
              </a:solidFill>
            </a:endParaRPr>
          </a:p>
        </p:txBody>
      </p:sp>
      <p:sp>
        <p:nvSpPr>
          <p:cNvPr id="41" name="Textfeld 40"/>
          <p:cNvSpPr txBox="1"/>
          <p:nvPr/>
        </p:nvSpPr>
        <p:spPr>
          <a:xfrm>
            <a:off x="1226675" y="4252787"/>
            <a:ext cx="423514" cy="276999"/>
          </a:xfrm>
          <a:prstGeom prst="rect">
            <a:avLst/>
          </a:prstGeom>
          <a:noFill/>
        </p:spPr>
        <p:txBody>
          <a:bodyPr wrap="none" rtlCol="0">
            <a:spAutoFit/>
          </a:bodyPr>
          <a:lstStyle/>
          <a:p>
            <a:r>
              <a:rPr lang="de-DE" sz="1200" smtClean="0">
                <a:solidFill>
                  <a:schemeClr val="bg1"/>
                </a:solidFill>
              </a:rPr>
              <a:t>AS3</a:t>
            </a:r>
            <a:endParaRPr lang="de-DE" sz="1200">
              <a:solidFill>
                <a:schemeClr val="bg1"/>
              </a:solidFill>
            </a:endParaRPr>
          </a:p>
        </p:txBody>
      </p:sp>
      <p:sp>
        <p:nvSpPr>
          <p:cNvPr id="42" name="Textfeld 41"/>
          <p:cNvSpPr txBox="1"/>
          <p:nvPr/>
        </p:nvSpPr>
        <p:spPr>
          <a:xfrm>
            <a:off x="2602684" y="4635534"/>
            <a:ext cx="423514" cy="276999"/>
          </a:xfrm>
          <a:prstGeom prst="rect">
            <a:avLst/>
          </a:prstGeom>
          <a:noFill/>
        </p:spPr>
        <p:txBody>
          <a:bodyPr wrap="none" rtlCol="0">
            <a:spAutoFit/>
          </a:bodyPr>
          <a:lstStyle/>
          <a:p>
            <a:r>
              <a:rPr lang="de-DE" sz="1200" smtClean="0">
                <a:solidFill>
                  <a:schemeClr val="bg1"/>
                </a:solidFill>
              </a:rPr>
              <a:t>AS4</a:t>
            </a:r>
            <a:endParaRPr lang="de-DE" sz="1200">
              <a:solidFill>
                <a:schemeClr val="bg1"/>
              </a:solidFill>
            </a:endParaRPr>
          </a:p>
        </p:txBody>
      </p:sp>
      <p:sp>
        <p:nvSpPr>
          <p:cNvPr id="43" name="Textfeld 42"/>
          <p:cNvSpPr txBox="1"/>
          <p:nvPr/>
        </p:nvSpPr>
        <p:spPr>
          <a:xfrm>
            <a:off x="849901" y="4635534"/>
            <a:ext cx="423514" cy="276999"/>
          </a:xfrm>
          <a:prstGeom prst="rect">
            <a:avLst/>
          </a:prstGeom>
          <a:noFill/>
        </p:spPr>
        <p:txBody>
          <a:bodyPr wrap="none" rtlCol="0">
            <a:spAutoFit/>
          </a:bodyPr>
          <a:lstStyle/>
          <a:p>
            <a:r>
              <a:rPr lang="de-DE" sz="1200" smtClean="0">
                <a:solidFill>
                  <a:schemeClr val="bg1"/>
                </a:solidFill>
              </a:rPr>
              <a:t>AS8</a:t>
            </a:r>
            <a:endParaRPr lang="de-DE" sz="1200">
              <a:solidFill>
                <a:schemeClr val="bg1"/>
              </a:solidFill>
            </a:endParaRPr>
          </a:p>
        </p:txBody>
      </p:sp>
      <p:sp>
        <p:nvSpPr>
          <p:cNvPr id="44" name="Textfeld 43"/>
          <p:cNvSpPr txBox="1"/>
          <p:nvPr/>
        </p:nvSpPr>
        <p:spPr>
          <a:xfrm>
            <a:off x="2533568" y="5100985"/>
            <a:ext cx="423514" cy="276999"/>
          </a:xfrm>
          <a:prstGeom prst="rect">
            <a:avLst/>
          </a:prstGeom>
          <a:noFill/>
        </p:spPr>
        <p:txBody>
          <a:bodyPr wrap="none" rtlCol="0">
            <a:spAutoFit/>
          </a:bodyPr>
          <a:lstStyle/>
          <a:p>
            <a:r>
              <a:rPr lang="de-DE" sz="1200" smtClean="0">
                <a:solidFill>
                  <a:schemeClr val="bg1"/>
                </a:solidFill>
              </a:rPr>
              <a:t>AS1</a:t>
            </a:r>
            <a:endParaRPr lang="de-DE" sz="1200">
              <a:solidFill>
                <a:schemeClr val="bg1"/>
              </a:solidFill>
            </a:endParaRPr>
          </a:p>
        </p:txBody>
      </p:sp>
      <p:sp>
        <p:nvSpPr>
          <p:cNvPr id="45" name="Textfeld 44"/>
          <p:cNvSpPr txBox="1"/>
          <p:nvPr/>
        </p:nvSpPr>
        <p:spPr>
          <a:xfrm>
            <a:off x="963101" y="5100985"/>
            <a:ext cx="423514" cy="276999"/>
          </a:xfrm>
          <a:prstGeom prst="rect">
            <a:avLst/>
          </a:prstGeom>
          <a:noFill/>
        </p:spPr>
        <p:txBody>
          <a:bodyPr wrap="none" rtlCol="0">
            <a:spAutoFit/>
          </a:bodyPr>
          <a:lstStyle/>
          <a:p>
            <a:r>
              <a:rPr lang="de-DE" sz="1200" smtClean="0">
                <a:solidFill>
                  <a:schemeClr val="bg1"/>
                </a:solidFill>
              </a:rPr>
              <a:t>AS5</a:t>
            </a:r>
            <a:endParaRPr lang="de-DE" sz="1200">
              <a:solidFill>
                <a:schemeClr val="bg1"/>
              </a:solidFill>
            </a:endParaRPr>
          </a:p>
        </p:txBody>
      </p:sp>
      <p:sp>
        <p:nvSpPr>
          <p:cNvPr id="46" name="Textfeld 45"/>
          <p:cNvSpPr txBox="1"/>
          <p:nvPr/>
        </p:nvSpPr>
        <p:spPr>
          <a:xfrm>
            <a:off x="2388820" y="5780990"/>
            <a:ext cx="423514" cy="276999"/>
          </a:xfrm>
          <a:prstGeom prst="rect">
            <a:avLst/>
          </a:prstGeom>
          <a:noFill/>
        </p:spPr>
        <p:txBody>
          <a:bodyPr wrap="none" rtlCol="0">
            <a:spAutoFit/>
          </a:bodyPr>
          <a:lstStyle/>
          <a:p>
            <a:r>
              <a:rPr lang="de-DE" sz="1200" smtClean="0">
                <a:solidFill>
                  <a:schemeClr val="bg1"/>
                </a:solidFill>
              </a:rPr>
              <a:t>AS6</a:t>
            </a:r>
            <a:endParaRPr lang="de-DE" sz="1200">
              <a:solidFill>
                <a:schemeClr val="bg1"/>
              </a:solidFill>
            </a:endParaRPr>
          </a:p>
        </p:txBody>
      </p:sp>
      <p:sp>
        <p:nvSpPr>
          <p:cNvPr id="47" name="Textfeld 46"/>
          <p:cNvSpPr txBox="1"/>
          <p:nvPr/>
        </p:nvSpPr>
        <p:spPr>
          <a:xfrm>
            <a:off x="2187070" y="4635534"/>
            <a:ext cx="423514" cy="276999"/>
          </a:xfrm>
          <a:prstGeom prst="rect">
            <a:avLst/>
          </a:prstGeom>
          <a:noFill/>
        </p:spPr>
        <p:txBody>
          <a:bodyPr wrap="none" rtlCol="0">
            <a:spAutoFit/>
          </a:bodyPr>
          <a:lstStyle/>
          <a:p>
            <a:r>
              <a:rPr lang="de-DE" sz="1200" smtClean="0">
                <a:solidFill>
                  <a:schemeClr val="bg1"/>
                </a:solidFill>
              </a:rPr>
              <a:t>AS5</a:t>
            </a:r>
            <a:endParaRPr lang="de-DE" sz="1200">
              <a:solidFill>
                <a:schemeClr val="bg1"/>
              </a:solidFill>
            </a:endParaRPr>
          </a:p>
        </p:txBody>
      </p:sp>
      <p:sp>
        <p:nvSpPr>
          <p:cNvPr id="48" name="Textfeld 47"/>
          <p:cNvSpPr txBox="1"/>
          <p:nvPr/>
        </p:nvSpPr>
        <p:spPr>
          <a:xfrm>
            <a:off x="1759606" y="4635534"/>
            <a:ext cx="423514" cy="276999"/>
          </a:xfrm>
          <a:prstGeom prst="rect">
            <a:avLst/>
          </a:prstGeom>
          <a:noFill/>
        </p:spPr>
        <p:txBody>
          <a:bodyPr wrap="none" rtlCol="0">
            <a:spAutoFit/>
          </a:bodyPr>
          <a:lstStyle/>
          <a:p>
            <a:r>
              <a:rPr lang="de-DE" sz="1200" smtClean="0">
                <a:solidFill>
                  <a:schemeClr val="bg1"/>
                </a:solidFill>
              </a:rPr>
              <a:t>AS6</a:t>
            </a:r>
            <a:endParaRPr lang="de-DE" sz="1200">
              <a:solidFill>
                <a:schemeClr val="bg1"/>
              </a:solidFill>
            </a:endParaRPr>
          </a:p>
        </p:txBody>
      </p:sp>
      <p:sp>
        <p:nvSpPr>
          <p:cNvPr id="49" name="Textfeld 48"/>
          <p:cNvSpPr txBox="1"/>
          <p:nvPr/>
        </p:nvSpPr>
        <p:spPr>
          <a:xfrm>
            <a:off x="1318650" y="4635534"/>
            <a:ext cx="423514" cy="276999"/>
          </a:xfrm>
          <a:prstGeom prst="rect">
            <a:avLst/>
          </a:prstGeom>
          <a:noFill/>
        </p:spPr>
        <p:txBody>
          <a:bodyPr wrap="none" rtlCol="0">
            <a:spAutoFit/>
          </a:bodyPr>
          <a:lstStyle/>
          <a:p>
            <a:r>
              <a:rPr lang="de-DE" sz="1200" smtClean="0">
                <a:solidFill>
                  <a:schemeClr val="bg1"/>
                </a:solidFill>
              </a:rPr>
              <a:t>AS7</a:t>
            </a:r>
            <a:endParaRPr lang="de-DE" sz="1200">
              <a:solidFill>
                <a:schemeClr val="bg1"/>
              </a:solidFill>
            </a:endParaRPr>
          </a:p>
        </p:txBody>
      </p:sp>
      <p:sp>
        <p:nvSpPr>
          <p:cNvPr id="50" name="Textfeld 49"/>
          <p:cNvSpPr txBox="1"/>
          <p:nvPr/>
        </p:nvSpPr>
        <p:spPr>
          <a:xfrm>
            <a:off x="2230156" y="5100985"/>
            <a:ext cx="423514" cy="276999"/>
          </a:xfrm>
          <a:prstGeom prst="rect">
            <a:avLst/>
          </a:prstGeom>
          <a:noFill/>
        </p:spPr>
        <p:txBody>
          <a:bodyPr wrap="none" rtlCol="0">
            <a:spAutoFit/>
          </a:bodyPr>
          <a:lstStyle/>
          <a:p>
            <a:r>
              <a:rPr lang="de-DE" sz="1200" smtClean="0">
                <a:solidFill>
                  <a:schemeClr val="bg1"/>
                </a:solidFill>
              </a:rPr>
              <a:t>AS2</a:t>
            </a:r>
            <a:endParaRPr lang="de-DE" sz="1200">
              <a:solidFill>
                <a:schemeClr val="bg1"/>
              </a:solidFill>
            </a:endParaRPr>
          </a:p>
        </p:txBody>
      </p:sp>
      <p:sp>
        <p:nvSpPr>
          <p:cNvPr id="51" name="Textfeld 50"/>
          <p:cNvSpPr txBox="1"/>
          <p:nvPr/>
        </p:nvSpPr>
        <p:spPr>
          <a:xfrm>
            <a:off x="1741757" y="5100985"/>
            <a:ext cx="423514" cy="276999"/>
          </a:xfrm>
          <a:prstGeom prst="rect">
            <a:avLst/>
          </a:prstGeom>
          <a:noFill/>
        </p:spPr>
        <p:txBody>
          <a:bodyPr wrap="none" rtlCol="0">
            <a:spAutoFit/>
          </a:bodyPr>
          <a:lstStyle/>
          <a:p>
            <a:r>
              <a:rPr lang="de-DE" sz="1200" smtClean="0">
                <a:solidFill>
                  <a:schemeClr val="bg1"/>
                </a:solidFill>
              </a:rPr>
              <a:t>AS3</a:t>
            </a:r>
            <a:endParaRPr lang="de-DE" sz="1200">
              <a:solidFill>
                <a:schemeClr val="bg1"/>
              </a:solidFill>
            </a:endParaRPr>
          </a:p>
        </p:txBody>
      </p:sp>
      <p:sp>
        <p:nvSpPr>
          <p:cNvPr id="52" name="Textfeld 51"/>
          <p:cNvSpPr txBox="1"/>
          <p:nvPr/>
        </p:nvSpPr>
        <p:spPr>
          <a:xfrm>
            <a:off x="1336930" y="5100985"/>
            <a:ext cx="423514" cy="276999"/>
          </a:xfrm>
          <a:prstGeom prst="rect">
            <a:avLst/>
          </a:prstGeom>
          <a:noFill/>
        </p:spPr>
        <p:txBody>
          <a:bodyPr wrap="none" rtlCol="0">
            <a:spAutoFit/>
          </a:bodyPr>
          <a:lstStyle/>
          <a:p>
            <a:r>
              <a:rPr lang="de-DE" sz="1200" smtClean="0">
                <a:solidFill>
                  <a:schemeClr val="bg1"/>
                </a:solidFill>
              </a:rPr>
              <a:t>AS4</a:t>
            </a:r>
            <a:endParaRPr lang="de-DE" sz="1200">
              <a:solidFill>
                <a:schemeClr val="bg1"/>
              </a:solidFill>
            </a:endParaRPr>
          </a:p>
        </p:txBody>
      </p:sp>
      <p:sp>
        <p:nvSpPr>
          <p:cNvPr id="53" name="Textfeld 52"/>
          <p:cNvSpPr txBox="1"/>
          <p:nvPr/>
        </p:nvSpPr>
        <p:spPr>
          <a:xfrm>
            <a:off x="986058" y="5780990"/>
            <a:ext cx="423514" cy="276999"/>
          </a:xfrm>
          <a:prstGeom prst="rect">
            <a:avLst/>
          </a:prstGeom>
          <a:noFill/>
        </p:spPr>
        <p:txBody>
          <a:bodyPr wrap="none" rtlCol="0">
            <a:spAutoFit/>
          </a:bodyPr>
          <a:lstStyle/>
          <a:p>
            <a:r>
              <a:rPr lang="de-DE" sz="1200" smtClean="0">
                <a:solidFill>
                  <a:schemeClr val="bg1"/>
                </a:solidFill>
              </a:rPr>
              <a:t>AS8</a:t>
            </a:r>
            <a:endParaRPr lang="de-DE" sz="1200">
              <a:solidFill>
                <a:schemeClr val="bg1"/>
              </a:solidFill>
            </a:endParaRPr>
          </a:p>
        </p:txBody>
      </p:sp>
      <p:sp>
        <p:nvSpPr>
          <p:cNvPr id="54" name="Textfeld 53"/>
          <p:cNvSpPr txBox="1"/>
          <p:nvPr/>
        </p:nvSpPr>
        <p:spPr>
          <a:xfrm>
            <a:off x="1857420" y="5780990"/>
            <a:ext cx="423514" cy="276999"/>
          </a:xfrm>
          <a:prstGeom prst="rect">
            <a:avLst/>
          </a:prstGeom>
          <a:noFill/>
        </p:spPr>
        <p:txBody>
          <a:bodyPr wrap="none" rtlCol="0">
            <a:spAutoFit/>
          </a:bodyPr>
          <a:lstStyle/>
          <a:p>
            <a:r>
              <a:rPr lang="de-DE" sz="1200" smtClean="0">
                <a:solidFill>
                  <a:schemeClr val="bg1"/>
                </a:solidFill>
              </a:rPr>
              <a:t>AS7</a:t>
            </a:r>
            <a:endParaRPr lang="de-DE" sz="1200">
              <a:solidFill>
                <a:schemeClr val="bg1"/>
              </a:solidFill>
            </a:endParaRPr>
          </a:p>
        </p:txBody>
      </p:sp>
    </p:spTree>
    <p:extLst>
      <p:ext uri="{BB962C8B-B14F-4D97-AF65-F5344CB8AC3E}">
        <p14:creationId xmlns:p14="http://schemas.microsoft.com/office/powerpoint/2010/main" val="1117929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D1518DB2-8BF5-BB49-AB6F-F59199DF38B5}" type="slidenum">
              <a:rPr lang="de-DE" smtClean="0"/>
              <a:t>38</a:t>
            </a:fld>
            <a:endParaRPr lang="de-DE"/>
          </a:p>
        </p:txBody>
      </p:sp>
      <p:pic>
        <p:nvPicPr>
          <p:cNvPr id="3" name="Bildplatzhalter 18"/>
          <p:cNvPicPr>
            <a:picLocks noChangeAspect="1"/>
          </p:cNvPicPr>
          <p:nvPr/>
        </p:nvPicPr>
        <p:blipFill rotWithShape="1">
          <a:blip r:embed="rId2" cstate="print">
            <a:extLst>
              <a:ext uri="{28A0092B-C50C-407E-A947-70E740481C1C}">
                <a14:useLocalDpi xmlns:a14="http://schemas.microsoft.com/office/drawing/2010/main" val="0"/>
              </a:ext>
            </a:extLst>
          </a:blip>
          <a:srcRect l="25551" t="55163" r="22710" b="13595"/>
          <a:stretch/>
        </p:blipFill>
        <p:spPr>
          <a:xfrm>
            <a:off x="672508" y="1579417"/>
            <a:ext cx="2420617" cy="1170709"/>
          </a:xfrm>
          <a:prstGeom prst="rect">
            <a:avLst/>
          </a:prstGeom>
        </p:spPr>
      </p:pic>
      <p:sp>
        <p:nvSpPr>
          <p:cNvPr id="7" name="Textfeld 6"/>
          <p:cNvSpPr txBox="1"/>
          <p:nvPr/>
        </p:nvSpPr>
        <p:spPr>
          <a:xfrm>
            <a:off x="3093125" y="2390408"/>
            <a:ext cx="1351588" cy="276999"/>
          </a:xfrm>
          <a:prstGeom prst="rect">
            <a:avLst/>
          </a:prstGeom>
          <a:noFill/>
        </p:spPr>
        <p:txBody>
          <a:bodyPr wrap="none" rtlCol="0">
            <a:spAutoFit/>
          </a:bodyPr>
          <a:lstStyle/>
          <a:p>
            <a:r>
              <a:rPr lang="de-DE" sz="1200" smtClean="0">
                <a:solidFill>
                  <a:srgbClr val="48B0F0"/>
                </a:solidFill>
              </a:rPr>
              <a:t>+ control WT Abf1 </a:t>
            </a:r>
            <a:endParaRPr lang="de-DE" sz="1200">
              <a:solidFill>
                <a:srgbClr val="48B0F0"/>
              </a:solidFill>
            </a:endParaRPr>
          </a:p>
        </p:txBody>
      </p:sp>
      <p:sp>
        <p:nvSpPr>
          <p:cNvPr id="8" name="Textfeld 7"/>
          <p:cNvSpPr txBox="1"/>
          <p:nvPr/>
        </p:nvSpPr>
        <p:spPr>
          <a:xfrm>
            <a:off x="4623317" y="2390408"/>
            <a:ext cx="1648272" cy="276999"/>
          </a:xfrm>
          <a:prstGeom prst="rect">
            <a:avLst/>
          </a:prstGeom>
          <a:noFill/>
        </p:spPr>
        <p:txBody>
          <a:bodyPr wrap="none" rtlCol="0">
            <a:spAutoFit/>
          </a:bodyPr>
          <a:lstStyle/>
          <a:p>
            <a:r>
              <a:rPr lang="de-DE" sz="1200"/>
              <a:t>-</a:t>
            </a:r>
            <a:r>
              <a:rPr lang="de-DE" sz="1200" smtClean="0"/>
              <a:t> control empty pRS315</a:t>
            </a:r>
            <a:endParaRPr lang="de-DE" sz="1200"/>
          </a:p>
        </p:txBody>
      </p:sp>
      <p:cxnSp>
        <p:nvCxnSpPr>
          <p:cNvPr id="9" name="Gerader Verbinder 8"/>
          <p:cNvCxnSpPr/>
          <p:nvPr/>
        </p:nvCxnSpPr>
        <p:spPr>
          <a:xfrm>
            <a:off x="4507059" y="2377076"/>
            <a:ext cx="0" cy="3036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3369452" y="1943641"/>
            <a:ext cx="2252540" cy="276999"/>
          </a:xfrm>
          <a:prstGeom prst="rect">
            <a:avLst/>
          </a:prstGeom>
          <a:noFill/>
        </p:spPr>
        <p:txBody>
          <a:bodyPr wrap="none" rtlCol="0">
            <a:spAutoFit/>
          </a:bodyPr>
          <a:lstStyle/>
          <a:p>
            <a:r>
              <a:rPr lang="de-DE" sz="1200" smtClean="0">
                <a:solidFill>
                  <a:srgbClr val="48B0F0"/>
                </a:solidFill>
              </a:rPr>
              <a:t>Sup35</a:t>
            </a:r>
            <a:r>
              <a:rPr lang="de-DE" sz="1200" baseline="30000" smtClean="0">
                <a:solidFill>
                  <a:srgbClr val="48B0F0"/>
                </a:solidFill>
              </a:rPr>
              <a:t>1-131</a:t>
            </a:r>
            <a:r>
              <a:rPr lang="de-DE" sz="1200" smtClean="0">
                <a:solidFill>
                  <a:srgbClr val="48B0F0"/>
                </a:solidFill>
              </a:rPr>
              <a:t> + EM (clones AS1-AS6)</a:t>
            </a:r>
            <a:endParaRPr lang="de-DE" sz="1200">
              <a:solidFill>
                <a:srgbClr val="48B0F0"/>
              </a:solidFill>
            </a:endParaRPr>
          </a:p>
        </p:txBody>
      </p:sp>
      <p:sp>
        <p:nvSpPr>
          <p:cNvPr id="12" name="Textfeld 11"/>
          <p:cNvSpPr txBox="1"/>
          <p:nvPr/>
        </p:nvSpPr>
        <p:spPr>
          <a:xfrm>
            <a:off x="3369451" y="1591089"/>
            <a:ext cx="2962734" cy="276999"/>
          </a:xfrm>
          <a:prstGeom prst="rect">
            <a:avLst/>
          </a:prstGeom>
          <a:noFill/>
        </p:spPr>
        <p:txBody>
          <a:bodyPr wrap="none" rtlCol="0">
            <a:spAutoFit/>
          </a:bodyPr>
          <a:lstStyle/>
          <a:p>
            <a:r>
              <a:rPr lang="de-DE" sz="1200" smtClean="0"/>
              <a:t>Pho4</a:t>
            </a:r>
            <a:r>
              <a:rPr lang="de-DE" sz="1200" baseline="30000" smtClean="0"/>
              <a:t>1-249</a:t>
            </a:r>
            <a:r>
              <a:rPr lang="de-DE" sz="1200" smtClean="0"/>
              <a:t> segmental </a:t>
            </a:r>
            <a:r>
              <a:rPr lang="de-DE" sz="1200"/>
              <a:t>shuffle (clones </a:t>
            </a:r>
            <a:r>
              <a:rPr lang="de-DE" sz="1200" smtClean="0"/>
              <a:t>AS1-AS6)</a:t>
            </a:r>
          </a:p>
        </p:txBody>
      </p:sp>
      <p:pic>
        <p:nvPicPr>
          <p:cNvPr id="13" name="Bildplatzhalter 19"/>
          <p:cNvPicPr>
            <a:picLocks noChangeAspect="1"/>
          </p:cNvPicPr>
          <p:nvPr/>
        </p:nvPicPr>
        <p:blipFill rotWithShape="1">
          <a:blip r:embed="rId3" cstate="print">
            <a:extLst>
              <a:ext uri="{28A0092B-C50C-407E-A947-70E740481C1C}">
                <a14:useLocalDpi xmlns:a14="http://schemas.microsoft.com/office/drawing/2010/main" val="0"/>
              </a:ext>
            </a:extLst>
          </a:blip>
          <a:srcRect l="24972" t="20181" r="24546" b="21429"/>
          <a:stretch/>
        </p:blipFill>
        <p:spPr>
          <a:xfrm>
            <a:off x="672508" y="4249285"/>
            <a:ext cx="2420617" cy="2242458"/>
          </a:xfrm>
          <a:prstGeom prst="rect">
            <a:avLst/>
          </a:prstGeom>
        </p:spPr>
      </p:pic>
      <p:graphicFrame>
        <p:nvGraphicFramePr>
          <p:cNvPr id="14" name="Tabelle 5">
            <a:extLst>
              <a:ext uri="{FF2B5EF4-FFF2-40B4-BE49-F238E27FC236}">
                <a16:creationId xmlns:a16="http://schemas.microsoft.com/office/drawing/2014/main" id="{0E512995-BDAC-C94C-8CC1-F9B7C582DB86}"/>
              </a:ext>
            </a:extLst>
          </p:cNvPr>
          <p:cNvGraphicFramePr>
            <a:graphicFrameLocks noGrp="1"/>
          </p:cNvGraphicFramePr>
          <p:nvPr>
            <p:extLst>
              <p:ext uri="{D42A27DB-BD31-4B8C-83A1-F6EECF244321}">
                <p14:modId xmlns:p14="http://schemas.microsoft.com/office/powerpoint/2010/main" val="3295254085"/>
              </p:ext>
            </p:extLst>
          </p:nvPr>
        </p:nvGraphicFramePr>
        <p:xfrm>
          <a:off x="541481" y="3148838"/>
          <a:ext cx="3767358" cy="682116"/>
        </p:xfrm>
        <a:graphic>
          <a:graphicData uri="http://schemas.openxmlformats.org/drawingml/2006/table">
            <a:tbl>
              <a:tblPr firstRow="1" bandRow="1">
                <a:tableStyleId>{5940675A-B579-460E-94D1-54222C63F5DA}</a:tableStyleId>
              </a:tblPr>
              <a:tblGrid>
                <a:gridCol w="1375440">
                  <a:extLst>
                    <a:ext uri="{9D8B030D-6E8A-4147-A177-3AD203B41FA5}">
                      <a16:colId xmlns:a16="http://schemas.microsoft.com/office/drawing/2014/main" val="2481558110"/>
                    </a:ext>
                  </a:extLst>
                </a:gridCol>
                <a:gridCol w="912132">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anose="020B0604020202020204" pitchFamily="34" charset="0"/>
                          <a:cs typeface="Helvetica" panose="020B0604020202020204" pitchFamily="34" charset="0"/>
                        </a:rPr>
                        <a:t>Construct</a:t>
                      </a:r>
                      <a:r>
                        <a:rPr lang="de-DE" sz="800" dirty="0">
                          <a:latin typeface="Helvetica" panose="020B0604020202020204" pitchFamily="34" charset="0"/>
                          <a:cs typeface="Helvetica" panose="020B0604020202020204" pitchFamily="34"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anose="020B0604020202020204" pitchFamily="34" charset="0"/>
                          <a:cs typeface="Helvetica" panose="020B0604020202020204" pitchFamily="34" charset="0"/>
                        </a:rPr>
                        <a:t>Result</a:t>
                      </a:r>
                      <a:r>
                        <a:rPr lang="de-DE" sz="800">
                          <a:latin typeface="Helvetica" panose="020B0604020202020204" pitchFamily="34" charset="0"/>
                          <a:cs typeface="Helvetica" panose="020B0604020202020204" pitchFamily="34" charset="0"/>
                        </a:rPr>
                        <a:t> </a:t>
                      </a:r>
                      <a:r>
                        <a:rPr lang="de-DE" sz="800" err="1">
                          <a:latin typeface="Helvetica" panose="020B0604020202020204" pitchFamily="34" charset="0"/>
                          <a:cs typeface="Helvetica" panose="020B0604020202020204" pitchFamily="34" charset="0"/>
                        </a:rPr>
                        <a:t>regarding</a:t>
                      </a:r>
                      <a:r>
                        <a:rPr lang="de-DE" sz="800">
                          <a:latin typeface="Helvetica" panose="020B0604020202020204" pitchFamily="34" charset="0"/>
                          <a:cs typeface="Helvetica" panose="020B0604020202020204" pitchFamily="34" charset="0"/>
                        </a:rPr>
                        <a:t> </a:t>
                      </a:r>
                      <a:r>
                        <a:rPr lang="de-DE" sz="800" err="1">
                          <a:latin typeface="Helvetica" panose="020B0604020202020204" pitchFamily="34" charset="0"/>
                          <a:cs typeface="Helvetica" panose="020B0604020202020204" pitchFamily="34" charset="0"/>
                        </a:rPr>
                        <a:t>viability</a:t>
                      </a:r>
                      <a:r>
                        <a:rPr lang="de-DE" sz="800">
                          <a:latin typeface="Helvetica" panose="020B0604020202020204" pitchFamily="34" charset="0"/>
                          <a:cs typeface="Helvetica" panose="020B0604020202020204" pitchFamily="34"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anose="020B0604020202020204" pitchFamily="34" charset="0"/>
                          <a:cs typeface="Helvetica" panose="020B0604020202020204" pitchFamily="34" charset="0"/>
                        </a:rPr>
                        <a:t>Number</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of</a:t>
                      </a:r>
                      <a:r>
                        <a:rPr lang="de-DE" sz="800" dirty="0">
                          <a:latin typeface="Helvetica" panose="020B0604020202020204" pitchFamily="34" charset="0"/>
                          <a:cs typeface="Helvetica" panose="020B0604020202020204" pitchFamily="34" charset="0"/>
                        </a:rPr>
                        <a:t> (in)</a:t>
                      </a:r>
                      <a:r>
                        <a:rPr lang="de-DE" sz="800" dirty="0" err="1">
                          <a:latin typeface="Helvetica" panose="020B0604020202020204" pitchFamily="34" charset="0"/>
                          <a:cs typeface="Helvetica" panose="020B0604020202020204" pitchFamily="34" charset="0"/>
                        </a:rPr>
                        <a:t>viable</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clones</a:t>
                      </a:r>
                      <a:r>
                        <a:rPr lang="de-DE" sz="800" dirty="0">
                          <a:latin typeface="Helvetica" panose="020B0604020202020204" pitchFamily="34" charset="0"/>
                          <a:cs typeface="Helvetica" panose="020B0604020202020204" pitchFamily="34" charset="0"/>
                        </a:rPr>
                        <a:t> / total </a:t>
                      </a:r>
                      <a:r>
                        <a:rPr lang="de-DE" sz="800" dirty="0" err="1">
                          <a:latin typeface="Helvetica" panose="020B0604020202020204" pitchFamily="34" charset="0"/>
                          <a:cs typeface="Helvetica" panose="020B0604020202020204" pitchFamily="34" charset="0"/>
                        </a:rPr>
                        <a:t>number</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of</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clones</a:t>
                      </a:r>
                      <a:r>
                        <a:rPr lang="de-DE" sz="800" dirty="0">
                          <a:latin typeface="Helvetica" panose="020B0604020202020204" pitchFamily="34" charset="0"/>
                          <a:cs typeface="Helvetica" panose="020B0604020202020204" pitchFamily="34"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213488">
                <a:tc>
                  <a:txBody>
                    <a:bodyPr/>
                    <a:lstStyle/>
                    <a:p>
                      <a:r>
                        <a:rPr lang="de-DE" sz="800" smtClean="0">
                          <a:latin typeface="Helvetica" panose="020B0604020202020204" pitchFamily="34" charset="0"/>
                          <a:cs typeface="Helvetica" panose="020B0604020202020204" pitchFamily="34" charset="0"/>
                        </a:rPr>
                        <a:t>Pho4</a:t>
                      </a:r>
                      <a:r>
                        <a:rPr lang="de-DE" sz="800" baseline="30000" smtClean="0">
                          <a:latin typeface="Helvetica" panose="020B0604020202020204" pitchFamily="34" charset="0"/>
                          <a:cs typeface="Helvetica" panose="020B0604020202020204" pitchFamily="34" charset="0"/>
                        </a:rPr>
                        <a:t>1-249</a:t>
                      </a:r>
                      <a:r>
                        <a:rPr lang="de-DE" sz="800" smtClean="0">
                          <a:latin typeface="Helvetica" panose="020B0604020202020204" pitchFamily="34" charset="0"/>
                          <a:cs typeface="Helvetica" panose="020B0604020202020204" pitchFamily="34" charset="0"/>
                        </a:rPr>
                        <a:t> segmental shuffle </a:t>
                      </a:r>
                      <a:endParaRPr lang="de-DE" sz="800" dirty="0">
                        <a:latin typeface="Helvetica" panose="020B0604020202020204" pitchFamily="34" charset="0"/>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smtClean="0">
                          <a:latin typeface="Helvetica" panose="020B0604020202020204" pitchFamily="34" charset="0"/>
                          <a:cs typeface="Helvetica" panose="020B0604020202020204" pitchFamily="34" charset="0"/>
                        </a:rPr>
                        <a:t>inviable</a:t>
                      </a:r>
                      <a:endParaRPr lang="de-DE" sz="800" dirty="0">
                        <a:latin typeface="Helvetica" panose="020B0604020202020204" pitchFamily="34" charset="0"/>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anose="020B0604020202020204" pitchFamily="34" charset="0"/>
                          <a:ea typeface="+mn-ea"/>
                          <a:cs typeface="Helvetica" panose="020B0604020202020204" pitchFamily="34" charset="0"/>
                        </a:rPr>
                        <a:t>6</a:t>
                      </a:r>
                      <a:r>
                        <a:rPr lang="de-DE" sz="800" kern="1200" smtClean="0">
                          <a:solidFill>
                            <a:schemeClr val="tx1"/>
                          </a:solidFill>
                          <a:latin typeface="Helvetica" panose="020B0604020202020204" pitchFamily="34" charset="0"/>
                          <a:ea typeface="+mn-ea"/>
                          <a:cs typeface="Helvetica" panose="020B0604020202020204" pitchFamily="34" charset="0"/>
                        </a:rPr>
                        <a:t> </a:t>
                      </a:r>
                      <a:r>
                        <a:rPr lang="de-DE" sz="800" kern="1200" dirty="0" smtClean="0">
                          <a:solidFill>
                            <a:schemeClr val="tx1"/>
                          </a:solidFill>
                          <a:latin typeface="Helvetica" panose="020B0604020202020204" pitchFamily="34" charset="0"/>
                          <a:ea typeface="+mn-ea"/>
                          <a:cs typeface="Helvetica" panose="020B0604020202020204" pitchFamily="34" charset="0"/>
                        </a:rPr>
                        <a:t>out </a:t>
                      </a:r>
                      <a:r>
                        <a:rPr lang="de-DE" sz="800" kern="1200" smtClean="0">
                          <a:solidFill>
                            <a:schemeClr val="tx1"/>
                          </a:solidFill>
                          <a:latin typeface="Helvetica" panose="020B0604020202020204" pitchFamily="34" charset="0"/>
                          <a:ea typeface="+mn-ea"/>
                          <a:cs typeface="Helvetica" panose="020B0604020202020204" pitchFamily="34" charset="0"/>
                        </a:rPr>
                        <a:t>of 6</a:t>
                      </a:r>
                      <a:endParaRPr lang="de-DE" sz="800" kern="1200" dirty="0">
                        <a:solidFill>
                          <a:schemeClr val="tx1"/>
                        </a:solidFill>
                        <a:latin typeface="Helvetica" panose="020B0604020202020204" pitchFamily="34" charset="0"/>
                        <a:ea typeface="+mn-ea"/>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r>
                        <a:rPr lang="de-DE" sz="800" smtClean="0">
                          <a:solidFill>
                            <a:srgbClr val="48B0F0"/>
                          </a:solidFill>
                          <a:latin typeface="Helvetica" panose="020B0604020202020204" pitchFamily="34" charset="0"/>
                          <a:cs typeface="Helvetica" panose="020B0604020202020204" pitchFamily="34" charset="0"/>
                        </a:rPr>
                        <a:t>Sup35</a:t>
                      </a:r>
                      <a:r>
                        <a:rPr lang="de-DE" sz="800" baseline="30000" smtClean="0">
                          <a:solidFill>
                            <a:srgbClr val="48B0F0"/>
                          </a:solidFill>
                          <a:latin typeface="Helvetica" panose="020B0604020202020204" pitchFamily="34" charset="0"/>
                          <a:cs typeface="Helvetica" panose="020B0604020202020204" pitchFamily="34" charset="0"/>
                        </a:rPr>
                        <a:t>1-131</a:t>
                      </a:r>
                      <a:r>
                        <a:rPr lang="de-DE" sz="800" baseline="0" smtClean="0">
                          <a:solidFill>
                            <a:srgbClr val="48B0F0"/>
                          </a:solidFill>
                          <a:latin typeface="Helvetica" panose="020B0604020202020204" pitchFamily="34" charset="0"/>
                          <a:cs typeface="Helvetica" panose="020B0604020202020204" pitchFamily="34" charset="0"/>
                        </a:rPr>
                        <a:t> +</a:t>
                      </a:r>
                      <a:r>
                        <a:rPr lang="de-DE" sz="800" smtClean="0">
                          <a:solidFill>
                            <a:srgbClr val="48B0F0"/>
                          </a:solidFill>
                          <a:latin typeface="Helvetica" panose="020B0604020202020204" pitchFamily="34" charset="0"/>
                          <a:cs typeface="Helvetica" panose="020B0604020202020204" pitchFamily="34" charset="0"/>
                        </a:rPr>
                        <a:t> EM</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anose="020B0604020202020204" pitchFamily="34" charset="0"/>
                          <a:cs typeface="Helvetica" panose="020B0604020202020204" pitchFamily="34" charset="0"/>
                        </a:rPr>
                        <a:t>viable</a:t>
                      </a:r>
                      <a:endParaRPr lang="de-DE" sz="800" dirty="0">
                        <a:latin typeface="Helvetica" panose="020B0604020202020204" pitchFamily="34" charset="0"/>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anose="020B0604020202020204" pitchFamily="34" charset="0"/>
                          <a:ea typeface="+mn-ea"/>
                          <a:cs typeface="Helvetica" panose="020B0604020202020204" pitchFamily="34" charset="0"/>
                        </a:rPr>
                        <a:t>5</a:t>
                      </a:r>
                      <a:r>
                        <a:rPr lang="de-DE" sz="800" kern="1200" smtClean="0">
                          <a:solidFill>
                            <a:schemeClr val="tx1"/>
                          </a:solidFill>
                          <a:latin typeface="Helvetica" panose="020B0604020202020204" pitchFamily="34" charset="0"/>
                          <a:ea typeface="+mn-ea"/>
                          <a:cs typeface="Helvetica" panose="020B0604020202020204" pitchFamily="34" charset="0"/>
                        </a:rPr>
                        <a:t> </a:t>
                      </a:r>
                      <a:r>
                        <a:rPr lang="de-DE" sz="800" kern="1200" dirty="0">
                          <a:solidFill>
                            <a:schemeClr val="tx1"/>
                          </a:solidFill>
                          <a:latin typeface="Helvetica" panose="020B0604020202020204" pitchFamily="34" charset="0"/>
                          <a:ea typeface="+mn-ea"/>
                          <a:cs typeface="Helvetica" panose="020B0604020202020204" pitchFamily="34" charset="0"/>
                        </a:rPr>
                        <a:t>out </a:t>
                      </a:r>
                      <a:r>
                        <a:rPr lang="de-DE" sz="800" kern="1200">
                          <a:solidFill>
                            <a:schemeClr val="tx1"/>
                          </a:solidFill>
                          <a:latin typeface="Helvetica" panose="020B0604020202020204" pitchFamily="34" charset="0"/>
                          <a:ea typeface="+mn-ea"/>
                          <a:cs typeface="Helvetica" panose="020B0604020202020204" pitchFamily="34" charset="0"/>
                        </a:rPr>
                        <a:t>of </a:t>
                      </a:r>
                      <a:r>
                        <a:rPr lang="de-DE" sz="800" kern="1200" smtClean="0">
                          <a:solidFill>
                            <a:schemeClr val="tx1"/>
                          </a:solidFill>
                          <a:latin typeface="Helvetica" panose="020B0604020202020204" pitchFamily="34" charset="0"/>
                          <a:ea typeface="+mn-ea"/>
                          <a:cs typeface="Helvetica" panose="020B0604020202020204" pitchFamily="34" charset="0"/>
                        </a:rPr>
                        <a:t>6</a:t>
                      </a:r>
                      <a:endParaRPr lang="de-DE" sz="800" kern="1200" dirty="0">
                        <a:solidFill>
                          <a:schemeClr val="tx1"/>
                        </a:solidFill>
                        <a:latin typeface="Helvetica" panose="020B0604020202020204" pitchFamily="34" charset="0"/>
                        <a:ea typeface="+mn-ea"/>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2805665"/>
                  </a:ext>
                </a:extLst>
              </a:tr>
            </a:tbl>
          </a:graphicData>
        </a:graphic>
      </p:graphicFrame>
      <p:sp>
        <p:nvSpPr>
          <p:cNvPr id="15" name="Rechteck 14">
            <a:extLst>
              <a:ext uri="{FF2B5EF4-FFF2-40B4-BE49-F238E27FC236}">
                <a16:creationId xmlns:a16="http://schemas.microsoft.com/office/drawing/2014/main" id="{87C86CDB-42EE-A749-86B1-BCDC6C687BBA}"/>
              </a:ext>
            </a:extLst>
          </p:cNvPr>
          <p:cNvSpPr/>
          <p:nvPr/>
        </p:nvSpPr>
        <p:spPr>
          <a:xfrm>
            <a:off x="672508" y="2805830"/>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18" name="Textfeld 17"/>
          <p:cNvSpPr txBox="1"/>
          <p:nvPr/>
        </p:nvSpPr>
        <p:spPr>
          <a:xfrm>
            <a:off x="3086201" y="6138076"/>
            <a:ext cx="1351588" cy="276999"/>
          </a:xfrm>
          <a:prstGeom prst="rect">
            <a:avLst/>
          </a:prstGeom>
          <a:noFill/>
        </p:spPr>
        <p:txBody>
          <a:bodyPr wrap="none" rtlCol="0">
            <a:spAutoFit/>
          </a:bodyPr>
          <a:lstStyle/>
          <a:p>
            <a:r>
              <a:rPr lang="de-DE" sz="1200" smtClean="0">
                <a:solidFill>
                  <a:srgbClr val="48B0F0"/>
                </a:solidFill>
              </a:rPr>
              <a:t>+ control WT Abf1 </a:t>
            </a:r>
            <a:endParaRPr lang="de-DE" sz="1200">
              <a:solidFill>
                <a:srgbClr val="48B0F0"/>
              </a:solidFill>
            </a:endParaRPr>
          </a:p>
        </p:txBody>
      </p:sp>
      <p:sp>
        <p:nvSpPr>
          <p:cNvPr id="19" name="Textfeld 18"/>
          <p:cNvSpPr txBox="1"/>
          <p:nvPr/>
        </p:nvSpPr>
        <p:spPr>
          <a:xfrm>
            <a:off x="4616393" y="6138076"/>
            <a:ext cx="1648272" cy="276999"/>
          </a:xfrm>
          <a:prstGeom prst="rect">
            <a:avLst/>
          </a:prstGeom>
          <a:noFill/>
        </p:spPr>
        <p:txBody>
          <a:bodyPr wrap="none" rtlCol="0">
            <a:spAutoFit/>
          </a:bodyPr>
          <a:lstStyle/>
          <a:p>
            <a:r>
              <a:rPr lang="de-DE" sz="1200"/>
              <a:t>-</a:t>
            </a:r>
            <a:r>
              <a:rPr lang="de-DE" sz="1200" smtClean="0"/>
              <a:t> control empty pRS315</a:t>
            </a:r>
            <a:endParaRPr lang="de-DE" sz="1200"/>
          </a:p>
        </p:txBody>
      </p:sp>
      <p:cxnSp>
        <p:nvCxnSpPr>
          <p:cNvPr id="20" name="Gerader Verbinder 19"/>
          <p:cNvCxnSpPr/>
          <p:nvPr/>
        </p:nvCxnSpPr>
        <p:spPr>
          <a:xfrm>
            <a:off x="4500135" y="6124744"/>
            <a:ext cx="0" cy="3036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3" name="Tabelle 5">
            <a:extLst>
              <a:ext uri="{FF2B5EF4-FFF2-40B4-BE49-F238E27FC236}">
                <a16:creationId xmlns:a16="http://schemas.microsoft.com/office/drawing/2014/main" id="{0E512995-BDAC-C94C-8CC1-F9B7C582DB86}"/>
              </a:ext>
            </a:extLst>
          </p:cNvPr>
          <p:cNvGraphicFramePr>
            <a:graphicFrameLocks noGrp="1"/>
          </p:cNvGraphicFramePr>
          <p:nvPr>
            <p:extLst>
              <p:ext uri="{D42A27DB-BD31-4B8C-83A1-F6EECF244321}">
                <p14:modId xmlns:p14="http://schemas.microsoft.com/office/powerpoint/2010/main" val="485917938"/>
              </p:ext>
            </p:extLst>
          </p:nvPr>
        </p:nvGraphicFramePr>
        <p:xfrm>
          <a:off x="534557" y="6896506"/>
          <a:ext cx="4543134" cy="468628"/>
        </p:xfrm>
        <a:graphic>
          <a:graphicData uri="http://schemas.openxmlformats.org/drawingml/2006/table">
            <a:tbl>
              <a:tblPr firstRow="1" bandRow="1">
                <a:tableStyleId>{5940675A-B579-460E-94D1-54222C63F5DA}</a:tableStyleId>
              </a:tblPr>
              <a:tblGrid>
                <a:gridCol w="1658671">
                  <a:extLst>
                    <a:ext uri="{9D8B030D-6E8A-4147-A177-3AD203B41FA5}">
                      <a16:colId xmlns:a16="http://schemas.microsoft.com/office/drawing/2014/main" val="2481558110"/>
                    </a:ext>
                  </a:extLst>
                </a:gridCol>
                <a:gridCol w="1099959">
                  <a:extLst>
                    <a:ext uri="{9D8B030D-6E8A-4147-A177-3AD203B41FA5}">
                      <a16:colId xmlns:a16="http://schemas.microsoft.com/office/drawing/2014/main" val="3268176089"/>
                    </a:ext>
                  </a:extLst>
                </a:gridCol>
                <a:gridCol w="1784504">
                  <a:extLst>
                    <a:ext uri="{9D8B030D-6E8A-4147-A177-3AD203B41FA5}">
                      <a16:colId xmlns:a16="http://schemas.microsoft.com/office/drawing/2014/main" val="2476481709"/>
                    </a:ext>
                  </a:extLst>
                </a:gridCol>
              </a:tblGrid>
              <a:tr h="77019">
                <a:tc>
                  <a:txBody>
                    <a:bodyPr/>
                    <a:lstStyle/>
                    <a:p>
                      <a:r>
                        <a:rPr lang="de-DE" sz="800" dirty="0" err="1">
                          <a:latin typeface="Helvetica" panose="020B0604020202020204" pitchFamily="34" charset="0"/>
                          <a:cs typeface="Helvetica" panose="020B0604020202020204" pitchFamily="34" charset="0"/>
                        </a:rPr>
                        <a:t>Construct</a:t>
                      </a:r>
                      <a:r>
                        <a:rPr lang="de-DE" sz="800" dirty="0">
                          <a:latin typeface="Helvetica" panose="020B0604020202020204" pitchFamily="34" charset="0"/>
                          <a:cs typeface="Helvetica" panose="020B0604020202020204" pitchFamily="34"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anose="020B0604020202020204" pitchFamily="34" charset="0"/>
                          <a:cs typeface="Helvetica" panose="020B0604020202020204" pitchFamily="34" charset="0"/>
                        </a:rPr>
                        <a:t>Result</a:t>
                      </a:r>
                      <a:r>
                        <a:rPr lang="de-DE" sz="800">
                          <a:latin typeface="Helvetica" panose="020B0604020202020204" pitchFamily="34" charset="0"/>
                          <a:cs typeface="Helvetica" panose="020B0604020202020204" pitchFamily="34" charset="0"/>
                        </a:rPr>
                        <a:t> </a:t>
                      </a:r>
                      <a:r>
                        <a:rPr lang="de-DE" sz="800" err="1">
                          <a:latin typeface="Helvetica" panose="020B0604020202020204" pitchFamily="34" charset="0"/>
                          <a:cs typeface="Helvetica" panose="020B0604020202020204" pitchFamily="34" charset="0"/>
                        </a:rPr>
                        <a:t>regarding</a:t>
                      </a:r>
                      <a:r>
                        <a:rPr lang="de-DE" sz="800">
                          <a:latin typeface="Helvetica" panose="020B0604020202020204" pitchFamily="34" charset="0"/>
                          <a:cs typeface="Helvetica" panose="020B0604020202020204" pitchFamily="34" charset="0"/>
                        </a:rPr>
                        <a:t> </a:t>
                      </a:r>
                      <a:r>
                        <a:rPr lang="de-DE" sz="800" err="1">
                          <a:latin typeface="Helvetica" panose="020B0604020202020204" pitchFamily="34" charset="0"/>
                          <a:cs typeface="Helvetica" panose="020B0604020202020204" pitchFamily="34" charset="0"/>
                        </a:rPr>
                        <a:t>viability</a:t>
                      </a:r>
                      <a:r>
                        <a:rPr lang="de-DE" sz="800">
                          <a:latin typeface="Helvetica" panose="020B0604020202020204" pitchFamily="34" charset="0"/>
                          <a:cs typeface="Helvetica" panose="020B0604020202020204" pitchFamily="34"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anose="020B0604020202020204" pitchFamily="34" charset="0"/>
                          <a:cs typeface="Helvetica" panose="020B0604020202020204" pitchFamily="34" charset="0"/>
                        </a:rPr>
                        <a:t>Number</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of</a:t>
                      </a:r>
                      <a:r>
                        <a:rPr lang="de-DE" sz="800" dirty="0">
                          <a:latin typeface="Helvetica" panose="020B0604020202020204" pitchFamily="34" charset="0"/>
                          <a:cs typeface="Helvetica" panose="020B0604020202020204" pitchFamily="34" charset="0"/>
                        </a:rPr>
                        <a:t> (in)</a:t>
                      </a:r>
                      <a:r>
                        <a:rPr lang="de-DE" sz="800" dirty="0" err="1">
                          <a:latin typeface="Helvetica" panose="020B0604020202020204" pitchFamily="34" charset="0"/>
                          <a:cs typeface="Helvetica" panose="020B0604020202020204" pitchFamily="34" charset="0"/>
                        </a:rPr>
                        <a:t>viable</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clones</a:t>
                      </a:r>
                      <a:r>
                        <a:rPr lang="de-DE" sz="800" dirty="0">
                          <a:latin typeface="Helvetica" panose="020B0604020202020204" pitchFamily="34" charset="0"/>
                          <a:cs typeface="Helvetica" panose="020B0604020202020204" pitchFamily="34" charset="0"/>
                        </a:rPr>
                        <a:t> / total </a:t>
                      </a:r>
                      <a:r>
                        <a:rPr lang="de-DE" sz="800" dirty="0" err="1">
                          <a:latin typeface="Helvetica" panose="020B0604020202020204" pitchFamily="34" charset="0"/>
                          <a:cs typeface="Helvetica" panose="020B0604020202020204" pitchFamily="34" charset="0"/>
                        </a:rPr>
                        <a:t>number</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of</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clones</a:t>
                      </a:r>
                      <a:r>
                        <a:rPr lang="de-DE" sz="800" dirty="0">
                          <a:latin typeface="Helvetica" panose="020B0604020202020204" pitchFamily="34" charset="0"/>
                          <a:cs typeface="Helvetica" panose="020B0604020202020204" pitchFamily="34"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solidFill>
                            <a:srgbClr val="48B0F0"/>
                          </a:solidFill>
                          <a:latin typeface="Helvetica" panose="020B0604020202020204" pitchFamily="34" charset="0"/>
                          <a:cs typeface="Helvetica" panose="020B0604020202020204" pitchFamily="34" charset="0"/>
                        </a:rPr>
                        <a:t>FUS</a:t>
                      </a:r>
                      <a:r>
                        <a:rPr lang="de-DE" sz="800" baseline="30000" smtClean="0">
                          <a:solidFill>
                            <a:srgbClr val="48B0F0"/>
                          </a:solidFill>
                          <a:latin typeface="Helvetica" panose="020B0604020202020204" pitchFamily="34" charset="0"/>
                          <a:cs typeface="Helvetica" panose="020B0604020202020204" pitchFamily="34" charset="0"/>
                        </a:rPr>
                        <a:t>1-163</a:t>
                      </a:r>
                      <a:r>
                        <a:rPr lang="de-DE" sz="800" smtClean="0">
                          <a:solidFill>
                            <a:srgbClr val="48B0F0"/>
                          </a:solidFill>
                          <a:latin typeface="Helvetica" panose="020B0604020202020204" pitchFamily="34" charset="0"/>
                          <a:cs typeface="Helvetica" panose="020B0604020202020204" pitchFamily="34" charset="0"/>
                        </a:rPr>
                        <a:t>12E Gal4</a:t>
                      </a:r>
                      <a:r>
                        <a:rPr lang="de-DE" sz="800" baseline="30000" smtClean="0">
                          <a:solidFill>
                            <a:srgbClr val="48B0F0"/>
                          </a:solidFill>
                          <a:latin typeface="Helvetica" panose="020B0604020202020204" pitchFamily="34" charset="0"/>
                          <a:cs typeface="Helvetica" panose="020B0604020202020204" pitchFamily="34" charset="0"/>
                        </a:rPr>
                        <a:t>G4</a:t>
                      </a:r>
                      <a:r>
                        <a:rPr lang="de-DE" sz="800" smtClean="0">
                          <a:solidFill>
                            <a:srgbClr val="48B0F0"/>
                          </a:solidFill>
                          <a:latin typeface="Helvetica" panose="020B0604020202020204" pitchFamily="34" charset="0"/>
                          <a:cs typeface="Helvetica" panose="020B0604020202020204" pitchFamily="34" charset="0"/>
                        </a:rPr>
                        <a:t> distr. II </a:t>
                      </a:r>
                      <a:endParaRPr lang="de-DE" sz="800" dirty="0">
                        <a:solidFill>
                          <a:srgbClr val="48B0F0"/>
                        </a:solidFill>
                        <a:latin typeface="Helvetica" panose="020B0604020202020204" pitchFamily="34" charset="0"/>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smtClean="0">
                          <a:latin typeface="Helvetica" panose="020B0604020202020204" pitchFamily="34" charset="0"/>
                          <a:cs typeface="Helvetica" panose="020B0604020202020204" pitchFamily="34" charset="0"/>
                        </a:rPr>
                        <a:t>viable</a:t>
                      </a:r>
                      <a:endParaRPr lang="de-DE" sz="800" dirty="0">
                        <a:latin typeface="Helvetica" panose="020B0604020202020204" pitchFamily="34" charset="0"/>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anose="020B0604020202020204" pitchFamily="34" charset="0"/>
                          <a:ea typeface="+mn-ea"/>
                          <a:cs typeface="Helvetica" panose="020B0604020202020204" pitchFamily="34" charset="0"/>
                        </a:rPr>
                        <a:t>6</a:t>
                      </a:r>
                      <a:r>
                        <a:rPr lang="de-DE" sz="800" kern="1200" smtClean="0">
                          <a:solidFill>
                            <a:schemeClr val="tx1"/>
                          </a:solidFill>
                          <a:latin typeface="Helvetica" panose="020B0604020202020204" pitchFamily="34" charset="0"/>
                          <a:ea typeface="+mn-ea"/>
                          <a:cs typeface="Helvetica" panose="020B0604020202020204" pitchFamily="34" charset="0"/>
                        </a:rPr>
                        <a:t> </a:t>
                      </a:r>
                      <a:r>
                        <a:rPr lang="de-DE" sz="800" kern="1200" dirty="0" smtClean="0">
                          <a:solidFill>
                            <a:schemeClr val="tx1"/>
                          </a:solidFill>
                          <a:latin typeface="Helvetica" panose="020B0604020202020204" pitchFamily="34" charset="0"/>
                          <a:ea typeface="+mn-ea"/>
                          <a:cs typeface="Helvetica" panose="020B0604020202020204" pitchFamily="34" charset="0"/>
                        </a:rPr>
                        <a:t>out </a:t>
                      </a:r>
                      <a:r>
                        <a:rPr lang="de-DE" sz="800" kern="1200" smtClean="0">
                          <a:solidFill>
                            <a:schemeClr val="tx1"/>
                          </a:solidFill>
                          <a:latin typeface="Helvetica" panose="020B0604020202020204" pitchFamily="34" charset="0"/>
                          <a:ea typeface="+mn-ea"/>
                          <a:cs typeface="Helvetica" panose="020B0604020202020204" pitchFamily="34" charset="0"/>
                        </a:rPr>
                        <a:t>of 6</a:t>
                      </a:r>
                      <a:endParaRPr lang="de-DE" sz="800" kern="1200" dirty="0">
                        <a:solidFill>
                          <a:schemeClr val="tx1"/>
                        </a:solidFill>
                        <a:latin typeface="Helvetica" panose="020B0604020202020204" pitchFamily="34" charset="0"/>
                        <a:ea typeface="+mn-ea"/>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sp>
        <p:nvSpPr>
          <p:cNvPr id="24" name="Rechteck 23">
            <a:extLst>
              <a:ext uri="{FF2B5EF4-FFF2-40B4-BE49-F238E27FC236}">
                <a16:creationId xmlns:a16="http://schemas.microsoft.com/office/drawing/2014/main" id="{87C86CDB-42EE-A749-86B1-BCDC6C687BBA}"/>
              </a:ext>
            </a:extLst>
          </p:cNvPr>
          <p:cNvSpPr/>
          <p:nvPr/>
        </p:nvSpPr>
        <p:spPr>
          <a:xfrm>
            <a:off x="665584" y="6553498"/>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28" name="Textfeld 27"/>
          <p:cNvSpPr txBox="1"/>
          <p:nvPr/>
        </p:nvSpPr>
        <p:spPr>
          <a:xfrm>
            <a:off x="3384618" y="4488770"/>
            <a:ext cx="2980752" cy="276999"/>
          </a:xfrm>
          <a:prstGeom prst="rect">
            <a:avLst/>
          </a:prstGeom>
          <a:noFill/>
        </p:spPr>
        <p:txBody>
          <a:bodyPr wrap="none" rtlCol="0">
            <a:spAutoFit/>
          </a:bodyPr>
          <a:lstStyle/>
          <a:p>
            <a:r>
              <a:rPr lang="de-DE" sz="1200" smtClean="0">
                <a:solidFill>
                  <a:srgbClr val="48B0F0"/>
                </a:solidFill>
              </a:rPr>
              <a:t>FUS</a:t>
            </a:r>
            <a:r>
              <a:rPr lang="de-DE" sz="1200" baseline="30000" smtClean="0">
                <a:solidFill>
                  <a:srgbClr val="48B0F0"/>
                </a:solidFill>
              </a:rPr>
              <a:t>1-163</a:t>
            </a:r>
            <a:r>
              <a:rPr lang="de-DE" sz="1200" smtClean="0">
                <a:solidFill>
                  <a:srgbClr val="48B0F0"/>
                </a:solidFill>
              </a:rPr>
              <a:t>12E + Gal4</a:t>
            </a:r>
            <a:r>
              <a:rPr lang="de-DE" sz="1200" baseline="30000" smtClean="0">
                <a:solidFill>
                  <a:srgbClr val="48B0F0"/>
                </a:solidFill>
              </a:rPr>
              <a:t>G4</a:t>
            </a:r>
            <a:r>
              <a:rPr lang="de-DE" sz="1200" smtClean="0">
                <a:solidFill>
                  <a:srgbClr val="48B0F0"/>
                </a:solidFill>
              </a:rPr>
              <a:t> distr. II (clones AS1-AS6)</a:t>
            </a:r>
          </a:p>
        </p:txBody>
      </p:sp>
      <p:sp>
        <p:nvSpPr>
          <p:cNvPr id="29" name="Textfeld 28"/>
          <p:cNvSpPr txBox="1"/>
          <p:nvPr/>
        </p:nvSpPr>
        <p:spPr>
          <a:xfrm>
            <a:off x="1962268" y="4313700"/>
            <a:ext cx="423514" cy="276999"/>
          </a:xfrm>
          <a:prstGeom prst="rect">
            <a:avLst/>
          </a:prstGeom>
          <a:noFill/>
        </p:spPr>
        <p:txBody>
          <a:bodyPr wrap="none" rtlCol="0">
            <a:spAutoFit/>
          </a:bodyPr>
          <a:lstStyle/>
          <a:p>
            <a:r>
              <a:rPr lang="de-DE" sz="1200" smtClean="0">
                <a:solidFill>
                  <a:schemeClr val="bg1"/>
                </a:solidFill>
              </a:rPr>
              <a:t>AS1</a:t>
            </a:r>
            <a:endParaRPr lang="de-DE" sz="1200">
              <a:solidFill>
                <a:schemeClr val="bg1"/>
              </a:solidFill>
            </a:endParaRPr>
          </a:p>
        </p:txBody>
      </p:sp>
      <p:sp>
        <p:nvSpPr>
          <p:cNvPr id="32" name="Textfeld 31"/>
          <p:cNvSpPr txBox="1"/>
          <p:nvPr/>
        </p:nvSpPr>
        <p:spPr>
          <a:xfrm>
            <a:off x="2554221" y="4462531"/>
            <a:ext cx="423514" cy="276999"/>
          </a:xfrm>
          <a:prstGeom prst="rect">
            <a:avLst/>
          </a:prstGeom>
          <a:noFill/>
        </p:spPr>
        <p:txBody>
          <a:bodyPr wrap="none" rtlCol="0">
            <a:spAutoFit/>
          </a:bodyPr>
          <a:lstStyle/>
          <a:p>
            <a:r>
              <a:rPr lang="de-DE" sz="1200" smtClean="0">
                <a:solidFill>
                  <a:schemeClr val="bg1"/>
                </a:solidFill>
              </a:rPr>
              <a:t>AS2</a:t>
            </a:r>
            <a:endParaRPr lang="de-DE" sz="1200">
              <a:solidFill>
                <a:schemeClr val="bg1"/>
              </a:solidFill>
            </a:endParaRPr>
          </a:p>
        </p:txBody>
      </p:sp>
      <p:sp>
        <p:nvSpPr>
          <p:cNvPr id="33" name="Textfeld 32"/>
          <p:cNvSpPr txBox="1"/>
          <p:nvPr/>
        </p:nvSpPr>
        <p:spPr>
          <a:xfrm>
            <a:off x="866620" y="4462531"/>
            <a:ext cx="423514" cy="276999"/>
          </a:xfrm>
          <a:prstGeom prst="rect">
            <a:avLst/>
          </a:prstGeom>
          <a:noFill/>
        </p:spPr>
        <p:txBody>
          <a:bodyPr wrap="none" rtlCol="0">
            <a:spAutoFit/>
          </a:bodyPr>
          <a:lstStyle/>
          <a:p>
            <a:r>
              <a:rPr lang="de-DE" sz="1200" smtClean="0">
                <a:solidFill>
                  <a:schemeClr val="bg1"/>
                </a:solidFill>
              </a:rPr>
              <a:t>AS6</a:t>
            </a:r>
            <a:endParaRPr lang="de-DE" sz="1200">
              <a:solidFill>
                <a:schemeClr val="bg1"/>
              </a:solidFill>
            </a:endParaRPr>
          </a:p>
        </p:txBody>
      </p:sp>
      <p:sp>
        <p:nvSpPr>
          <p:cNvPr id="37" name="Textfeld 36"/>
          <p:cNvSpPr txBox="1"/>
          <p:nvPr/>
        </p:nvSpPr>
        <p:spPr>
          <a:xfrm>
            <a:off x="2085815" y="4462531"/>
            <a:ext cx="423514" cy="276999"/>
          </a:xfrm>
          <a:prstGeom prst="rect">
            <a:avLst/>
          </a:prstGeom>
          <a:noFill/>
        </p:spPr>
        <p:txBody>
          <a:bodyPr wrap="none" rtlCol="0">
            <a:spAutoFit/>
          </a:bodyPr>
          <a:lstStyle/>
          <a:p>
            <a:r>
              <a:rPr lang="de-DE" sz="1200" smtClean="0">
                <a:solidFill>
                  <a:schemeClr val="bg1"/>
                </a:solidFill>
              </a:rPr>
              <a:t>AS3</a:t>
            </a:r>
            <a:endParaRPr lang="de-DE" sz="1200">
              <a:solidFill>
                <a:schemeClr val="bg1"/>
              </a:solidFill>
            </a:endParaRPr>
          </a:p>
        </p:txBody>
      </p:sp>
      <p:sp>
        <p:nvSpPr>
          <p:cNvPr id="38" name="Textfeld 37"/>
          <p:cNvSpPr txBox="1"/>
          <p:nvPr/>
        </p:nvSpPr>
        <p:spPr>
          <a:xfrm>
            <a:off x="1785720" y="4462531"/>
            <a:ext cx="423514" cy="276999"/>
          </a:xfrm>
          <a:prstGeom prst="rect">
            <a:avLst/>
          </a:prstGeom>
          <a:noFill/>
        </p:spPr>
        <p:txBody>
          <a:bodyPr wrap="none" rtlCol="0">
            <a:spAutoFit/>
          </a:bodyPr>
          <a:lstStyle/>
          <a:p>
            <a:r>
              <a:rPr lang="de-DE" sz="1200" smtClean="0">
                <a:solidFill>
                  <a:schemeClr val="bg1"/>
                </a:solidFill>
              </a:rPr>
              <a:t>AS4</a:t>
            </a:r>
            <a:endParaRPr lang="de-DE" sz="1200">
              <a:solidFill>
                <a:schemeClr val="bg1"/>
              </a:solidFill>
            </a:endParaRPr>
          </a:p>
        </p:txBody>
      </p:sp>
      <p:sp>
        <p:nvSpPr>
          <p:cNvPr id="39" name="Textfeld 38"/>
          <p:cNvSpPr txBox="1"/>
          <p:nvPr/>
        </p:nvSpPr>
        <p:spPr>
          <a:xfrm>
            <a:off x="1339760" y="4462531"/>
            <a:ext cx="423514" cy="276999"/>
          </a:xfrm>
          <a:prstGeom prst="rect">
            <a:avLst/>
          </a:prstGeom>
          <a:noFill/>
        </p:spPr>
        <p:txBody>
          <a:bodyPr wrap="none" rtlCol="0">
            <a:spAutoFit/>
          </a:bodyPr>
          <a:lstStyle/>
          <a:p>
            <a:r>
              <a:rPr lang="de-DE" sz="1200" smtClean="0">
                <a:solidFill>
                  <a:schemeClr val="bg1"/>
                </a:solidFill>
              </a:rPr>
              <a:t>AS5</a:t>
            </a:r>
            <a:endParaRPr lang="de-DE" sz="1200">
              <a:solidFill>
                <a:schemeClr val="bg1"/>
              </a:solidFill>
            </a:endParaRPr>
          </a:p>
        </p:txBody>
      </p:sp>
      <p:cxnSp>
        <p:nvCxnSpPr>
          <p:cNvPr id="11" name="Gerader Verbinder 10"/>
          <p:cNvCxnSpPr/>
          <p:nvPr/>
        </p:nvCxnSpPr>
        <p:spPr>
          <a:xfrm>
            <a:off x="3321050" y="1557869"/>
            <a:ext cx="0" cy="343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r Verbinder 61"/>
          <p:cNvCxnSpPr/>
          <p:nvPr/>
        </p:nvCxnSpPr>
        <p:spPr>
          <a:xfrm>
            <a:off x="3321046" y="1964272"/>
            <a:ext cx="0" cy="343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r Verbinder 65"/>
          <p:cNvCxnSpPr/>
          <p:nvPr/>
        </p:nvCxnSpPr>
        <p:spPr>
          <a:xfrm>
            <a:off x="3321041" y="4313700"/>
            <a:ext cx="4" cy="6271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feld 67"/>
          <p:cNvSpPr txBox="1"/>
          <p:nvPr/>
        </p:nvSpPr>
        <p:spPr>
          <a:xfrm>
            <a:off x="2680920" y="1757151"/>
            <a:ext cx="423514" cy="276999"/>
          </a:xfrm>
          <a:prstGeom prst="rect">
            <a:avLst/>
          </a:prstGeom>
          <a:noFill/>
        </p:spPr>
        <p:txBody>
          <a:bodyPr wrap="none" rtlCol="0">
            <a:spAutoFit/>
          </a:bodyPr>
          <a:lstStyle/>
          <a:p>
            <a:r>
              <a:rPr lang="de-DE" sz="1200" smtClean="0">
                <a:solidFill>
                  <a:schemeClr val="bg1"/>
                </a:solidFill>
              </a:rPr>
              <a:t>AS1</a:t>
            </a:r>
            <a:endParaRPr lang="de-DE" sz="1200">
              <a:solidFill>
                <a:schemeClr val="bg1"/>
              </a:solidFill>
            </a:endParaRPr>
          </a:p>
        </p:txBody>
      </p:sp>
      <p:sp>
        <p:nvSpPr>
          <p:cNvPr id="69" name="Textfeld 68"/>
          <p:cNvSpPr txBox="1"/>
          <p:nvPr/>
        </p:nvSpPr>
        <p:spPr>
          <a:xfrm>
            <a:off x="1183291" y="1757151"/>
            <a:ext cx="423514" cy="276999"/>
          </a:xfrm>
          <a:prstGeom prst="rect">
            <a:avLst/>
          </a:prstGeom>
          <a:noFill/>
        </p:spPr>
        <p:txBody>
          <a:bodyPr wrap="none" rtlCol="0">
            <a:spAutoFit/>
          </a:bodyPr>
          <a:lstStyle/>
          <a:p>
            <a:r>
              <a:rPr lang="de-DE" sz="1200" smtClean="0">
                <a:solidFill>
                  <a:schemeClr val="bg1"/>
                </a:solidFill>
              </a:rPr>
              <a:t>AS5</a:t>
            </a:r>
            <a:endParaRPr lang="de-DE" sz="1200">
              <a:solidFill>
                <a:schemeClr val="bg1"/>
              </a:solidFill>
            </a:endParaRPr>
          </a:p>
        </p:txBody>
      </p:sp>
      <p:sp>
        <p:nvSpPr>
          <p:cNvPr id="70" name="Textfeld 69"/>
          <p:cNvSpPr txBox="1"/>
          <p:nvPr/>
        </p:nvSpPr>
        <p:spPr>
          <a:xfrm>
            <a:off x="2257406" y="1757151"/>
            <a:ext cx="423514" cy="276999"/>
          </a:xfrm>
          <a:prstGeom prst="rect">
            <a:avLst/>
          </a:prstGeom>
          <a:noFill/>
        </p:spPr>
        <p:txBody>
          <a:bodyPr wrap="none" rtlCol="0">
            <a:spAutoFit/>
          </a:bodyPr>
          <a:lstStyle/>
          <a:p>
            <a:r>
              <a:rPr lang="de-DE" sz="1200" smtClean="0">
                <a:solidFill>
                  <a:schemeClr val="bg1"/>
                </a:solidFill>
              </a:rPr>
              <a:t>AS2</a:t>
            </a:r>
            <a:endParaRPr lang="de-DE" sz="1200">
              <a:solidFill>
                <a:schemeClr val="bg1"/>
              </a:solidFill>
            </a:endParaRPr>
          </a:p>
        </p:txBody>
      </p:sp>
      <p:sp>
        <p:nvSpPr>
          <p:cNvPr id="71" name="Textfeld 70"/>
          <p:cNvSpPr txBox="1"/>
          <p:nvPr/>
        </p:nvSpPr>
        <p:spPr>
          <a:xfrm>
            <a:off x="1904809" y="1757151"/>
            <a:ext cx="423514" cy="276999"/>
          </a:xfrm>
          <a:prstGeom prst="rect">
            <a:avLst/>
          </a:prstGeom>
          <a:noFill/>
        </p:spPr>
        <p:txBody>
          <a:bodyPr wrap="none" rtlCol="0">
            <a:spAutoFit/>
          </a:bodyPr>
          <a:lstStyle/>
          <a:p>
            <a:r>
              <a:rPr lang="de-DE" sz="1200" smtClean="0">
                <a:solidFill>
                  <a:schemeClr val="bg1"/>
                </a:solidFill>
              </a:rPr>
              <a:t>AS3</a:t>
            </a:r>
            <a:endParaRPr lang="de-DE" sz="1200">
              <a:solidFill>
                <a:schemeClr val="bg1"/>
              </a:solidFill>
            </a:endParaRPr>
          </a:p>
        </p:txBody>
      </p:sp>
      <p:sp>
        <p:nvSpPr>
          <p:cNvPr id="72" name="Textfeld 71"/>
          <p:cNvSpPr txBox="1"/>
          <p:nvPr/>
        </p:nvSpPr>
        <p:spPr>
          <a:xfrm>
            <a:off x="1540221" y="1757151"/>
            <a:ext cx="423514" cy="276999"/>
          </a:xfrm>
          <a:prstGeom prst="rect">
            <a:avLst/>
          </a:prstGeom>
          <a:noFill/>
        </p:spPr>
        <p:txBody>
          <a:bodyPr wrap="none" rtlCol="0">
            <a:spAutoFit/>
          </a:bodyPr>
          <a:lstStyle/>
          <a:p>
            <a:r>
              <a:rPr lang="de-DE" sz="1200" smtClean="0">
                <a:solidFill>
                  <a:schemeClr val="bg1"/>
                </a:solidFill>
              </a:rPr>
              <a:t>AS4</a:t>
            </a:r>
            <a:endParaRPr lang="de-DE" sz="1200">
              <a:solidFill>
                <a:schemeClr val="bg1"/>
              </a:solidFill>
            </a:endParaRPr>
          </a:p>
        </p:txBody>
      </p:sp>
      <p:sp>
        <p:nvSpPr>
          <p:cNvPr id="73" name="Textfeld 72"/>
          <p:cNvSpPr txBox="1"/>
          <p:nvPr/>
        </p:nvSpPr>
        <p:spPr>
          <a:xfrm>
            <a:off x="856144" y="1757151"/>
            <a:ext cx="423514" cy="276999"/>
          </a:xfrm>
          <a:prstGeom prst="rect">
            <a:avLst/>
          </a:prstGeom>
          <a:noFill/>
        </p:spPr>
        <p:txBody>
          <a:bodyPr wrap="none" rtlCol="0">
            <a:spAutoFit/>
          </a:bodyPr>
          <a:lstStyle/>
          <a:p>
            <a:r>
              <a:rPr lang="de-DE" sz="1200" smtClean="0">
                <a:solidFill>
                  <a:schemeClr val="bg1"/>
                </a:solidFill>
              </a:rPr>
              <a:t>AS6</a:t>
            </a:r>
            <a:endParaRPr lang="de-DE" sz="1200">
              <a:solidFill>
                <a:schemeClr val="bg1"/>
              </a:solidFill>
            </a:endParaRPr>
          </a:p>
        </p:txBody>
      </p:sp>
      <p:sp>
        <p:nvSpPr>
          <p:cNvPr id="74" name="Textfeld 73"/>
          <p:cNvSpPr txBox="1"/>
          <p:nvPr/>
        </p:nvSpPr>
        <p:spPr>
          <a:xfrm>
            <a:off x="2689381" y="2130449"/>
            <a:ext cx="423514" cy="276999"/>
          </a:xfrm>
          <a:prstGeom prst="rect">
            <a:avLst/>
          </a:prstGeom>
          <a:noFill/>
        </p:spPr>
        <p:txBody>
          <a:bodyPr wrap="none" rtlCol="0">
            <a:spAutoFit/>
          </a:bodyPr>
          <a:lstStyle/>
          <a:p>
            <a:r>
              <a:rPr lang="de-DE" sz="1200" smtClean="0">
                <a:solidFill>
                  <a:schemeClr val="bg1"/>
                </a:solidFill>
              </a:rPr>
              <a:t>AS1</a:t>
            </a:r>
            <a:endParaRPr lang="de-DE" sz="1200">
              <a:solidFill>
                <a:schemeClr val="bg1"/>
              </a:solidFill>
            </a:endParaRPr>
          </a:p>
        </p:txBody>
      </p:sp>
      <p:sp>
        <p:nvSpPr>
          <p:cNvPr id="75" name="Textfeld 74"/>
          <p:cNvSpPr txBox="1"/>
          <p:nvPr/>
        </p:nvSpPr>
        <p:spPr>
          <a:xfrm>
            <a:off x="1191752" y="2130449"/>
            <a:ext cx="423514" cy="276999"/>
          </a:xfrm>
          <a:prstGeom prst="rect">
            <a:avLst/>
          </a:prstGeom>
          <a:noFill/>
        </p:spPr>
        <p:txBody>
          <a:bodyPr wrap="none" rtlCol="0">
            <a:spAutoFit/>
          </a:bodyPr>
          <a:lstStyle/>
          <a:p>
            <a:r>
              <a:rPr lang="de-DE" sz="1200" smtClean="0">
                <a:solidFill>
                  <a:schemeClr val="bg1"/>
                </a:solidFill>
              </a:rPr>
              <a:t>AS5</a:t>
            </a:r>
            <a:endParaRPr lang="de-DE" sz="1200">
              <a:solidFill>
                <a:schemeClr val="bg1"/>
              </a:solidFill>
            </a:endParaRPr>
          </a:p>
        </p:txBody>
      </p:sp>
      <p:sp>
        <p:nvSpPr>
          <p:cNvPr id="76" name="Textfeld 75"/>
          <p:cNvSpPr txBox="1"/>
          <p:nvPr/>
        </p:nvSpPr>
        <p:spPr>
          <a:xfrm>
            <a:off x="2265867" y="2130449"/>
            <a:ext cx="423514" cy="276999"/>
          </a:xfrm>
          <a:prstGeom prst="rect">
            <a:avLst/>
          </a:prstGeom>
          <a:noFill/>
        </p:spPr>
        <p:txBody>
          <a:bodyPr wrap="none" rtlCol="0">
            <a:spAutoFit/>
          </a:bodyPr>
          <a:lstStyle/>
          <a:p>
            <a:r>
              <a:rPr lang="de-DE" sz="1200" smtClean="0">
                <a:solidFill>
                  <a:schemeClr val="bg1"/>
                </a:solidFill>
              </a:rPr>
              <a:t>AS2</a:t>
            </a:r>
            <a:endParaRPr lang="de-DE" sz="1200">
              <a:solidFill>
                <a:schemeClr val="bg1"/>
              </a:solidFill>
            </a:endParaRPr>
          </a:p>
        </p:txBody>
      </p:sp>
      <p:sp>
        <p:nvSpPr>
          <p:cNvPr id="77" name="Textfeld 76"/>
          <p:cNvSpPr txBox="1"/>
          <p:nvPr/>
        </p:nvSpPr>
        <p:spPr>
          <a:xfrm>
            <a:off x="1913270" y="2130449"/>
            <a:ext cx="423514" cy="276999"/>
          </a:xfrm>
          <a:prstGeom prst="rect">
            <a:avLst/>
          </a:prstGeom>
          <a:noFill/>
        </p:spPr>
        <p:txBody>
          <a:bodyPr wrap="none" rtlCol="0">
            <a:spAutoFit/>
          </a:bodyPr>
          <a:lstStyle/>
          <a:p>
            <a:r>
              <a:rPr lang="de-DE" sz="1200" smtClean="0">
                <a:solidFill>
                  <a:schemeClr val="bg1"/>
                </a:solidFill>
              </a:rPr>
              <a:t>AS3</a:t>
            </a:r>
            <a:endParaRPr lang="de-DE" sz="1200">
              <a:solidFill>
                <a:schemeClr val="bg1"/>
              </a:solidFill>
            </a:endParaRPr>
          </a:p>
        </p:txBody>
      </p:sp>
      <p:sp>
        <p:nvSpPr>
          <p:cNvPr id="78" name="Textfeld 77"/>
          <p:cNvSpPr txBox="1"/>
          <p:nvPr/>
        </p:nvSpPr>
        <p:spPr>
          <a:xfrm>
            <a:off x="1548682" y="2130449"/>
            <a:ext cx="423514" cy="276999"/>
          </a:xfrm>
          <a:prstGeom prst="rect">
            <a:avLst/>
          </a:prstGeom>
          <a:noFill/>
        </p:spPr>
        <p:txBody>
          <a:bodyPr wrap="none" rtlCol="0">
            <a:spAutoFit/>
          </a:bodyPr>
          <a:lstStyle/>
          <a:p>
            <a:r>
              <a:rPr lang="de-DE" sz="1200" smtClean="0">
                <a:solidFill>
                  <a:schemeClr val="bg1"/>
                </a:solidFill>
              </a:rPr>
              <a:t>AS4</a:t>
            </a:r>
            <a:endParaRPr lang="de-DE" sz="1200">
              <a:solidFill>
                <a:schemeClr val="bg1"/>
              </a:solidFill>
            </a:endParaRPr>
          </a:p>
        </p:txBody>
      </p:sp>
      <p:sp>
        <p:nvSpPr>
          <p:cNvPr id="79" name="Textfeld 78"/>
          <p:cNvSpPr txBox="1"/>
          <p:nvPr/>
        </p:nvSpPr>
        <p:spPr>
          <a:xfrm>
            <a:off x="864605" y="2130449"/>
            <a:ext cx="423514" cy="276999"/>
          </a:xfrm>
          <a:prstGeom prst="rect">
            <a:avLst/>
          </a:prstGeom>
          <a:noFill/>
        </p:spPr>
        <p:txBody>
          <a:bodyPr wrap="none" rtlCol="0">
            <a:spAutoFit/>
          </a:bodyPr>
          <a:lstStyle/>
          <a:p>
            <a:r>
              <a:rPr lang="de-DE" sz="1200" smtClean="0">
                <a:solidFill>
                  <a:schemeClr val="bg1"/>
                </a:solidFill>
              </a:rPr>
              <a:t>AS6</a:t>
            </a:r>
            <a:endParaRPr lang="de-DE" sz="1200">
              <a:solidFill>
                <a:schemeClr val="bg1"/>
              </a:solidFill>
            </a:endParaRPr>
          </a:p>
        </p:txBody>
      </p:sp>
    </p:spTree>
    <p:extLst>
      <p:ext uri="{BB962C8B-B14F-4D97-AF65-F5344CB8AC3E}">
        <p14:creationId xmlns:p14="http://schemas.microsoft.com/office/powerpoint/2010/main" val="4177266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D1518DB2-8BF5-BB49-AB6F-F59199DF38B5}" type="slidenum">
              <a:rPr lang="de-DE" smtClean="0"/>
              <a:t>39</a:t>
            </a:fld>
            <a:endParaRPr lang="de-DE"/>
          </a:p>
        </p:txBody>
      </p:sp>
      <p:pic>
        <p:nvPicPr>
          <p:cNvPr id="3" name="Bildplatzhalter 15"/>
          <p:cNvPicPr>
            <a:picLocks noChangeAspect="1"/>
          </p:cNvPicPr>
          <p:nvPr/>
        </p:nvPicPr>
        <p:blipFill rotWithShape="1">
          <a:blip r:embed="rId2" cstate="print">
            <a:extLst>
              <a:ext uri="{28A0092B-C50C-407E-A947-70E740481C1C}">
                <a14:useLocalDpi xmlns:a14="http://schemas.microsoft.com/office/drawing/2010/main" val="0"/>
              </a:ext>
            </a:extLst>
          </a:blip>
          <a:srcRect l="23925" t="22899" r="26549" b="19818"/>
          <a:stretch/>
        </p:blipFill>
        <p:spPr>
          <a:xfrm>
            <a:off x="397381" y="309352"/>
            <a:ext cx="2420617" cy="2242458"/>
          </a:xfrm>
          <a:prstGeom prst="rect">
            <a:avLst/>
          </a:prstGeom>
        </p:spPr>
      </p:pic>
      <p:sp>
        <p:nvSpPr>
          <p:cNvPr id="7" name="Textfeld 6"/>
          <p:cNvSpPr txBox="1"/>
          <p:nvPr/>
        </p:nvSpPr>
        <p:spPr>
          <a:xfrm>
            <a:off x="2919946" y="2154889"/>
            <a:ext cx="1351588" cy="276999"/>
          </a:xfrm>
          <a:prstGeom prst="rect">
            <a:avLst/>
          </a:prstGeom>
          <a:noFill/>
        </p:spPr>
        <p:txBody>
          <a:bodyPr wrap="none" rtlCol="0">
            <a:spAutoFit/>
          </a:bodyPr>
          <a:lstStyle/>
          <a:p>
            <a:r>
              <a:rPr lang="de-DE" sz="1200" smtClean="0">
                <a:solidFill>
                  <a:srgbClr val="48B0F0"/>
                </a:solidFill>
              </a:rPr>
              <a:t>+ control WT Abf1 </a:t>
            </a:r>
            <a:endParaRPr lang="de-DE" sz="1200">
              <a:solidFill>
                <a:srgbClr val="48B0F0"/>
              </a:solidFill>
            </a:endParaRPr>
          </a:p>
        </p:txBody>
      </p:sp>
      <p:sp>
        <p:nvSpPr>
          <p:cNvPr id="8" name="Textfeld 7"/>
          <p:cNvSpPr txBox="1"/>
          <p:nvPr/>
        </p:nvSpPr>
        <p:spPr>
          <a:xfrm>
            <a:off x="4450138" y="2154889"/>
            <a:ext cx="1648272" cy="276999"/>
          </a:xfrm>
          <a:prstGeom prst="rect">
            <a:avLst/>
          </a:prstGeom>
          <a:noFill/>
        </p:spPr>
        <p:txBody>
          <a:bodyPr wrap="none" rtlCol="0">
            <a:spAutoFit/>
          </a:bodyPr>
          <a:lstStyle/>
          <a:p>
            <a:r>
              <a:rPr lang="de-DE" sz="1200"/>
              <a:t>-</a:t>
            </a:r>
            <a:r>
              <a:rPr lang="de-DE" sz="1200" smtClean="0"/>
              <a:t> control empty pRS315</a:t>
            </a:r>
            <a:endParaRPr lang="de-DE" sz="1200"/>
          </a:p>
        </p:txBody>
      </p:sp>
      <p:cxnSp>
        <p:nvCxnSpPr>
          <p:cNvPr id="9" name="Gerader Verbinder 8"/>
          <p:cNvCxnSpPr/>
          <p:nvPr/>
        </p:nvCxnSpPr>
        <p:spPr>
          <a:xfrm>
            <a:off x="4333880" y="2141557"/>
            <a:ext cx="0" cy="3036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3186749" y="1793847"/>
            <a:ext cx="2876237" cy="276999"/>
          </a:xfrm>
          <a:prstGeom prst="rect">
            <a:avLst/>
          </a:prstGeom>
          <a:noFill/>
        </p:spPr>
        <p:txBody>
          <a:bodyPr wrap="none" rtlCol="0">
            <a:spAutoFit/>
          </a:bodyPr>
          <a:lstStyle/>
          <a:p>
            <a:r>
              <a:rPr lang="de-DE" sz="1200"/>
              <a:t>FUS</a:t>
            </a:r>
            <a:r>
              <a:rPr lang="de-DE" sz="1200" baseline="30000"/>
              <a:t>1-163</a:t>
            </a:r>
            <a:r>
              <a:rPr lang="de-DE" sz="1200"/>
              <a:t>12E </a:t>
            </a:r>
            <a:r>
              <a:rPr lang="de-DE" sz="1200" smtClean="0"/>
              <a:t>+ EM </a:t>
            </a:r>
            <a:r>
              <a:rPr lang="de-DE" sz="1200"/>
              <a:t>shuffle (clones </a:t>
            </a:r>
            <a:r>
              <a:rPr lang="de-DE" sz="1200" smtClean="0"/>
              <a:t>AS9-AS14)</a:t>
            </a:r>
            <a:endParaRPr lang="de-DE" sz="1200"/>
          </a:p>
        </p:txBody>
      </p:sp>
      <p:sp>
        <p:nvSpPr>
          <p:cNvPr id="11" name="Textfeld 10"/>
          <p:cNvSpPr txBox="1"/>
          <p:nvPr/>
        </p:nvSpPr>
        <p:spPr>
          <a:xfrm>
            <a:off x="3186748" y="1405444"/>
            <a:ext cx="2955424" cy="276999"/>
          </a:xfrm>
          <a:prstGeom prst="rect">
            <a:avLst/>
          </a:prstGeom>
          <a:noFill/>
        </p:spPr>
        <p:txBody>
          <a:bodyPr wrap="none" rtlCol="0">
            <a:spAutoFit/>
          </a:bodyPr>
          <a:lstStyle/>
          <a:p>
            <a:r>
              <a:rPr lang="de-DE" sz="1200" smtClean="0"/>
              <a:t>FUS</a:t>
            </a:r>
            <a:r>
              <a:rPr lang="de-DE" sz="1200" baseline="30000" smtClean="0"/>
              <a:t>1-163</a:t>
            </a:r>
            <a:r>
              <a:rPr lang="de-DE" sz="1200" smtClean="0"/>
              <a:t>12E + Abf1</a:t>
            </a:r>
            <a:r>
              <a:rPr lang="de-DE" sz="1200" baseline="30000" smtClean="0"/>
              <a:t>G4</a:t>
            </a:r>
            <a:r>
              <a:rPr lang="de-DE" sz="1200" smtClean="0"/>
              <a:t> distr. (clones AS9-AS14)</a:t>
            </a:r>
            <a:endParaRPr lang="de-DE" sz="1200"/>
          </a:p>
        </p:txBody>
      </p:sp>
      <p:graphicFrame>
        <p:nvGraphicFramePr>
          <p:cNvPr id="12" name="Tabelle 5">
            <a:extLst>
              <a:ext uri="{FF2B5EF4-FFF2-40B4-BE49-F238E27FC236}">
                <a16:creationId xmlns:a16="http://schemas.microsoft.com/office/drawing/2014/main" id="{0E512995-BDAC-C94C-8CC1-F9B7C582DB86}"/>
              </a:ext>
            </a:extLst>
          </p:cNvPr>
          <p:cNvGraphicFramePr>
            <a:graphicFrameLocks noGrp="1"/>
          </p:cNvGraphicFramePr>
          <p:nvPr>
            <p:extLst>
              <p:ext uri="{D42A27DB-BD31-4B8C-83A1-F6EECF244321}">
                <p14:modId xmlns:p14="http://schemas.microsoft.com/office/powerpoint/2010/main" val="2693010256"/>
              </p:ext>
            </p:extLst>
          </p:nvPr>
        </p:nvGraphicFramePr>
        <p:xfrm>
          <a:off x="368302" y="2913319"/>
          <a:ext cx="3767358" cy="1181096"/>
        </p:xfrm>
        <a:graphic>
          <a:graphicData uri="http://schemas.openxmlformats.org/drawingml/2006/table">
            <a:tbl>
              <a:tblPr firstRow="1" bandRow="1">
                <a:tableStyleId>{5940675A-B579-460E-94D1-54222C63F5DA}</a:tableStyleId>
              </a:tblPr>
              <a:tblGrid>
                <a:gridCol w="1375440">
                  <a:extLst>
                    <a:ext uri="{9D8B030D-6E8A-4147-A177-3AD203B41FA5}">
                      <a16:colId xmlns:a16="http://schemas.microsoft.com/office/drawing/2014/main" val="2481558110"/>
                    </a:ext>
                  </a:extLst>
                </a:gridCol>
                <a:gridCol w="912132">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anose="020B0604020202020204" pitchFamily="34" charset="0"/>
                          <a:cs typeface="Helvetica" panose="020B0604020202020204" pitchFamily="34" charset="0"/>
                        </a:rPr>
                        <a:t>Construct</a:t>
                      </a:r>
                      <a:r>
                        <a:rPr lang="de-DE" sz="800" dirty="0">
                          <a:latin typeface="Helvetica" panose="020B0604020202020204" pitchFamily="34" charset="0"/>
                          <a:cs typeface="Helvetica" panose="020B0604020202020204" pitchFamily="34"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anose="020B0604020202020204" pitchFamily="34" charset="0"/>
                          <a:cs typeface="Helvetica" panose="020B0604020202020204" pitchFamily="34" charset="0"/>
                        </a:rPr>
                        <a:t>Result</a:t>
                      </a:r>
                      <a:r>
                        <a:rPr lang="de-DE" sz="800">
                          <a:latin typeface="Helvetica" panose="020B0604020202020204" pitchFamily="34" charset="0"/>
                          <a:cs typeface="Helvetica" panose="020B0604020202020204" pitchFamily="34" charset="0"/>
                        </a:rPr>
                        <a:t> </a:t>
                      </a:r>
                      <a:r>
                        <a:rPr lang="de-DE" sz="800" err="1">
                          <a:latin typeface="Helvetica" panose="020B0604020202020204" pitchFamily="34" charset="0"/>
                          <a:cs typeface="Helvetica" panose="020B0604020202020204" pitchFamily="34" charset="0"/>
                        </a:rPr>
                        <a:t>regarding</a:t>
                      </a:r>
                      <a:r>
                        <a:rPr lang="de-DE" sz="800">
                          <a:latin typeface="Helvetica" panose="020B0604020202020204" pitchFamily="34" charset="0"/>
                          <a:cs typeface="Helvetica" panose="020B0604020202020204" pitchFamily="34" charset="0"/>
                        </a:rPr>
                        <a:t> </a:t>
                      </a:r>
                      <a:r>
                        <a:rPr lang="de-DE" sz="800" err="1">
                          <a:latin typeface="Helvetica" panose="020B0604020202020204" pitchFamily="34" charset="0"/>
                          <a:cs typeface="Helvetica" panose="020B0604020202020204" pitchFamily="34" charset="0"/>
                        </a:rPr>
                        <a:t>viability</a:t>
                      </a:r>
                      <a:r>
                        <a:rPr lang="de-DE" sz="800">
                          <a:latin typeface="Helvetica" panose="020B0604020202020204" pitchFamily="34" charset="0"/>
                          <a:cs typeface="Helvetica" panose="020B0604020202020204" pitchFamily="34"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err="1">
                          <a:latin typeface="Helvetica" panose="020B0604020202020204" pitchFamily="34" charset="0"/>
                          <a:cs typeface="Helvetica" panose="020B0604020202020204" pitchFamily="34" charset="0"/>
                        </a:rPr>
                        <a:t>Number</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of</a:t>
                      </a:r>
                      <a:r>
                        <a:rPr lang="de-DE" sz="800" dirty="0">
                          <a:latin typeface="Helvetica" panose="020B0604020202020204" pitchFamily="34" charset="0"/>
                          <a:cs typeface="Helvetica" panose="020B0604020202020204" pitchFamily="34" charset="0"/>
                        </a:rPr>
                        <a:t> (in)</a:t>
                      </a:r>
                      <a:r>
                        <a:rPr lang="de-DE" sz="800" dirty="0" err="1">
                          <a:latin typeface="Helvetica" panose="020B0604020202020204" pitchFamily="34" charset="0"/>
                          <a:cs typeface="Helvetica" panose="020B0604020202020204" pitchFamily="34" charset="0"/>
                        </a:rPr>
                        <a:t>viable</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clones</a:t>
                      </a:r>
                      <a:r>
                        <a:rPr lang="de-DE" sz="800" dirty="0">
                          <a:latin typeface="Helvetica" panose="020B0604020202020204" pitchFamily="34" charset="0"/>
                          <a:cs typeface="Helvetica" panose="020B0604020202020204" pitchFamily="34" charset="0"/>
                        </a:rPr>
                        <a:t> / total </a:t>
                      </a:r>
                      <a:r>
                        <a:rPr lang="de-DE" sz="800" dirty="0" err="1">
                          <a:latin typeface="Helvetica" panose="020B0604020202020204" pitchFamily="34" charset="0"/>
                          <a:cs typeface="Helvetica" panose="020B0604020202020204" pitchFamily="34" charset="0"/>
                        </a:rPr>
                        <a:t>number</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of</a:t>
                      </a:r>
                      <a:r>
                        <a:rPr lang="de-DE" sz="800" dirty="0">
                          <a:latin typeface="Helvetica" panose="020B0604020202020204" pitchFamily="34" charset="0"/>
                          <a:cs typeface="Helvetica" panose="020B0604020202020204" pitchFamily="34" charset="0"/>
                        </a:rPr>
                        <a:t> </a:t>
                      </a:r>
                      <a:r>
                        <a:rPr lang="de-DE" sz="800" dirty="0" err="1">
                          <a:latin typeface="Helvetica" panose="020B0604020202020204" pitchFamily="34" charset="0"/>
                          <a:cs typeface="Helvetica" panose="020B0604020202020204" pitchFamily="34" charset="0"/>
                        </a:rPr>
                        <a:t>clones</a:t>
                      </a:r>
                      <a:r>
                        <a:rPr lang="de-DE" sz="800" dirty="0">
                          <a:latin typeface="Helvetica" panose="020B0604020202020204" pitchFamily="34" charset="0"/>
                          <a:cs typeface="Helvetica" panose="020B0604020202020204" pitchFamily="34"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smtClean="0">
                          <a:solidFill>
                            <a:schemeClr val="tx1"/>
                          </a:solidFill>
                          <a:latin typeface="Helvetica" panose="020B0604020202020204" pitchFamily="34" charset="0"/>
                          <a:ea typeface="+mn-ea"/>
                          <a:cs typeface="Helvetica" panose="020B0604020202020204" pitchFamily="34" charset="0"/>
                        </a:rPr>
                        <a:t>Rap1</a:t>
                      </a:r>
                      <a:r>
                        <a:rPr lang="de-DE" sz="800" kern="1200" baseline="30000" smtClean="0">
                          <a:solidFill>
                            <a:schemeClr val="tx1"/>
                          </a:solidFill>
                          <a:latin typeface="Helvetica" panose="020B0604020202020204" pitchFamily="34" charset="0"/>
                          <a:ea typeface="+mn-ea"/>
                          <a:cs typeface="Helvetica" panose="020B0604020202020204" pitchFamily="34" charset="0"/>
                        </a:rPr>
                        <a:t>1-120 &amp; 230-361</a:t>
                      </a:r>
                      <a:endParaRPr lang="de-DE" sz="800" kern="1200" baseline="30000" dirty="0">
                        <a:solidFill>
                          <a:schemeClr val="tx1"/>
                        </a:solidFill>
                        <a:latin typeface="Helvetica" panose="020B0604020202020204" pitchFamily="34" charset="0"/>
                        <a:ea typeface="+mn-ea"/>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smtClean="0">
                          <a:latin typeface="Helvetica" panose="020B0604020202020204" pitchFamily="34" charset="0"/>
                          <a:cs typeface="Helvetica" panose="020B0604020202020204" pitchFamily="34" charset="0"/>
                        </a:rPr>
                        <a:t>inviable</a:t>
                      </a:r>
                      <a:endParaRPr lang="de-DE" sz="800" dirty="0">
                        <a:latin typeface="Helvetica" panose="020B0604020202020204" pitchFamily="34" charset="0"/>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smtClean="0">
                          <a:solidFill>
                            <a:schemeClr val="tx1"/>
                          </a:solidFill>
                          <a:latin typeface="Helvetica" panose="020B0604020202020204" pitchFamily="34" charset="0"/>
                          <a:ea typeface="+mn-ea"/>
                          <a:cs typeface="Helvetica" panose="020B0604020202020204" pitchFamily="34" charset="0"/>
                        </a:rPr>
                        <a:t>6</a:t>
                      </a:r>
                      <a:r>
                        <a:rPr lang="de-DE" sz="800" kern="1200" smtClean="0">
                          <a:solidFill>
                            <a:schemeClr val="tx1"/>
                          </a:solidFill>
                          <a:latin typeface="Helvetica" panose="020B0604020202020204" pitchFamily="34" charset="0"/>
                          <a:ea typeface="+mn-ea"/>
                          <a:cs typeface="Helvetica" panose="020B0604020202020204" pitchFamily="34" charset="0"/>
                        </a:rPr>
                        <a:t> </a:t>
                      </a:r>
                      <a:r>
                        <a:rPr lang="de-DE" sz="800" kern="1200" dirty="0" smtClean="0">
                          <a:solidFill>
                            <a:schemeClr val="tx1"/>
                          </a:solidFill>
                          <a:latin typeface="Helvetica" panose="020B0604020202020204" pitchFamily="34" charset="0"/>
                          <a:ea typeface="+mn-ea"/>
                          <a:cs typeface="Helvetica" panose="020B0604020202020204" pitchFamily="34" charset="0"/>
                        </a:rPr>
                        <a:t>out </a:t>
                      </a:r>
                      <a:r>
                        <a:rPr lang="de-DE" sz="800" kern="1200" smtClean="0">
                          <a:solidFill>
                            <a:schemeClr val="tx1"/>
                          </a:solidFill>
                          <a:latin typeface="Helvetica" panose="020B0604020202020204" pitchFamily="34" charset="0"/>
                          <a:ea typeface="+mn-ea"/>
                          <a:cs typeface="Helvetica" panose="020B0604020202020204" pitchFamily="34" charset="0"/>
                        </a:rPr>
                        <a:t>of 6 (in total 7 out of 8, see also slide 21)</a:t>
                      </a:r>
                      <a:endParaRPr lang="de-DE" sz="800" kern="1200" dirty="0">
                        <a:solidFill>
                          <a:schemeClr val="tx1"/>
                        </a:solidFill>
                        <a:latin typeface="Helvetica" panose="020B0604020202020204" pitchFamily="34" charset="0"/>
                        <a:ea typeface="+mn-ea"/>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r>
                        <a:rPr lang="de-DE" sz="800" smtClean="0">
                          <a:latin typeface="Helvetica" panose="020B0604020202020204" pitchFamily="34" charset="0"/>
                          <a:cs typeface="Helvetica" panose="020B0604020202020204" pitchFamily="34" charset="0"/>
                        </a:rPr>
                        <a:t>FUS</a:t>
                      </a:r>
                      <a:r>
                        <a:rPr lang="de-DE" sz="800" baseline="30000" smtClean="0">
                          <a:latin typeface="Helvetica" panose="020B0604020202020204" pitchFamily="34" charset="0"/>
                          <a:cs typeface="Helvetica" panose="020B0604020202020204" pitchFamily="34" charset="0"/>
                        </a:rPr>
                        <a:t>1-163</a:t>
                      </a:r>
                      <a:r>
                        <a:rPr lang="de-DE" sz="800" smtClean="0">
                          <a:latin typeface="Helvetica" panose="020B0604020202020204" pitchFamily="34" charset="0"/>
                          <a:cs typeface="Helvetica" panose="020B0604020202020204" pitchFamily="34" charset="0"/>
                        </a:rPr>
                        <a:t>12E + Abf1</a:t>
                      </a:r>
                      <a:r>
                        <a:rPr lang="de-DE" sz="800" baseline="30000" smtClean="0">
                          <a:latin typeface="Helvetica" panose="020B0604020202020204" pitchFamily="34" charset="0"/>
                          <a:cs typeface="Helvetica" panose="020B0604020202020204" pitchFamily="34" charset="0"/>
                        </a:rPr>
                        <a:t>G4</a:t>
                      </a:r>
                      <a:r>
                        <a:rPr lang="de-DE" sz="800" smtClean="0">
                          <a:latin typeface="Helvetica" panose="020B0604020202020204" pitchFamily="34" charset="0"/>
                          <a:cs typeface="Helvetica" panose="020B0604020202020204" pitchFamily="34" charset="0"/>
                        </a:rPr>
                        <a:t> distr.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smtClean="0">
                          <a:latin typeface="Helvetica" panose="020B0604020202020204" pitchFamily="34" charset="0"/>
                          <a:cs typeface="Helvetica" panose="020B0604020202020204" pitchFamily="34" charset="0"/>
                        </a:rPr>
                        <a:t>inviable</a:t>
                      </a:r>
                      <a:endParaRPr lang="de-DE" sz="800" dirty="0">
                        <a:latin typeface="Helvetica" panose="020B0604020202020204" pitchFamily="34" charset="0"/>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smtClean="0">
                          <a:latin typeface="Helvetica" panose="020B0604020202020204" pitchFamily="34" charset="0"/>
                          <a:cs typeface="Helvetica" panose="020B0604020202020204" pitchFamily="34" charset="0"/>
                        </a:rPr>
                        <a:t>6 out of 6 (in total 14 out of 14, see also slide 37)</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2805665"/>
                  </a:ext>
                </a:extLst>
              </a:tr>
              <a:tr h="161673">
                <a:tc>
                  <a:txBody>
                    <a:bodyPr/>
                    <a:lstStyle/>
                    <a:p>
                      <a:r>
                        <a:rPr lang="de-DE" sz="800" smtClean="0">
                          <a:latin typeface="Helvetica" panose="020B0604020202020204" pitchFamily="34" charset="0"/>
                          <a:cs typeface="Helvetica" panose="020B0604020202020204" pitchFamily="34" charset="0"/>
                        </a:rPr>
                        <a:t>FUS</a:t>
                      </a:r>
                      <a:r>
                        <a:rPr lang="de-DE" sz="800" baseline="30000" smtClean="0">
                          <a:latin typeface="Helvetica" panose="020B0604020202020204" pitchFamily="34" charset="0"/>
                          <a:cs typeface="Helvetica" panose="020B0604020202020204" pitchFamily="34" charset="0"/>
                        </a:rPr>
                        <a:t>1-163</a:t>
                      </a:r>
                      <a:r>
                        <a:rPr lang="de-DE" sz="800" smtClean="0">
                          <a:latin typeface="Helvetica" panose="020B0604020202020204" pitchFamily="34" charset="0"/>
                          <a:cs typeface="Helvetica" panose="020B0604020202020204" pitchFamily="34" charset="0"/>
                        </a:rPr>
                        <a:t>12E + EM shuffle </a:t>
                      </a:r>
                      <a:endParaRPr lang="de-DE" sz="800" dirty="0">
                        <a:latin typeface="Helvetica" panose="020B0604020202020204" pitchFamily="34" charset="0"/>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smtClean="0">
                          <a:latin typeface="Helvetica" panose="020B0604020202020204" pitchFamily="34" charset="0"/>
                          <a:cs typeface="Helvetica" panose="020B0604020202020204" pitchFamily="34" charset="0"/>
                        </a:rPr>
                        <a:t>inviable</a:t>
                      </a:r>
                      <a:endParaRPr lang="de-DE" sz="800" dirty="0">
                        <a:latin typeface="Helvetica" panose="020B0604020202020204" pitchFamily="34" charset="0"/>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smtClean="0">
                          <a:solidFill>
                            <a:schemeClr val="tx1"/>
                          </a:solidFill>
                          <a:latin typeface="Helvetica" panose="020B0604020202020204" pitchFamily="34" charset="0"/>
                          <a:ea typeface="+mn-ea"/>
                          <a:cs typeface="Helvetica" panose="020B0604020202020204" pitchFamily="34" charset="0"/>
                        </a:rPr>
                        <a:t>6 out of 6 (in total 14 out of 14, see also slide 37)</a:t>
                      </a:r>
                      <a:endParaRPr lang="de-DE" sz="800" kern="1200" dirty="0">
                        <a:solidFill>
                          <a:schemeClr val="tx1"/>
                        </a:solidFill>
                        <a:latin typeface="Helvetica" panose="020B0604020202020204" pitchFamily="34" charset="0"/>
                        <a:ea typeface="+mn-ea"/>
                        <a:cs typeface="Helvetica" panose="020B0604020202020204" pitchFamily="34" charset="0"/>
                      </a:endParaRP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99698"/>
                  </a:ext>
                </a:extLst>
              </a:tr>
            </a:tbl>
          </a:graphicData>
        </a:graphic>
      </p:graphicFrame>
      <p:sp>
        <p:nvSpPr>
          <p:cNvPr id="13" name="Rechteck 12">
            <a:extLst>
              <a:ext uri="{FF2B5EF4-FFF2-40B4-BE49-F238E27FC236}">
                <a16:creationId xmlns:a16="http://schemas.microsoft.com/office/drawing/2014/main" id="{87C86CDB-42EE-A749-86B1-BCDC6C687BBA}"/>
              </a:ext>
            </a:extLst>
          </p:cNvPr>
          <p:cNvSpPr/>
          <p:nvPr/>
        </p:nvSpPr>
        <p:spPr>
          <a:xfrm>
            <a:off x="499329" y="2570311"/>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17" name="Textfeld 16"/>
          <p:cNvSpPr txBox="1"/>
          <p:nvPr/>
        </p:nvSpPr>
        <p:spPr>
          <a:xfrm>
            <a:off x="3180525" y="562538"/>
            <a:ext cx="3210687" cy="276999"/>
          </a:xfrm>
          <a:prstGeom prst="rect">
            <a:avLst/>
          </a:prstGeom>
          <a:noFill/>
        </p:spPr>
        <p:txBody>
          <a:bodyPr wrap="none" rtlCol="0">
            <a:spAutoFit/>
          </a:bodyPr>
          <a:lstStyle/>
          <a:p>
            <a:r>
              <a:rPr lang="de-DE" sz="1200" smtClean="0">
                <a:latin typeface="Helvetica" pitchFamily="2" charset="0"/>
              </a:rPr>
              <a:t>Rap1 IDR</a:t>
            </a:r>
            <a:r>
              <a:rPr lang="de-DE" sz="1200" baseline="30000" smtClean="0">
                <a:latin typeface="Helvetica" pitchFamily="2" charset="0"/>
              </a:rPr>
              <a:t>1-120</a:t>
            </a:r>
            <a:r>
              <a:rPr lang="de-DE" sz="1200" smtClean="0">
                <a:latin typeface="Helvetica" pitchFamily="2" charset="0"/>
              </a:rPr>
              <a:t> </a:t>
            </a:r>
            <a:r>
              <a:rPr lang="de-DE" sz="1200">
                <a:latin typeface="Helvetica" pitchFamily="2" charset="0"/>
              </a:rPr>
              <a:t>&amp; </a:t>
            </a:r>
            <a:r>
              <a:rPr lang="de-DE" sz="1200" smtClean="0">
                <a:latin typeface="Helvetica" pitchFamily="2" charset="0"/>
              </a:rPr>
              <a:t>IDR</a:t>
            </a:r>
            <a:r>
              <a:rPr lang="de-DE" sz="1200" baseline="30000" smtClean="0">
                <a:latin typeface="Helvetica" pitchFamily="2" charset="0"/>
              </a:rPr>
              <a:t>230-361</a:t>
            </a:r>
            <a:r>
              <a:rPr lang="de-DE" sz="1200" smtClean="0">
                <a:latin typeface="Helvetica" pitchFamily="2" charset="0"/>
              </a:rPr>
              <a:t> (clones AS1-AS6)</a:t>
            </a:r>
            <a:endParaRPr lang="de-DE" sz="1200">
              <a:latin typeface="Helvetica" pitchFamily="2" charset="0"/>
            </a:endParaRPr>
          </a:p>
        </p:txBody>
      </p:sp>
      <p:cxnSp>
        <p:nvCxnSpPr>
          <p:cNvPr id="24" name="Gerader Verbinder 23"/>
          <p:cNvCxnSpPr/>
          <p:nvPr/>
        </p:nvCxnSpPr>
        <p:spPr>
          <a:xfrm>
            <a:off x="3082918" y="1430858"/>
            <a:ext cx="0" cy="343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a:off x="3082916" y="1811860"/>
            <a:ext cx="0" cy="343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a:off x="3082916" y="370525"/>
            <a:ext cx="4" cy="6271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1759066" y="317421"/>
            <a:ext cx="423514" cy="276999"/>
          </a:xfrm>
          <a:prstGeom prst="rect">
            <a:avLst/>
          </a:prstGeom>
          <a:noFill/>
        </p:spPr>
        <p:txBody>
          <a:bodyPr wrap="none" rtlCol="0">
            <a:spAutoFit/>
          </a:bodyPr>
          <a:lstStyle/>
          <a:p>
            <a:r>
              <a:rPr lang="de-DE" sz="1200" smtClean="0">
                <a:solidFill>
                  <a:schemeClr val="bg1"/>
                </a:solidFill>
              </a:rPr>
              <a:t>AS1</a:t>
            </a:r>
            <a:endParaRPr lang="de-DE" sz="1200">
              <a:solidFill>
                <a:schemeClr val="bg1"/>
              </a:solidFill>
            </a:endParaRPr>
          </a:p>
        </p:txBody>
      </p:sp>
      <p:sp>
        <p:nvSpPr>
          <p:cNvPr id="28" name="Textfeld 27"/>
          <p:cNvSpPr txBox="1"/>
          <p:nvPr/>
        </p:nvSpPr>
        <p:spPr>
          <a:xfrm>
            <a:off x="2325619" y="542452"/>
            <a:ext cx="423514" cy="276999"/>
          </a:xfrm>
          <a:prstGeom prst="rect">
            <a:avLst/>
          </a:prstGeom>
          <a:noFill/>
        </p:spPr>
        <p:txBody>
          <a:bodyPr wrap="none" rtlCol="0">
            <a:spAutoFit/>
          </a:bodyPr>
          <a:lstStyle/>
          <a:p>
            <a:r>
              <a:rPr lang="de-DE" sz="1200" smtClean="0">
                <a:solidFill>
                  <a:schemeClr val="bg1"/>
                </a:solidFill>
              </a:rPr>
              <a:t>AS2</a:t>
            </a:r>
            <a:endParaRPr lang="de-DE" sz="1200">
              <a:solidFill>
                <a:schemeClr val="bg1"/>
              </a:solidFill>
            </a:endParaRPr>
          </a:p>
        </p:txBody>
      </p:sp>
      <p:sp>
        <p:nvSpPr>
          <p:cNvPr id="29" name="Textfeld 28"/>
          <p:cNvSpPr txBox="1"/>
          <p:nvPr/>
        </p:nvSpPr>
        <p:spPr>
          <a:xfrm>
            <a:off x="705753" y="542452"/>
            <a:ext cx="423514" cy="276999"/>
          </a:xfrm>
          <a:prstGeom prst="rect">
            <a:avLst/>
          </a:prstGeom>
          <a:noFill/>
        </p:spPr>
        <p:txBody>
          <a:bodyPr wrap="none" rtlCol="0">
            <a:spAutoFit/>
          </a:bodyPr>
          <a:lstStyle/>
          <a:p>
            <a:r>
              <a:rPr lang="de-DE" sz="1200" smtClean="0">
                <a:solidFill>
                  <a:schemeClr val="bg1"/>
                </a:solidFill>
              </a:rPr>
              <a:t>AS6</a:t>
            </a:r>
            <a:endParaRPr lang="de-DE" sz="1200">
              <a:solidFill>
                <a:schemeClr val="bg1"/>
              </a:solidFill>
            </a:endParaRPr>
          </a:p>
        </p:txBody>
      </p:sp>
      <p:sp>
        <p:nvSpPr>
          <p:cNvPr id="32" name="Textfeld 31"/>
          <p:cNvSpPr txBox="1"/>
          <p:nvPr/>
        </p:nvSpPr>
        <p:spPr>
          <a:xfrm>
            <a:off x="1865679" y="542452"/>
            <a:ext cx="423514" cy="276999"/>
          </a:xfrm>
          <a:prstGeom prst="rect">
            <a:avLst/>
          </a:prstGeom>
          <a:noFill/>
        </p:spPr>
        <p:txBody>
          <a:bodyPr wrap="none" rtlCol="0">
            <a:spAutoFit/>
          </a:bodyPr>
          <a:lstStyle/>
          <a:p>
            <a:r>
              <a:rPr lang="de-DE" sz="1200" smtClean="0">
                <a:solidFill>
                  <a:schemeClr val="bg1"/>
                </a:solidFill>
              </a:rPr>
              <a:t>AS3</a:t>
            </a:r>
            <a:endParaRPr lang="de-DE" sz="1200">
              <a:solidFill>
                <a:schemeClr val="bg1"/>
              </a:solidFill>
            </a:endParaRPr>
          </a:p>
        </p:txBody>
      </p:sp>
      <p:sp>
        <p:nvSpPr>
          <p:cNvPr id="33" name="Textfeld 32"/>
          <p:cNvSpPr txBox="1"/>
          <p:nvPr/>
        </p:nvSpPr>
        <p:spPr>
          <a:xfrm>
            <a:off x="1514786" y="542452"/>
            <a:ext cx="423514" cy="276999"/>
          </a:xfrm>
          <a:prstGeom prst="rect">
            <a:avLst/>
          </a:prstGeom>
          <a:noFill/>
        </p:spPr>
        <p:txBody>
          <a:bodyPr wrap="none" rtlCol="0">
            <a:spAutoFit/>
          </a:bodyPr>
          <a:lstStyle/>
          <a:p>
            <a:r>
              <a:rPr lang="de-DE" sz="1200" smtClean="0">
                <a:solidFill>
                  <a:schemeClr val="bg1"/>
                </a:solidFill>
              </a:rPr>
              <a:t>AS4</a:t>
            </a:r>
            <a:endParaRPr lang="de-DE" sz="1200">
              <a:solidFill>
                <a:schemeClr val="bg1"/>
              </a:solidFill>
            </a:endParaRPr>
          </a:p>
        </p:txBody>
      </p:sp>
      <p:sp>
        <p:nvSpPr>
          <p:cNvPr id="34" name="Textfeld 33"/>
          <p:cNvSpPr txBox="1"/>
          <p:nvPr/>
        </p:nvSpPr>
        <p:spPr>
          <a:xfrm>
            <a:off x="1178893" y="542452"/>
            <a:ext cx="423514" cy="276999"/>
          </a:xfrm>
          <a:prstGeom prst="rect">
            <a:avLst/>
          </a:prstGeom>
          <a:noFill/>
        </p:spPr>
        <p:txBody>
          <a:bodyPr wrap="none" rtlCol="0">
            <a:spAutoFit/>
          </a:bodyPr>
          <a:lstStyle/>
          <a:p>
            <a:r>
              <a:rPr lang="de-DE" sz="1200" smtClean="0">
                <a:solidFill>
                  <a:schemeClr val="bg1"/>
                </a:solidFill>
              </a:rPr>
              <a:t>AS5</a:t>
            </a:r>
            <a:endParaRPr lang="de-DE" sz="1200">
              <a:solidFill>
                <a:schemeClr val="bg1"/>
              </a:solidFill>
            </a:endParaRPr>
          </a:p>
        </p:txBody>
      </p:sp>
      <p:sp>
        <p:nvSpPr>
          <p:cNvPr id="39" name="Textfeld 38"/>
          <p:cNvSpPr txBox="1"/>
          <p:nvPr/>
        </p:nvSpPr>
        <p:spPr>
          <a:xfrm>
            <a:off x="2486184" y="1291491"/>
            <a:ext cx="423514" cy="276999"/>
          </a:xfrm>
          <a:prstGeom prst="rect">
            <a:avLst/>
          </a:prstGeom>
          <a:noFill/>
        </p:spPr>
        <p:txBody>
          <a:bodyPr wrap="none" rtlCol="0">
            <a:spAutoFit/>
          </a:bodyPr>
          <a:lstStyle/>
          <a:p>
            <a:r>
              <a:rPr lang="de-DE" sz="1200" smtClean="0">
                <a:solidFill>
                  <a:schemeClr val="bg1"/>
                </a:solidFill>
              </a:rPr>
              <a:t>AS9</a:t>
            </a:r>
            <a:endParaRPr lang="de-DE" sz="1200">
              <a:solidFill>
                <a:schemeClr val="bg1"/>
              </a:solidFill>
            </a:endParaRPr>
          </a:p>
        </p:txBody>
      </p:sp>
      <p:sp>
        <p:nvSpPr>
          <p:cNvPr id="40" name="Textfeld 39"/>
          <p:cNvSpPr txBox="1"/>
          <p:nvPr/>
        </p:nvSpPr>
        <p:spPr>
          <a:xfrm>
            <a:off x="988555" y="1291491"/>
            <a:ext cx="502061" cy="276999"/>
          </a:xfrm>
          <a:prstGeom prst="rect">
            <a:avLst/>
          </a:prstGeom>
          <a:noFill/>
        </p:spPr>
        <p:txBody>
          <a:bodyPr wrap="none" rtlCol="0">
            <a:spAutoFit/>
          </a:bodyPr>
          <a:lstStyle/>
          <a:p>
            <a:r>
              <a:rPr lang="de-DE" sz="1200" smtClean="0">
                <a:solidFill>
                  <a:schemeClr val="bg1"/>
                </a:solidFill>
              </a:rPr>
              <a:t>AS13</a:t>
            </a:r>
            <a:endParaRPr lang="de-DE" sz="1200">
              <a:solidFill>
                <a:schemeClr val="bg1"/>
              </a:solidFill>
            </a:endParaRPr>
          </a:p>
        </p:txBody>
      </p:sp>
      <p:sp>
        <p:nvSpPr>
          <p:cNvPr id="41" name="Textfeld 40"/>
          <p:cNvSpPr txBox="1"/>
          <p:nvPr/>
        </p:nvSpPr>
        <p:spPr>
          <a:xfrm>
            <a:off x="2062670" y="1291491"/>
            <a:ext cx="502061" cy="276999"/>
          </a:xfrm>
          <a:prstGeom prst="rect">
            <a:avLst/>
          </a:prstGeom>
          <a:noFill/>
        </p:spPr>
        <p:txBody>
          <a:bodyPr wrap="none" rtlCol="0">
            <a:spAutoFit/>
          </a:bodyPr>
          <a:lstStyle/>
          <a:p>
            <a:r>
              <a:rPr lang="de-DE" sz="1200" smtClean="0">
                <a:solidFill>
                  <a:schemeClr val="bg1"/>
                </a:solidFill>
              </a:rPr>
              <a:t>AS10</a:t>
            </a:r>
            <a:endParaRPr lang="de-DE" sz="1200">
              <a:solidFill>
                <a:schemeClr val="bg1"/>
              </a:solidFill>
            </a:endParaRPr>
          </a:p>
        </p:txBody>
      </p:sp>
      <p:sp>
        <p:nvSpPr>
          <p:cNvPr id="42" name="Textfeld 41"/>
          <p:cNvSpPr txBox="1"/>
          <p:nvPr/>
        </p:nvSpPr>
        <p:spPr>
          <a:xfrm>
            <a:off x="1710073" y="1291491"/>
            <a:ext cx="502061" cy="276999"/>
          </a:xfrm>
          <a:prstGeom prst="rect">
            <a:avLst/>
          </a:prstGeom>
          <a:noFill/>
        </p:spPr>
        <p:txBody>
          <a:bodyPr wrap="none" rtlCol="0">
            <a:spAutoFit/>
          </a:bodyPr>
          <a:lstStyle/>
          <a:p>
            <a:r>
              <a:rPr lang="de-DE" sz="1200" smtClean="0">
                <a:solidFill>
                  <a:schemeClr val="bg1"/>
                </a:solidFill>
              </a:rPr>
              <a:t>AS11</a:t>
            </a:r>
            <a:endParaRPr lang="de-DE" sz="1200">
              <a:solidFill>
                <a:schemeClr val="bg1"/>
              </a:solidFill>
            </a:endParaRPr>
          </a:p>
        </p:txBody>
      </p:sp>
      <p:sp>
        <p:nvSpPr>
          <p:cNvPr id="43" name="Textfeld 42"/>
          <p:cNvSpPr txBox="1"/>
          <p:nvPr/>
        </p:nvSpPr>
        <p:spPr>
          <a:xfrm>
            <a:off x="1345485" y="1291491"/>
            <a:ext cx="502061" cy="276999"/>
          </a:xfrm>
          <a:prstGeom prst="rect">
            <a:avLst/>
          </a:prstGeom>
          <a:noFill/>
        </p:spPr>
        <p:txBody>
          <a:bodyPr wrap="none" rtlCol="0">
            <a:spAutoFit/>
          </a:bodyPr>
          <a:lstStyle/>
          <a:p>
            <a:r>
              <a:rPr lang="de-DE" sz="1200" smtClean="0">
                <a:solidFill>
                  <a:schemeClr val="bg1"/>
                </a:solidFill>
              </a:rPr>
              <a:t>AS12</a:t>
            </a:r>
            <a:endParaRPr lang="de-DE" sz="1200">
              <a:solidFill>
                <a:schemeClr val="bg1"/>
              </a:solidFill>
            </a:endParaRPr>
          </a:p>
        </p:txBody>
      </p:sp>
      <p:sp>
        <p:nvSpPr>
          <p:cNvPr id="44" name="Textfeld 43"/>
          <p:cNvSpPr txBox="1"/>
          <p:nvPr/>
        </p:nvSpPr>
        <p:spPr>
          <a:xfrm>
            <a:off x="661408" y="1291491"/>
            <a:ext cx="502061" cy="276999"/>
          </a:xfrm>
          <a:prstGeom prst="rect">
            <a:avLst/>
          </a:prstGeom>
          <a:noFill/>
        </p:spPr>
        <p:txBody>
          <a:bodyPr wrap="none" rtlCol="0">
            <a:spAutoFit/>
          </a:bodyPr>
          <a:lstStyle/>
          <a:p>
            <a:r>
              <a:rPr lang="de-DE" sz="1200" smtClean="0">
                <a:solidFill>
                  <a:schemeClr val="bg1"/>
                </a:solidFill>
              </a:rPr>
              <a:t>AS14</a:t>
            </a:r>
            <a:endParaRPr lang="de-DE" sz="1200">
              <a:solidFill>
                <a:schemeClr val="bg1"/>
              </a:solidFill>
            </a:endParaRPr>
          </a:p>
        </p:txBody>
      </p:sp>
      <p:sp>
        <p:nvSpPr>
          <p:cNvPr id="45" name="Textfeld 44"/>
          <p:cNvSpPr txBox="1"/>
          <p:nvPr/>
        </p:nvSpPr>
        <p:spPr>
          <a:xfrm>
            <a:off x="2486180" y="1630154"/>
            <a:ext cx="423514" cy="276999"/>
          </a:xfrm>
          <a:prstGeom prst="rect">
            <a:avLst/>
          </a:prstGeom>
          <a:noFill/>
        </p:spPr>
        <p:txBody>
          <a:bodyPr wrap="none" rtlCol="0">
            <a:spAutoFit/>
          </a:bodyPr>
          <a:lstStyle/>
          <a:p>
            <a:r>
              <a:rPr lang="de-DE" sz="1200" smtClean="0">
                <a:solidFill>
                  <a:schemeClr val="bg1"/>
                </a:solidFill>
              </a:rPr>
              <a:t>AS9</a:t>
            </a:r>
            <a:endParaRPr lang="de-DE" sz="1200">
              <a:solidFill>
                <a:schemeClr val="bg1"/>
              </a:solidFill>
            </a:endParaRPr>
          </a:p>
        </p:txBody>
      </p:sp>
      <p:sp>
        <p:nvSpPr>
          <p:cNvPr id="46" name="Textfeld 45"/>
          <p:cNvSpPr txBox="1"/>
          <p:nvPr/>
        </p:nvSpPr>
        <p:spPr>
          <a:xfrm>
            <a:off x="988551" y="1630154"/>
            <a:ext cx="502061" cy="276999"/>
          </a:xfrm>
          <a:prstGeom prst="rect">
            <a:avLst/>
          </a:prstGeom>
          <a:noFill/>
        </p:spPr>
        <p:txBody>
          <a:bodyPr wrap="none" rtlCol="0">
            <a:spAutoFit/>
          </a:bodyPr>
          <a:lstStyle/>
          <a:p>
            <a:r>
              <a:rPr lang="de-DE" sz="1200" smtClean="0">
                <a:solidFill>
                  <a:schemeClr val="bg1"/>
                </a:solidFill>
              </a:rPr>
              <a:t>AS13</a:t>
            </a:r>
            <a:endParaRPr lang="de-DE" sz="1200">
              <a:solidFill>
                <a:schemeClr val="bg1"/>
              </a:solidFill>
            </a:endParaRPr>
          </a:p>
        </p:txBody>
      </p:sp>
      <p:sp>
        <p:nvSpPr>
          <p:cNvPr id="47" name="Textfeld 46"/>
          <p:cNvSpPr txBox="1"/>
          <p:nvPr/>
        </p:nvSpPr>
        <p:spPr>
          <a:xfrm>
            <a:off x="2062666" y="1630154"/>
            <a:ext cx="502061" cy="276999"/>
          </a:xfrm>
          <a:prstGeom prst="rect">
            <a:avLst/>
          </a:prstGeom>
          <a:noFill/>
        </p:spPr>
        <p:txBody>
          <a:bodyPr wrap="none" rtlCol="0">
            <a:spAutoFit/>
          </a:bodyPr>
          <a:lstStyle/>
          <a:p>
            <a:r>
              <a:rPr lang="de-DE" sz="1200" smtClean="0">
                <a:solidFill>
                  <a:schemeClr val="bg1"/>
                </a:solidFill>
              </a:rPr>
              <a:t>AS10</a:t>
            </a:r>
            <a:endParaRPr lang="de-DE" sz="1200">
              <a:solidFill>
                <a:schemeClr val="bg1"/>
              </a:solidFill>
            </a:endParaRPr>
          </a:p>
        </p:txBody>
      </p:sp>
      <p:sp>
        <p:nvSpPr>
          <p:cNvPr id="48" name="Textfeld 47"/>
          <p:cNvSpPr txBox="1"/>
          <p:nvPr/>
        </p:nvSpPr>
        <p:spPr>
          <a:xfrm>
            <a:off x="1710069" y="1630154"/>
            <a:ext cx="502061" cy="276999"/>
          </a:xfrm>
          <a:prstGeom prst="rect">
            <a:avLst/>
          </a:prstGeom>
          <a:noFill/>
        </p:spPr>
        <p:txBody>
          <a:bodyPr wrap="none" rtlCol="0">
            <a:spAutoFit/>
          </a:bodyPr>
          <a:lstStyle/>
          <a:p>
            <a:r>
              <a:rPr lang="de-DE" sz="1200" smtClean="0">
                <a:solidFill>
                  <a:schemeClr val="bg1"/>
                </a:solidFill>
              </a:rPr>
              <a:t>AS11</a:t>
            </a:r>
            <a:endParaRPr lang="de-DE" sz="1200">
              <a:solidFill>
                <a:schemeClr val="bg1"/>
              </a:solidFill>
            </a:endParaRPr>
          </a:p>
        </p:txBody>
      </p:sp>
      <p:sp>
        <p:nvSpPr>
          <p:cNvPr id="49" name="Textfeld 48"/>
          <p:cNvSpPr txBox="1"/>
          <p:nvPr/>
        </p:nvSpPr>
        <p:spPr>
          <a:xfrm>
            <a:off x="1345481" y="1630154"/>
            <a:ext cx="502061" cy="276999"/>
          </a:xfrm>
          <a:prstGeom prst="rect">
            <a:avLst/>
          </a:prstGeom>
          <a:noFill/>
        </p:spPr>
        <p:txBody>
          <a:bodyPr wrap="none" rtlCol="0">
            <a:spAutoFit/>
          </a:bodyPr>
          <a:lstStyle/>
          <a:p>
            <a:r>
              <a:rPr lang="de-DE" sz="1200" smtClean="0">
                <a:solidFill>
                  <a:schemeClr val="bg1"/>
                </a:solidFill>
              </a:rPr>
              <a:t>AS12</a:t>
            </a:r>
            <a:endParaRPr lang="de-DE" sz="1200">
              <a:solidFill>
                <a:schemeClr val="bg1"/>
              </a:solidFill>
            </a:endParaRPr>
          </a:p>
        </p:txBody>
      </p:sp>
      <p:sp>
        <p:nvSpPr>
          <p:cNvPr id="50" name="Textfeld 49"/>
          <p:cNvSpPr txBox="1"/>
          <p:nvPr/>
        </p:nvSpPr>
        <p:spPr>
          <a:xfrm>
            <a:off x="661404" y="1630154"/>
            <a:ext cx="502061" cy="276999"/>
          </a:xfrm>
          <a:prstGeom prst="rect">
            <a:avLst/>
          </a:prstGeom>
          <a:noFill/>
        </p:spPr>
        <p:txBody>
          <a:bodyPr wrap="none" rtlCol="0">
            <a:spAutoFit/>
          </a:bodyPr>
          <a:lstStyle/>
          <a:p>
            <a:r>
              <a:rPr lang="de-DE" sz="1200" smtClean="0">
                <a:solidFill>
                  <a:schemeClr val="bg1"/>
                </a:solidFill>
              </a:rPr>
              <a:t>AS14</a:t>
            </a:r>
            <a:endParaRPr lang="de-DE" sz="1200">
              <a:solidFill>
                <a:schemeClr val="bg1"/>
              </a:solidFill>
            </a:endParaRPr>
          </a:p>
        </p:txBody>
      </p:sp>
      <p:sp>
        <p:nvSpPr>
          <p:cNvPr id="59" name="Foliennummernplatzhalter 1"/>
          <p:cNvSpPr txBox="1">
            <a:spLocks/>
          </p:cNvSpPr>
          <p:nvPr/>
        </p:nvSpPr>
        <p:spPr>
          <a:xfrm>
            <a:off x="4843463" y="11994199"/>
            <a:ext cx="1543050" cy="486833"/>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518DB2-8BF5-BB49-AB6F-F59199DF38B5}" type="slidenum">
              <a:rPr lang="de-DE" smtClean="0"/>
              <a:pPr/>
              <a:t>39</a:t>
            </a:fld>
            <a:endParaRPr lang="de-DE"/>
          </a:p>
        </p:txBody>
      </p:sp>
    </p:spTree>
    <p:extLst>
      <p:ext uri="{BB962C8B-B14F-4D97-AF65-F5344CB8AC3E}">
        <p14:creationId xmlns:p14="http://schemas.microsoft.com/office/powerpoint/2010/main" val="320454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dunkel enthält.&#10;&#10;Automatisch generierte Beschreibung">
            <a:extLst>
              <a:ext uri="{FF2B5EF4-FFF2-40B4-BE49-F238E27FC236}">
                <a16:creationId xmlns:a16="http://schemas.microsoft.com/office/drawing/2014/main" id="{3EE6A2DC-A0D4-7644-885E-EC79F53451F1}"/>
              </a:ext>
            </a:extLst>
          </p:cNvPr>
          <p:cNvPicPr>
            <a:picLocks noChangeAspect="1"/>
          </p:cNvPicPr>
          <p:nvPr/>
        </p:nvPicPr>
        <p:blipFill rotWithShape="1">
          <a:blip r:embed="rId2"/>
          <a:srcRect l="26437" r="24907" b="25242"/>
          <a:stretch/>
        </p:blipFill>
        <p:spPr>
          <a:xfrm>
            <a:off x="368300" y="431800"/>
            <a:ext cx="1525905" cy="1874520"/>
          </a:xfrm>
          <a:prstGeom prst="rect">
            <a:avLst/>
          </a:prstGeom>
        </p:spPr>
      </p:pic>
      <p:pic>
        <p:nvPicPr>
          <p:cNvPr id="66" name="Grafik 65" descr="Ein Bild, das Text, dunkel enthält.&#10;&#10;Automatisch generierte Beschreibung">
            <a:extLst>
              <a:ext uri="{FF2B5EF4-FFF2-40B4-BE49-F238E27FC236}">
                <a16:creationId xmlns:a16="http://schemas.microsoft.com/office/drawing/2014/main" id="{02C9BA0D-C94D-9249-A8B7-417FA6962B1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26721" t="7589" r="18974" b="15829"/>
          <a:stretch/>
        </p:blipFill>
        <p:spPr>
          <a:xfrm>
            <a:off x="375770" y="4578260"/>
            <a:ext cx="1703070" cy="1920240"/>
          </a:xfrm>
          <a:prstGeom prst="rect">
            <a:avLst/>
          </a:prstGeom>
        </p:spPr>
      </p:pic>
      <p:graphicFrame>
        <p:nvGraphicFramePr>
          <p:cNvPr id="118" name="Tabelle 5">
            <a:extLst>
              <a:ext uri="{FF2B5EF4-FFF2-40B4-BE49-F238E27FC236}">
                <a16:creationId xmlns:a16="http://schemas.microsoft.com/office/drawing/2014/main" id="{C36053D8-61D6-6349-8644-F481A99B66F4}"/>
              </a:ext>
            </a:extLst>
          </p:cNvPr>
          <p:cNvGraphicFramePr>
            <a:graphicFrameLocks noGrp="1"/>
          </p:cNvGraphicFramePr>
          <p:nvPr>
            <p:extLst>
              <p:ext uri="{D42A27DB-BD31-4B8C-83A1-F6EECF244321}">
                <p14:modId xmlns:p14="http://schemas.microsoft.com/office/powerpoint/2010/main" val="2232932677"/>
              </p:ext>
            </p:extLst>
          </p:nvPr>
        </p:nvGraphicFramePr>
        <p:xfrm>
          <a:off x="373085" y="2703784"/>
          <a:ext cx="3767358" cy="1110618"/>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latin typeface="Helvetica" pitchFamily="2" charset="0"/>
                        </a:rPr>
                        <a:t>Shuffle 3</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of 3 </a:t>
                      </a:r>
                      <a:r>
                        <a:rPr lang="de-DE" sz="800" kern="1200" dirty="0">
                          <a:solidFill>
                            <a:schemeClr val="tx1"/>
                          </a:solidFill>
                          <a:latin typeface="Helvetica" pitchFamily="2" charset="0"/>
                          <a:ea typeface="+mn-ea"/>
                          <a:cs typeface="+mn-cs"/>
                        </a:rPr>
                        <a:t>(in total 5 out </a:t>
                      </a:r>
                      <a:r>
                        <a:rPr lang="de-DE" sz="800" kern="1200" dirty="0" err="1">
                          <a:solidFill>
                            <a:schemeClr val="tx1"/>
                          </a:solidFill>
                          <a:latin typeface="Helvetica" pitchFamily="2" charset="0"/>
                          <a:ea typeface="+mn-ea"/>
                          <a:cs typeface="+mn-cs"/>
                        </a:rPr>
                        <a:t>ot</a:t>
                      </a:r>
                      <a:r>
                        <a:rPr lang="de-DE" sz="800" kern="1200" dirty="0">
                          <a:solidFill>
                            <a:schemeClr val="tx1"/>
                          </a:solidFill>
                          <a:latin typeface="Helvetica" pitchFamily="2" charset="0"/>
                          <a:ea typeface="+mn-ea"/>
                          <a:cs typeface="+mn-cs"/>
                        </a:rPr>
                        <a:t> 6, </a:t>
                      </a:r>
                      <a:r>
                        <a:rPr lang="de-DE" sz="800" kern="1200" dirty="0" err="1">
                          <a:solidFill>
                            <a:schemeClr val="tx1"/>
                          </a:solidFill>
                          <a:latin typeface="Helvetica" pitchFamily="2" charset="0"/>
                          <a:ea typeface="+mn-ea"/>
                          <a:cs typeface="+mn-cs"/>
                        </a:rPr>
                        <a:t>see</a:t>
                      </a:r>
                      <a:r>
                        <a:rPr lang="de-DE" sz="800" kern="1200" dirty="0">
                          <a:solidFill>
                            <a:schemeClr val="tx1"/>
                          </a:solidFill>
                          <a:latin typeface="Helvetica" pitchFamily="2" charset="0"/>
                          <a:ea typeface="+mn-ea"/>
                          <a:cs typeface="+mn-cs"/>
                        </a:rPr>
                        <a:t> also </a:t>
                      </a:r>
                      <a:r>
                        <a:rPr lang="de-DE" sz="800" kern="1200" dirty="0" err="1">
                          <a:solidFill>
                            <a:schemeClr val="tx1"/>
                          </a:solidFill>
                          <a:latin typeface="Helvetica" pitchFamily="2" charset="0"/>
                          <a:ea typeface="+mn-ea"/>
                          <a:cs typeface="+mn-cs"/>
                        </a:rPr>
                        <a:t>slide</a:t>
                      </a:r>
                      <a:r>
                        <a:rPr lang="de-DE" sz="800" kern="1200" dirty="0">
                          <a:solidFill>
                            <a:schemeClr val="tx1"/>
                          </a:solidFill>
                          <a:latin typeface="Helvetica" pitchFamily="2" charset="0"/>
                          <a:ea typeface="+mn-ea"/>
                          <a:cs typeface="+mn-cs"/>
                        </a:rPr>
                        <a:t> 3)</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LS-5</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5050982"/>
                  </a:ext>
                </a:extLst>
              </a:tr>
              <a:tr h="16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solidFill>
                            <a:srgbClr val="48B0F0"/>
                          </a:solidFill>
                          <a:latin typeface="Helvetica" pitchFamily="2" charset="0"/>
                        </a:rPr>
                        <a:t>LS-6</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a:ln>
                            <a:noFill/>
                          </a:ln>
                          <a:solidFill>
                            <a:prstClr val="black"/>
                          </a:solidFill>
                          <a:effectLst/>
                          <a:uLnTx/>
                          <a:uFillTx/>
                          <a:latin typeface="Helvetica" pitchFamily="2" charset="0"/>
                          <a:ea typeface="+mn-ea"/>
                          <a:cs typeface="+mn-cs"/>
                        </a:rPr>
                        <a:t> 3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189998"/>
                  </a:ext>
                </a:extLst>
              </a:tr>
              <a:tr h="16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Shuffle 1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3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7549726"/>
                  </a:ext>
                </a:extLst>
              </a:tr>
            </a:tbl>
          </a:graphicData>
        </a:graphic>
      </p:graphicFrame>
      <p:graphicFrame>
        <p:nvGraphicFramePr>
          <p:cNvPr id="119" name="Tabelle 5">
            <a:extLst>
              <a:ext uri="{FF2B5EF4-FFF2-40B4-BE49-F238E27FC236}">
                <a16:creationId xmlns:a16="http://schemas.microsoft.com/office/drawing/2014/main" id="{A75603F6-452D-A643-884D-9D3D35F59ECC}"/>
              </a:ext>
            </a:extLst>
          </p:cNvPr>
          <p:cNvGraphicFramePr>
            <a:graphicFrameLocks noGrp="1"/>
          </p:cNvGraphicFramePr>
          <p:nvPr>
            <p:extLst>
              <p:ext uri="{D42A27DB-BD31-4B8C-83A1-F6EECF244321}">
                <p14:modId xmlns:p14="http://schemas.microsoft.com/office/powerpoint/2010/main" val="362297856"/>
              </p:ext>
            </p:extLst>
          </p:nvPr>
        </p:nvGraphicFramePr>
        <p:xfrm>
          <a:off x="368300" y="6838925"/>
          <a:ext cx="3781426" cy="1181102"/>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Result</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regarding</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viability</a:t>
                      </a:r>
                      <a:r>
                        <a:rPr lang="de-DE" sz="800" kern="1200">
                          <a:solidFill>
                            <a:schemeClr val="tx1"/>
                          </a:solidFill>
                          <a:latin typeface="Helvetica" pitchFamily="2" charset="0"/>
                          <a:ea typeface="+mn-ea"/>
                          <a:cs typeface="+mn-cs"/>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solidFill>
                            <a:srgbClr val="48B0F0"/>
                          </a:solidFill>
                          <a:latin typeface="Helvetica" pitchFamily="2" charset="0"/>
                        </a:rPr>
                        <a:t>LS-2</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of 3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technical</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replicates</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also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slide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6)</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solidFill>
                            <a:srgbClr val="48B0F0"/>
                          </a:solidFill>
                          <a:latin typeface="Helvetica" pitchFamily="2" charset="0"/>
                        </a:rPr>
                        <a:t>LS-3</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of 3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technical</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replicates</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also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slide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6)</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318198"/>
                  </a:ext>
                </a:extLst>
              </a:tr>
              <a:tr h="158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solidFill>
                            <a:srgbClr val="48B0F0"/>
                          </a:solidFill>
                          <a:latin typeface="Helvetica" pitchFamily="2" charset="0"/>
                        </a:rPr>
                        <a:t>LS-7</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of 3 (in total 8 out of 8,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also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slide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5)</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5050982"/>
                  </a:ext>
                </a:extLst>
              </a:tr>
            </a:tbl>
          </a:graphicData>
        </a:graphic>
      </p:graphicFrame>
      <p:sp>
        <p:nvSpPr>
          <p:cNvPr id="120" name="Rechteck 119">
            <a:extLst>
              <a:ext uri="{FF2B5EF4-FFF2-40B4-BE49-F238E27FC236}">
                <a16:creationId xmlns:a16="http://schemas.microsoft.com/office/drawing/2014/main" id="{DE0327A1-F60C-814A-918E-1BF681595FAE}"/>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sp>
        <p:nvSpPr>
          <p:cNvPr id="121" name="Rechteck 120">
            <a:extLst>
              <a:ext uri="{FF2B5EF4-FFF2-40B4-BE49-F238E27FC236}">
                <a16:creationId xmlns:a16="http://schemas.microsoft.com/office/drawing/2014/main" id="{27EED569-CD8B-2948-A9CF-7A01CC2DD482}"/>
              </a:ext>
            </a:extLst>
          </p:cNvPr>
          <p:cNvSpPr/>
          <p:nvPr/>
        </p:nvSpPr>
        <p:spPr>
          <a:xfrm>
            <a:off x="291526" y="6592445"/>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pSp>
        <p:nvGrpSpPr>
          <p:cNvPr id="5" name="Group 4">
            <a:extLst>
              <a:ext uri="{FF2B5EF4-FFF2-40B4-BE49-F238E27FC236}">
                <a16:creationId xmlns:a16="http://schemas.microsoft.com/office/drawing/2014/main" id="{67A69512-5C01-1E4E-ABAC-D7A85D28CF78}"/>
              </a:ext>
            </a:extLst>
          </p:cNvPr>
          <p:cNvGrpSpPr/>
          <p:nvPr/>
        </p:nvGrpSpPr>
        <p:grpSpPr>
          <a:xfrm>
            <a:off x="3956283" y="443128"/>
            <a:ext cx="2891791" cy="2838483"/>
            <a:chOff x="3956283" y="443128"/>
            <a:chExt cx="2891791" cy="2838483"/>
          </a:xfrm>
        </p:grpSpPr>
        <p:grpSp>
          <p:nvGrpSpPr>
            <p:cNvPr id="3" name="Gruppieren 2">
              <a:extLst>
                <a:ext uri="{FF2B5EF4-FFF2-40B4-BE49-F238E27FC236}">
                  <a16:creationId xmlns:a16="http://schemas.microsoft.com/office/drawing/2014/main" id="{7A3122A9-CF6D-3F45-92D3-34C0BEBF2737}"/>
                </a:ext>
              </a:extLst>
            </p:cNvPr>
            <p:cNvGrpSpPr/>
            <p:nvPr/>
          </p:nvGrpSpPr>
          <p:grpSpPr>
            <a:xfrm>
              <a:off x="3956283" y="443128"/>
              <a:ext cx="2891791" cy="2838483"/>
              <a:chOff x="3968750" y="622267"/>
              <a:chExt cx="2891791" cy="2838483"/>
            </a:xfrm>
          </p:grpSpPr>
          <p:grpSp>
            <p:nvGrpSpPr>
              <p:cNvPr id="7" name="Gruppieren 6">
                <a:extLst>
                  <a:ext uri="{FF2B5EF4-FFF2-40B4-BE49-F238E27FC236}">
                    <a16:creationId xmlns:a16="http://schemas.microsoft.com/office/drawing/2014/main" id="{B9503C5A-023A-C74A-AE76-143F0D6486A8}"/>
                  </a:ext>
                </a:extLst>
              </p:cNvPr>
              <p:cNvGrpSpPr/>
              <p:nvPr/>
            </p:nvGrpSpPr>
            <p:grpSpPr>
              <a:xfrm>
                <a:off x="3968750" y="622267"/>
                <a:ext cx="2891791" cy="2838483"/>
                <a:chOff x="4704079" y="1994688"/>
                <a:chExt cx="4053841" cy="4040352"/>
              </a:xfrm>
            </p:grpSpPr>
            <p:sp>
              <p:nvSpPr>
                <p:cNvPr id="34" name="Oval 33">
                  <a:extLst>
                    <a:ext uri="{FF2B5EF4-FFF2-40B4-BE49-F238E27FC236}">
                      <a16:creationId xmlns:a16="http://schemas.microsoft.com/office/drawing/2014/main" id="{98A9B76C-BA34-FC48-8DD7-72461104F8C6}"/>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35" name="Gerade Verbindung 34">
                  <a:extLst>
                    <a:ext uri="{FF2B5EF4-FFF2-40B4-BE49-F238E27FC236}">
                      <a16:creationId xmlns:a16="http://schemas.microsoft.com/office/drawing/2014/main" id="{F055FB7F-3017-D345-A8FB-3D83455E1C1C}"/>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a:extLst>
                    <a:ext uri="{FF2B5EF4-FFF2-40B4-BE49-F238E27FC236}">
                      <a16:creationId xmlns:a16="http://schemas.microsoft.com/office/drawing/2014/main" id="{DA0AB9FB-F372-4743-896A-5DF671654BCE}"/>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6A8DA07F-EA92-ED41-AB5D-B67025F719FA}"/>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291A5B41-2AF8-1143-A4BA-95AA9936293E}"/>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53E98BCF-AF26-C140-93DE-78E47B98F5E8}"/>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E7C9240C-74A2-D243-A758-4AECD04FB792}"/>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51AE10C1-EF89-C441-A8F6-78DEEE95CFF8}"/>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C5EBA35E-3E69-1445-886E-91F1EE14E379}"/>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2C121AD4-CC9F-A148-897E-0874F3D25033}"/>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32C98E23-E561-B445-AC89-CAE8C74A09A6}"/>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01AFA70B-3DAB-1E4A-AA15-9D781A69AF04}"/>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a:extLst>
                    <a:ext uri="{FF2B5EF4-FFF2-40B4-BE49-F238E27FC236}">
                      <a16:creationId xmlns:a16="http://schemas.microsoft.com/office/drawing/2014/main" id="{45CCC48C-26D6-3549-95DA-62EFAD46F89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a:extLst>
                    <a:ext uri="{FF2B5EF4-FFF2-40B4-BE49-F238E27FC236}">
                      <a16:creationId xmlns:a16="http://schemas.microsoft.com/office/drawing/2014/main" id="{86FEB634-6112-6240-AD24-EE12F7FDF9BF}"/>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a:extLst>
                    <a:ext uri="{FF2B5EF4-FFF2-40B4-BE49-F238E27FC236}">
                      <a16:creationId xmlns:a16="http://schemas.microsoft.com/office/drawing/2014/main" id="{FED6113F-8881-0A40-ABDA-B87EA786764E}"/>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a:extLst>
                    <a:ext uri="{FF2B5EF4-FFF2-40B4-BE49-F238E27FC236}">
                      <a16:creationId xmlns:a16="http://schemas.microsoft.com/office/drawing/2014/main" id="{0774B405-C330-D540-870D-9811A22BBD7E}"/>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a:extLst>
                    <a:ext uri="{FF2B5EF4-FFF2-40B4-BE49-F238E27FC236}">
                      <a16:creationId xmlns:a16="http://schemas.microsoft.com/office/drawing/2014/main" id="{AB5B5311-A1B3-FD46-868B-AE96189EC380}"/>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a:extLst>
                    <a:ext uri="{FF2B5EF4-FFF2-40B4-BE49-F238E27FC236}">
                      <a16:creationId xmlns:a16="http://schemas.microsoft.com/office/drawing/2014/main" id="{75F0CF68-7F58-9A47-BAFA-E632718E4744}"/>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a:extLst>
                    <a:ext uri="{FF2B5EF4-FFF2-40B4-BE49-F238E27FC236}">
                      <a16:creationId xmlns:a16="http://schemas.microsoft.com/office/drawing/2014/main" id="{7A36CDE0-4F1C-6A48-B627-6879A477BA13}"/>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a:extLst>
                    <a:ext uri="{FF2B5EF4-FFF2-40B4-BE49-F238E27FC236}">
                      <a16:creationId xmlns:a16="http://schemas.microsoft.com/office/drawing/2014/main" id="{CBCD8256-D27C-6A44-9BBC-132B020C4AA5}"/>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a:extLst>
                    <a:ext uri="{FF2B5EF4-FFF2-40B4-BE49-F238E27FC236}">
                      <a16:creationId xmlns:a16="http://schemas.microsoft.com/office/drawing/2014/main" id="{336D17AE-F98C-4B4E-A1A7-64CA0E911D60}"/>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a:extLst>
                    <a:ext uri="{FF2B5EF4-FFF2-40B4-BE49-F238E27FC236}">
                      <a16:creationId xmlns:a16="http://schemas.microsoft.com/office/drawing/2014/main" id="{07947FD6-898D-3443-8FE4-D4D6E27D3694}"/>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a:extLst>
                    <a:ext uri="{FF2B5EF4-FFF2-40B4-BE49-F238E27FC236}">
                      <a16:creationId xmlns:a16="http://schemas.microsoft.com/office/drawing/2014/main" id="{7863FC10-CC07-BB47-A3F5-1A02278536AA}"/>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a:extLst>
                    <a:ext uri="{FF2B5EF4-FFF2-40B4-BE49-F238E27FC236}">
                      <a16:creationId xmlns:a16="http://schemas.microsoft.com/office/drawing/2014/main" id="{61104928-044C-F74F-BCEC-5D5AF8496FE2}"/>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a:extLst>
                    <a:ext uri="{FF2B5EF4-FFF2-40B4-BE49-F238E27FC236}">
                      <a16:creationId xmlns:a16="http://schemas.microsoft.com/office/drawing/2014/main" id="{62AE3AB9-2B3B-9F4E-B2E0-D970C6E03372}"/>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a:extLst>
                    <a:ext uri="{FF2B5EF4-FFF2-40B4-BE49-F238E27FC236}">
                      <a16:creationId xmlns:a16="http://schemas.microsoft.com/office/drawing/2014/main" id="{C71A9A2C-816A-E444-82FD-0E1A042C5209}"/>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a:extLst>
                    <a:ext uri="{FF2B5EF4-FFF2-40B4-BE49-F238E27FC236}">
                      <a16:creationId xmlns:a16="http://schemas.microsoft.com/office/drawing/2014/main" id="{816FCD3E-B1F9-7B49-8354-ABE445CCA73E}"/>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a:extLst>
                    <a:ext uri="{FF2B5EF4-FFF2-40B4-BE49-F238E27FC236}">
                      <a16:creationId xmlns:a16="http://schemas.microsoft.com/office/drawing/2014/main" id="{61F72501-7E44-EF41-BD5F-D24E707C8178}"/>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feld 7">
                <a:extLst>
                  <a:ext uri="{FF2B5EF4-FFF2-40B4-BE49-F238E27FC236}">
                    <a16:creationId xmlns:a16="http://schemas.microsoft.com/office/drawing/2014/main" id="{92629E28-FDCB-CA40-BF73-9EEEA4FC0EBA}"/>
                  </a:ext>
                </a:extLst>
              </p:cNvPr>
              <p:cNvSpPr txBox="1"/>
              <p:nvPr/>
            </p:nvSpPr>
            <p:spPr>
              <a:xfrm>
                <a:off x="4181911" y="1795911"/>
                <a:ext cx="562687" cy="246221"/>
              </a:xfrm>
              <a:prstGeom prst="rect">
                <a:avLst/>
              </a:prstGeom>
              <a:noFill/>
              <a:ln>
                <a:noFill/>
              </a:ln>
            </p:spPr>
            <p:txBody>
              <a:bodyPr wrap="square" rtlCol="0">
                <a:spAutoFit/>
              </a:bodyPr>
              <a:lstStyle/>
              <a:p>
                <a:r>
                  <a:rPr lang="de-DE" sz="600" dirty="0">
                    <a:latin typeface="Helvetica" pitchFamily="2" charset="0"/>
                  </a:rPr>
                  <a:t>LS-5</a:t>
                </a:r>
              </a:p>
              <a:p>
                <a:r>
                  <a:rPr lang="de-DE" sz="600" dirty="0">
                    <a:latin typeface="Helvetica" pitchFamily="2" charset="0"/>
                  </a:rPr>
                  <a:t>1</a:t>
                </a:r>
              </a:p>
            </p:txBody>
          </p:sp>
          <p:sp>
            <p:nvSpPr>
              <p:cNvPr id="9" name="Textfeld 8">
                <a:extLst>
                  <a:ext uri="{FF2B5EF4-FFF2-40B4-BE49-F238E27FC236}">
                    <a16:creationId xmlns:a16="http://schemas.microsoft.com/office/drawing/2014/main" id="{D1447CAD-6FBC-D54E-865A-FC7969E9DE0A}"/>
                  </a:ext>
                </a:extLst>
              </p:cNvPr>
              <p:cNvSpPr txBox="1"/>
              <p:nvPr/>
            </p:nvSpPr>
            <p:spPr>
              <a:xfrm>
                <a:off x="4643190" y="1795911"/>
                <a:ext cx="557759" cy="246221"/>
              </a:xfrm>
              <a:prstGeom prst="rect">
                <a:avLst/>
              </a:prstGeom>
              <a:noFill/>
              <a:ln>
                <a:noFill/>
              </a:ln>
            </p:spPr>
            <p:txBody>
              <a:bodyPr wrap="square" rtlCol="0">
                <a:spAutoFit/>
              </a:bodyPr>
              <a:lstStyle/>
              <a:p>
                <a:r>
                  <a:rPr lang="de-DE" sz="600" dirty="0">
                    <a:latin typeface="Helvetica" pitchFamily="2" charset="0"/>
                  </a:rPr>
                  <a:t>LS-5</a:t>
                </a:r>
              </a:p>
              <a:p>
                <a:r>
                  <a:rPr lang="de-DE" sz="600" dirty="0">
                    <a:latin typeface="Helvetica" pitchFamily="2" charset="0"/>
                  </a:rPr>
                  <a:t>2</a:t>
                </a:r>
              </a:p>
            </p:txBody>
          </p:sp>
          <p:sp>
            <p:nvSpPr>
              <p:cNvPr id="10" name="Textfeld 9">
                <a:extLst>
                  <a:ext uri="{FF2B5EF4-FFF2-40B4-BE49-F238E27FC236}">
                    <a16:creationId xmlns:a16="http://schemas.microsoft.com/office/drawing/2014/main" id="{839D44DC-C4CE-2945-8FC7-CDE0E576A030}"/>
                  </a:ext>
                </a:extLst>
              </p:cNvPr>
              <p:cNvSpPr txBox="1"/>
              <p:nvPr/>
            </p:nvSpPr>
            <p:spPr>
              <a:xfrm>
                <a:off x="5113555" y="1795911"/>
                <a:ext cx="577299" cy="246221"/>
              </a:xfrm>
              <a:prstGeom prst="rect">
                <a:avLst/>
              </a:prstGeom>
              <a:noFill/>
              <a:ln>
                <a:noFill/>
              </a:ln>
            </p:spPr>
            <p:txBody>
              <a:bodyPr wrap="square" rtlCol="0">
                <a:spAutoFit/>
              </a:bodyPr>
              <a:lstStyle/>
              <a:p>
                <a:r>
                  <a:rPr lang="de-DE" sz="600" dirty="0">
                    <a:latin typeface="Helvetica" pitchFamily="2" charset="0"/>
                  </a:rPr>
                  <a:t>LS-5</a:t>
                </a:r>
              </a:p>
              <a:p>
                <a:r>
                  <a:rPr lang="de-DE" sz="600" dirty="0">
                    <a:latin typeface="Helvetica" pitchFamily="2" charset="0"/>
                  </a:rPr>
                  <a:t>3</a:t>
                </a:r>
              </a:p>
            </p:txBody>
          </p:sp>
          <p:sp>
            <p:nvSpPr>
              <p:cNvPr id="11" name="Textfeld 10">
                <a:extLst>
                  <a:ext uri="{FF2B5EF4-FFF2-40B4-BE49-F238E27FC236}">
                    <a16:creationId xmlns:a16="http://schemas.microsoft.com/office/drawing/2014/main" id="{D9E80524-4FA7-6A48-A776-1F212636B3BD}"/>
                  </a:ext>
                </a:extLst>
              </p:cNvPr>
              <p:cNvSpPr txBox="1"/>
              <p:nvPr/>
            </p:nvSpPr>
            <p:spPr>
              <a:xfrm>
                <a:off x="5561374" y="1795911"/>
                <a:ext cx="575983" cy="246221"/>
              </a:xfrm>
              <a:prstGeom prst="rect">
                <a:avLst/>
              </a:prstGeom>
              <a:noFill/>
              <a:ln>
                <a:noFill/>
              </a:ln>
            </p:spPr>
            <p:txBody>
              <a:bodyPr wrap="square" rtlCol="0">
                <a:spAutoFit/>
              </a:bodyPr>
              <a:lstStyle/>
              <a:p>
                <a:r>
                  <a:rPr lang="de-DE" sz="600" dirty="0">
                    <a:solidFill>
                      <a:srgbClr val="48B0F0"/>
                    </a:solidFill>
                    <a:latin typeface="Helvetica" pitchFamily="2" charset="0"/>
                  </a:rPr>
                  <a:t>LS-6</a:t>
                </a:r>
              </a:p>
              <a:p>
                <a:r>
                  <a:rPr lang="de-DE" sz="600" dirty="0">
                    <a:solidFill>
                      <a:srgbClr val="48B0F0"/>
                    </a:solidFill>
                    <a:latin typeface="Helvetica" pitchFamily="2" charset="0"/>
                  </a:rPr>
                  <a:t>1</a:t>
                </a:r>
              </a:p>
            </p:txBody>
          </p:sp>
          <p:sp>
            <p:nvSpPr>
              <p:cNvPr id="12" name="Textfeld 11">
                <a:extLst>
                  <a:ext uri="{FF2B5EF4-FFF2-40B4-BE49-F238E27FC236}">
                    <a16:creationId xmlns:a16="http://schemas.microsoft.com/office/drawing/2014/main" id="{ABECFA0C-850F-7143-9E12-2A99BFC8919C}"/>
                  </a:ext>
                </a:extLst>
              </p:cNvPr>
              <p:cNvSpPr txBox="1"/>
              <p:nvPr/>
            </p:nvSpPr>
            <p:spPr>
              <a:xfrm>
                <a:off x="5997122" y="1795911"/>
                <a:ext cx="595443" cy="246221"/>
              </a:xfrm>
              <a:prstGeom prst="rect">
                <a:avLst/>
              </a:prstGeom>
              <a:noFill/>
              <a:ln>
                <a:noFill/>
              </a:ln>
            </p:spPr>
            <p:txBody>
              <a:bodyPr wrap="square" rtlCol="0">
                <a:spAutoFit/>
              </a:bodyPr>
              <a:lstStyle/>
              <a:p>
                <a:r>
                  <a:rPr lang="de-DE" sz="600" dirty="0">
                    <a:solidFill>
                      <a:srgbClr val="48B0F0"/>
                    </a:solidFill>
                    <a:latin typeface="Helvetica" pitchFamily="2" charset="0"/>
                  </a:rPr>
                  <a:t>LS-6</a:t>
                </a:r>
              </a:p>
              <a:p>
                <a:r>
                  <a:rPr lang="de-DE" sz="600" dirty="0">
                    <a:solidFill>
                      <a:srgbClr val="48B0F0"/>
                    </a:solidFill>
                    <a:latin typeface="Helvetica" pitchFamily="2" charset="0"/>
                  </a:rPr>
                  <a:t>2</a:t>
                </a:r>
              </a:p>
            </p:txBody>
          </p:sp>
          <p:sp>
            <p:nvSpPr>
              <p:cNvPr id="13" name="Textfeld 12">
                <a:extLst>
                  <a:ext uri="{FF2B5EF4-FFF2-40B4-BE49-F238E27FC236}">
                    <a16:creationId xmlns:a16="http://schemas.microsoft.com/office/drawing/2014/main" id="{CC0DA912-F9C0-1542-A53F-7F50166B1D59}"/>
                  </a:ext>
                </a:extLst>
              </p:cNvPr>
              <p:cNvSpPr txBox="1"/>
              <p:nvPr/>
            </p:nvSpPr>
            <p:spPr>
              <a:xfrm>
                <a:off x="4187420" y="2130918"/>
                <a:ext cx="595968" cy="246221"/>
              </a:xfrm>
              <a:prstGeom prst="rect">
                <a:avLst/>
              </a:prstGeom>
              <a:noFill/>
              <a:ln>
                <a:noFill/>
              </a:ln>
            </p:spPr>
            <p:txBody>
              <a:bodyPr wrap="square" rtlCol="0">
                <a:spAutoFit/>
              </a:bodyPr>
              <a:lstStyle/>
              <a:p>
                <a:r>
                  <a:rPr lang="de-DE" sz="600" dirty="0">
                    <a:solidFill>
                      <a:srgbClr val="48B0F0"/>
                    </a:solidFill>
                    <a:latin typeface="Helvetica" pitchFamily="2" charset="0"/>
                  </a:rPr>
                  <a:t>LS-6</a:t>
                </a:r>
              </a:p>
              <a:p>
                <a:r>
                  <a:rPr lang="de-DE" sz="600" dirty="0">
                    <a:solidFill>
                      <a:srgbClr val="48B0F0"/>
                    </a:solidFill>
                    <a:latin typeface="Helvetica" pitchFamily="2" charset="0"/>
                  </a:rPr>
                  <a:t>3</a:t>
                </a:r>
              </a:p>
            </p:txBody>
          </p:sp>
          <p:sp>
            <p:nvSpPr>
              <p:cNvPr id="14" name="Textfeld 13">
                <a:extLst>
                  <a:ext uri="{FF2B5EF4-FFF2-40B4-BE49-F238E27FC236}">
                    <a16:creationId xmlns:a16="http://schemas.microsoft.com/office/drawing/2014/main" id="{FF1EEB54-80B3-7D4F-B07E-D1D8AA1D270E}"/>
                  </a:ext>
                </a:extLst>
              </p:cNvPr>
              <p:cNvSpPr txBox="1"/>
              <p:nvPr/>
            </p:nvSpPr>
            <p:spPr>
              <a:xfrm>
                <a:off x="4665223" y="2130916"/>
                <a:ext cx="457506" cy="246221"/>
              </a:xfrm>
              <a:prstGeom prst="rect">
                <a:avLst/>
              </a:prstGeom>
              <a:noFill/>
              <a:ln>
                <a:noFill/>
              </a:ln>
            </p:spPr>
            <p:txBody>
              <a:bodyPr wrap="square" rtlCol="0">
                <a:spAutoFit/>
              </a:bodyPr>
              <a:lstStyle/>
              <a:p>
                <a:r>
                  <a:rPr lang="de-DE" sz="600" dirty="0">
                    <a:latin typeface="Helvetica" pitchFamily="2" charset="0"/>
                  </a:rPr>
                  <a:t>Shuffle 1 </a:t>
                </a:r>
              </a:p>
              <a:p>
                <a:r>
                  <a:rPr lang="de-DE" sz="600" dirty="0">
                    <a:latin typeface="Helvetica" pitchFamily="2" charset="0"/>
                  </a:rPr>
                  <a:t>1</a:t>
                </a:r>
              </a:p>
            </p:txBody>
          </p:sp>
          <p:sp>
            <p:nvSpPr>
              <p:cNvPr id="18" name="Textfeld 17">
                <a:extLst>
                  <a:ext uri="{FF2B5EF4-FFF2-40B4-BE49-F238E27FC236}">
                    <a16:creationId xmlns:a16="http://schemas.microsoft.com/office/drawing/2014/main" id="{8718DD08-8471-D040-9A6C-B6642839F960}"/>
                  </a:ext>
                </a:extLst>
              </p:cNvPr>
              <p:cNvSpPr txBox="1"/>
              <p:nvPr/>
            </p:nvSpPr>
            <p:spPr>
              <a:xfrm>
                <a:off x="5854906" y="1119670"/>
                <a:ext cx="457506" cy="246221"/>
              </a:xfrm>
              <a:prstGeom prst="rect">
                <a:avLst/>
              </a:prstGeom>
              <a:noFill/>
              <a:ln>
                <a:noFill/>
              </a:ln>
            </p:spPr>
            <p:txBody>
              <a:bodyPr wrap="square" rtlCol="0">
                <a:spAutoFit/>
              </a:bodyPr>
              <a:lstStyle/>
              <a:p>
                <a:r>
                  <a:rPr lang="de-DE" sz="600" dirty="0">
                    <a:latin typeface="Helvetica" pitchFamily="2" charset="0"/>
                  </a:rPr>
                  <a:t>Shuffle 3</a:t>
                </a:r>
              </a:p>
              <a:p>
                <a:r>
                  <a:rPr lang="de-DE" sz="600" dirty="0">
                    <a:latin typeface="Helvetica" pitchFamily="2" charset="0"/>
                  </a:rPr>
                  <a:t>4</a:t>
                </a:r>
              </a:p>
            </p:txBody>
          </p:sp>
          <p:sp>
            <p:nvSpPr>
              <p:cNvPr id="19" name="Textfeld 18">
                <a:extLst>
                  <a:ext uri="{FF2B5EF4-FFF2-40B4-BE49-F238E27FC236}">
                    <a16:creationId xmlns:a16="http://schemas.microsoft.com/office/drawing/2014/main" id="{52A9FC4E-1A46-1F47-8717-D273D72BC6D5}"/>
                  </a:ext>
                </a:extLst>
              </p:cNvPr>
              <p:cNvSpPr txBox="1"/>
              <p:nvPr/>
            </p:nvSpPr>
            <p:spPr>
              <a:xfrm>
                <a:off x="4214960" y="1449529"/>
                <a:ext cx="457506" cy="246221"/>
              </a:xfrm>
              <a:prstGeom prst="rect">
                <a:avLst/>
              </a:prstGeom>
              <a:noFill/>
              <a:ln>
                <a:noFill/>
              </a:ln>
            </p:spPr>
            <p:txBody>
              <a:bodyPr wrap="square" rtlCol="0">
                <a:spAutoFit/>
              </a:bodyPr>
              <a:lstStyle/>
              <a:p>
                <a:r>
                  <a:rPr lang="de-DE" sz="600" dirty="0">
                    <a:latin typeface="Helvetica" pitchFamily="2" charset="0"/>
                  </a:rPr>
                  <a:t>Shuffle 3</a:t>
                </a:r>
              </a:p>
              <a:p>
                <a:r>
                  <a:rPr lang="de-DE" sz="600" dirty="0">
                    <a:latin typeface="Helvetica" pitchFamily="2" charset="0"/>
                  </a:rPr>
                  <a:t>5</a:t>
                </a:r>
              </a:p>
            </p:txBody>
          </p:sp>
          <p:sp>
            <p:nvSpPr>
              <p:cNvPr id="20" name="Textfeld 19">
                <a:extLst>
                  <a:ext uri="{FF2B5EF4-FFF2-40B4-BE49-F238E27FC236}">
                    <a16:creationId xmlns:a16="http://schemas.microsoft.com/office/drawing/2014/main" id="{DF080DCB-A1B0-C14E-A0BC-06AFBF57B0AF}"/>
                  </a:ext>
                </a:extLst>
              </p:cNvPr>
              <p:cNvSpPr txBox="1"/>
              <p:nvPr/>
            </p:nvSpPr>
            <p:spPr>
              <a:xfrm>
                <a:off x="4665223" y="1449529"/>
                <a:ext cx="457506" cy="246221"/>
              </a:xfrm>
              <a:prstGeom prst="rect">
                <a:avLst/>
              </a:prstGeom>
              <a:noFill/>
              <a:ln>
                <a:noFill/>
              </a:ln>
            </p:spPr>
            <p:txBody>
              <a:bodyPr wrap="square" rtlCol="0">
                <a:spAutoFit/>
              </a:bodyPr>
              <a:lstStyle/>
              <a:p>
                <a:r>
                  <a:rPr lang="de-DE" sz="600" dirty="0">
                    <a:latin typeface="Helvetica" pitchFamily="2" charset="0"/>
                  </a:rPr>
                  <a:t>Shuffle 3</a:t>
                </a:r>
              </a:p>
              <a:p>
                <a:r>
                  <a:rPr lang="de-DE" sz="600" dirty="0">
                    <a:latin typeface="Helvetica" pitchFamily="2" charset="0"/>
                  </a:rPr>
                  <a:t>6</a:t>
                </a:r>
              </a:p>
            </p:txBody>
          </p:sp>
          <p:sp>
            <p:nvSpPr>
              <p:cNvPr id="24" name="Textfeld 23">
                <a:extLst>
                  <a:ext uri="{FF2B5EF4-FFF2-40B4-BE49-F238E27FC236}">
                    <a16:creationId xmlns:a16="http://schemas.microsoft.com/office/drawing/2014/main" id="{5D5B0B1B-591F-BA47-A4B7-B796CBB662F1}"/>
                  </a:ext>
                </a:extLst>
              </p:cNvPr>
              <p:cNvSpPr txBox="1"/>
              <p:nvPr/>
            </p:nvSpPr>
            <p:spPr>
              <a:xfrm>
                <a:off x="5129503" y="2130916"/>
                <a:ext cx="457506" cy="246221"/>
              </a:xfrm>
              <a:prstGeom prst="rect">
                <a:avLst/>
              </a:prstGeom>
              <a:noFill/>
              <a:ln>
                <a:noFill/>
              </a:ln>
            </p:spPr>
            <p:txBody>
              <a:bodyPr wrap="square" rtlCol="0">
                <a:spAutoFit/>
              </a:bodyPr>
              <a:lstStyle/>
              <a:p>
                <a:r>
                  <a:rPr lang="de-DE" sz="600" dirty="0">
                    <a:latin typeface="Helvetica" pitchFamily="2" charset="0"/>
                  </a:rPr>
                  <a:t>Shuffle 1 </a:t>
                </a:r>
              </a:p>
              <a:p>
                <a:r>
                  <a:rPr lang="de-DE" sz="600" dirty="0">
                    <a:latin typeface="Helvetica" pitchFamily="2" charset="0"/>
                  </a:rPr>
                  <a:t>2</a:t>
                </a:r>
              </a:p>
            </p:txBody>
          </p:sp>
          <p:sp>
            <p:nvSpPr>
              <p:cNvPr id="25" name="Textfeld 24">
                <a:extLst>
                  <a:ext uri="{FF2B5EF4-FFF2-40B4-BE49-F238E27FC236}">
                    <a16:creationId xmlns:a16="http://schemas.microsoft.com/office/drawing/2014/main" id="{25F0AD9A-0F1F-C44A-AC79-C70272FE99CC}"/>
                  </a:ext>
                </a:extLst>
              </p:cNvPr>
              <p:cNvSpPr txBox="1"/>
              <p:nvPr/>
            </p:nvSpPr>
            <p:spPr>
              <a:xfrm>
                <a:off x="5605439" y="2130916"/>
                <a:ext cx="457506" cy="246221"/>
              </a:xfrm>
              <a:prstGeom prst="rect">
                <a:avLst/>
              </a:prstGeom>
              <a:noFill/>
              <a:ln>
                <a:noFill/>
              </a:ln>
            </p:spPr>
            <p:txBody>
              <a:bodyPr wrap="square" rtlCol="0">
                <a:spAutoFit/>
              </a:bodyPr>
              <a:lstStyle/>
              <a:p>
                <a:r>
                  <a:rPr lang="de-DE" sz="600" dirty="0">
                    <a:latin typeface="Helvetica" pitchFamily="2" charset="0"/>
                  </a:rPr>
                  <a:t>Shuffle 1 </a:t>
                </a:r>
              </a:p>
              <a:p>
                <a:r>
                  <a:rPr lang="de-DE" sz="600" dirty="0">
                    <a:latin typeface="Helvetica" pitchFamily="2" charset="0"/>
                  </a:rPr>
                  <a:t>3</a:t>
                </a:r>
              </a:p>
            </p:txBody>
          </p:sp>
        </p:grpSp>
        <p:sp>
          <p:nvSpPr>
            <p:cNvPr id="123" name="Textfeld 122">
              <a:extLst>
                <a:ext uri="{FF2B5EF4-FFF2-40B4-BE49-F238E27FC236}">
                  <a16:creationId xmlns:a16="http://schemas.microsoft.com/office/drawing/2014/main" id="{8D840CAA-0760-654B-BF62-CCCC5F111DCC}"/>
                </a:ext>
              </a:extLst>
            </p:cNvPr>
            <p:cNvSpPr txBox="1"/>
            <p:nvPr/>
          </p:nvSpPr>
          <p:spPr>
            <a:xfrm>
              <a:off x="5188186" y="2621653"/>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sp>
          <p:nvSpPr>
            <p:cNvPr id="124" name="Textfeld 123">
              <a:extLst>
                <a:ext uri="{FF2B5EF4-FFF2-40B4-BE49-F238E27FC236}">
                  <a16:creationId xmlns:a16="http://schemas.microsoft.com/office/drawing/2014/main" id="{A1F6DC62-97CA-6B43-846F-74D7B8A58089}"/>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grpSp>
        <p:nvGrpSpPr>
          <p:cNvPr id="4" name="Gruppieren 3">
            <a:extLst>
              <a:ext uri="{FF2B5EF4-FFF2-40B4-BE49-F238E27FC236}">
                <a16:creationId xmlns:a16="http://schemas.microsoft.com/office/drawing/2014/main" id="{EEA34A58-4DC4-3048-B076-1CDD3ADFA0CE}"/>
              </a:ext>
            </a:extLst>
          </p:cNvPr>
          <p:cNvGrpSpPr/>
          <p:nvPr/>
        </p:nvGrpSpPr>
        <p:grpSpPr>
          <a:xfrm>
            <a:off x="3955560" y="4581782"/>
            <a:ext cx="2891791" cy="2838483"/>
            <a:chOff x="3869293" y="4581782"/>
            <a:chExt cx="2891791" cy="2838483"/>
          </a:xfrm>
        </p:grpSpPr>
        <p:grpSp>
          <p:nvGrpSpPr>
            <p:cNvPr id="71" name="Gruppieren 70">
              <a:extLst>
                <a:ext uri="{FF2B5EF4-FFF2-40B4-BE49-F238E27FC236}">
                  <a16:creationId xmlns:a16="http://schemas.microsoft.com/office/drawing/2014/main" id="{42CE7576-83D1-F84B-BB12-A4A3A5316DD2}"/>
                </a:ext>
              </a:extLst>
            </p:cNvPr>
            <p:cNvGrpSpPr/>
            <p:nvPr/>
          </p:nvGrpSpPr>
          <p:grpSpPr>
            <a:xfrm>
              <a:off x="3869293" y="4581782"/>
              <a:ext cx="2891791" cy="2838483"/>
              <a:chOff x="4704079" y="1994688"/>
              <a:chExt cx="4053841" cy="4040352"/>
            </a:xfrm>
          </p:grpSpPr>
          <p:sp>
            <p:nvSpPr>
              <p:cNvPr id="72" name="Oval 71">
                <a:extLst>
                  <a:ext uri="{FF2B5EF4-FFF2-40B4-BE49-F238E27FC236}">
                    <a16:creationId xmlns:a16="http://schemas.microsoft.com/office/drawing/2014/main" id="{A6CF43CC-A406-9C4A-9A8F-ACC06D6B5493}"/>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73" name="Gerade Verbindung 72">
                <a:extLst>
                  <a:ext uri="{FF2B5EF4-FFF2-40B4-BE49-F238E27FC236}">
                    <a16:creationId xmlns:a16="http://schemas.microsoft.com/office/drawing/2014/main" id="{0E84434B-0F93-0641-8219-D8569B56AF1E}"/>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a:extLst>
                  <a:ext uri="{FF2B5EF4-FFF2-40B4-BE49-F238E27FC236}">
                    <a16:creationId xmlns:a16="http://schemas.microsoft.com/office/drawing/2014/main" id="{03721E76-2645-8743-A009-F0F2AAD7913E}"/>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a:extLst>
                  <a:ext uri="{FF2B5EF4-FFF2-40B4-BE49-F238E27FC236}">
                    <a16:creationId xmlns:a16="http://schemas.microsoft.com/office/drawing/2014/main" id="{F1F8F2C3-06CC-544C-AA25-CEE5965FE1B0}"/>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a:extLst>
                  <a:ext uri="{FF2B5EF4-FFF2-40B4-BE49-F238E27FC236}">
                    <a16:creationId xmlns:a16="http://schemas.microsoft.com/office/drawing/2014/main" id="{C76E455D-6BFA-6F45-ADAB-9FE55F3B0E84}"/>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a:extLst>
                  <a:ext uri="{FF2B5EF4-FFF2-40B4-BE49-F238E27FC236}">
                    <a16:creationId xmlns:a16="http://schemas.microsoft.com/office/drawing/2014/main" id="{B74E260C-FBD6-EA42-9516-489D6021F98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a:extLst>
                  <a:ext uri="{FF2B5EF4-FFF2-40B4-BE49-F238E27FC236}">
                    <a16:creationId xmlns:a16="http://schemas.microsoft.com/office/drawing/2014/main" id="{A738B095-B092-2145-96B2-DCB29C9136D7}"/>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a:extLst>
                  <a:ext uri="{FF2B5EF4-FFF2-40B4-BE49-F238E27FC236}">
                    <a16:creationId xmlns:a16="http://schemas.microsoft.com/office/drawing/2014/main" id="{D788435E-F86E-BC46-A6A5-5E96CE3F11D8}"/>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a:extLst>
                  <a:ext uri="{FF2B5EF4-FFF2-40B4-BE49-F238E27FC236}">
                    <a16:creationId xmlns:a16="http://schemas.microsoft.com/office/drawing/2014/main" id="{CABA0F3E-57E9-6B41-B933-4FD06F8E1CAE}"/>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a:extLst>
                  <a:ext uri="{FF2B5EF4-FFF2-40B4-BE49-F238E27FC236}">
                    <a16:creationId xmlns:a16="http://schemas.microsoft.com/office/drawing/2014/main" id="{21FAB9B9-30A6-6C4E-A8C3-C4BD50E8441D}"/>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a:extLst>
                  <a:ext uri="{FF2B5EF4-FFF2-40B4-BE49-F238E27FC236}">
                    <a16:creationId xmlns:a16="http://schemas.microsoft.com/office/drawing/2014/main" id="{F3287802-A33D-494A-AB49-D334B0DFBA16}"/>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a:extLst>
                  <a:ext uri="{FF2B5EF4-FFF2-40B4-BE49-F238E27FC236}">
                    <a16:creationId xmlns:a16="http://schemas.microsoft.com/office/drawing/2014/main" id="{06D6BCFE-8661-4749-A91A-C36252D31030}"/>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a:extLst>
                  <a:ext uri="{FF2B5EF4-FFF2-40B4-BE49-F238E27FC236}">
                    <a16:creationId xmlns:a16="http://schemas.microsoft.com/office/drawing/2014/main" id="{E2CED611-398E-1344-9196-A1C798EDB6A0}"/>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a:extLst>
                  <a:ext uri="{FF2B5EF4-FFF2-40B4-BE49-F238E27FC236}">
                    <a16:creationId xmlns:a16="http://schemas.microsoft.com/office/drawing/2014/main" id="{5A4DD5F4-3CE7-264C-A798-30A62B0DA4C2}"/>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a:extLst>
                  <a:ext uri="{FF2B5EF4-FFF2-40B4-BE49-F238E27FC236}">
                    <a16:creationId xmlns:a16="http://schemas.microsoft.com/office/drawing/2014/main" id="{F7FC714C-C318-B34D-8840-88CFCCEC2E98}"/>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a:extLst>
                  <a:ext uri="{FF2B5EF4-FFF2-40B4-BE49-F238E27FC236}">
                    <a16:creationId xmlns:a16="http://schemas.microsoft.com/office/drawing/2014/main" id="{DFB16544-817D-304C-9ED8-5C2309C6E562}"/>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a:extLst>
                  <a:ext uri="{FF2B5EF4-FFF2-40B4-BE49-F238E27FC236}">
                    <a16:creationId xmlns:a16="http://schemas.microsoft.com/office/drawing/2014/main" id="{1FAA78FA-3901-1640-BD4F-E0E375AFEFD5}"/>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a:extLst>
                  <a:ext uri="{FF2B5EF4-FFF2-40B4-BE49-F238E27FC236}">
                    <a16:creationId xmlns:a16="http://schemas.microsoft.com/office/drawing/2014/main" id="{8CAE82CB-A53B-534F-8489-76C44A2A2FFB}"/>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Gerade Verbindung 89">
                <a:extLst>
                  <a:ext uri="{FF2B5EF4-FFF2-40B4-BE49-F238E27FC236}">
                    <a16:creationId xmlns:a16="http://schemas.microsoft.com/office/drawing/2014/main" id="{DA6B08E2-233E-BB47-B040-4F003CF56CFE}"/>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a:extLst>
                  <a:ext uri="{FF2B5EF4-FFF2-40B4-BE49-F238E27FC236}">
                    <a16:creationId xmlns:a16="http://schemas.microsoft.com/office/drawing/2014/main" id="{74E61F1D-4071-934C-907B-D3DFBEE6082D}"/>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a:extLst>
                  <a:ext uri="{FF2B5EF4-FFF2-40B4-BE49-F238E27FC236}">
                    <a16:creationId xmlns:a16="http://schemas.microsoft.com/office/drawing/2014/main" id="{1C24D459-0BA4-7645-BE27-C09F5BD9F040}"/>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a:extLst>
                  <a:ext uri="{FF2B5EF4-FFF2-40B4-BE49-F238E27FC236}">
                    <a16:creationId xmlns:a16="http://schemas.microsoft.com/office/drawing/2014/main" id="{ED37DEAC-125E-024F-8FAF-F8903EEEA17C}"/>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a:extLst>
                  <a:ext uri="{FF2B5EF4-FFF2-40B4-BE49-F238E27FC236}">
                    <a16:creationId xmlns:a16="http://schemas.microsoft.com/office/drawing/2014/main" id="{150AFDEC-389C-B640-B4A2-F2BDBDA4C89A}"/>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a:extLst>
                  <a:ext uri="{FF2B5EF4-FFF2-40B4-BE49-F238E27FC236}">
                    <a16:creationId xmlns:a16="http://schemas.microsoft.com/office/drawing/2014/main" id="{51B2EDEC-80E5-1E48-A9A4-C7AFA8467885}"/>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a:extLst>
                  <a:ext uri="{FF2B5EF4-FFF2-40B4-BE49-F238E27FC236}">
                    <a16:creationId xmlns:a16="http://schemas.microsoft.com/office/drawing/2014/main" id="{D4EDCDB9-BD0E-FF4A-9809-CF74E29351F8}"/>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a:extLst>
                  <a:ext uri="{FF2B5EF4-FFF2-40B4-BE49-F238E27FC236}">
                    <a16:creationId xmlns:a16="http://schemas.microsoft.com/office/drawing/2014/main" id="{03B37440-E738-894E-B9E7-0A1953CEDBD0}"/>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a:extLst>
                  <a:ext uri="{FF2B5EF4-FFF2-40B4-BE49-F238E27FC236}">
                    <a16:creationId xmlns:a16="http://schemas.microsoft.com/office/drawing/2014/main" id="{879BFA66-CA69-0B46-90E8-3D0A371BF953}"/>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a:extLst>
                  <a:ext uri="{FF2B5EF4-FFF2-40B4-BE49-F238E27FC236}">
                    <a16:creationId xmlns:a16="http://schemas.microsoft.com/office/drawing/2014/main" id="{E2480B0A-07E4-0B4F-A474-0F33E466D1DB}"/>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Textfeld 99">
              <a:extLst>
                <a:ext uri="{FF2B5EF4-FFF2-40B4-BE49-F238E27FC236}">
                  <a16:creationId xmlns:a16="http://schemas.microsoft.com/office/drawing/2014/main" id="{A8C1298A-8DBF-0B46-93B3-AA33AB1C074E}"/>
                </a:ext>
              </a:extLst>
            </p:cNvPr>
            <p:cNvSpPr txBox="1"/>
            <p:nvPr/>
          </p:nvSpPr>
          <p:spPr>
            <a:xfrm>
              <a:off x="4090450" y="5755426"/>
              <a:ext cx="599285" cy="276999"/>
            </a:xfrm>
            <a:prstGeom prst="rect">
              <a:avLst/>
            </a:prstGeom>
            <a:noFill/>
            <a:ln>
              <a:noFill/>
            </a:ln>
          </p:spPr>
          <p:txBody>
            <a:bodyPr wrap="square" rtlCol="0">
              <a:spAutoFit/>
            </a:bodyPr>
            <a:lstStyle/>
            <a:p>
              <a:r>
                <a:rPr lang="de-DE" sz="600" dirty="0">
                  <a:solidFill>
                    <a:srgbClr val="48B0F0"/>
                  </a:solidFill>
                  <a:latin typeface="Helvetica" pitchFamily="2" charset="0"/>
                </a:rPr>
                <a:t>LS-3</a:t>
              </a:r>
            </a:p>
            <a:p>
              <a:r>
                <a:rPr lang="de-DE" sz="600" dirty="0">
                  <a:solidFill>
                    <a:srgbClr val="48B0F0"/>
                  </a:solidFill>
                  <a:latin typeface="Helvetica" pitchFamily="2" charset="0"/>
                </a:rPr>
                <a:t>1</a:t>
              </a:r>
            </a:p>
          </p:txBody>
        </p:sp>
        <p:sp>
          <p:nvSpPr>
            <p:cNvPr id="101" name="Textfeld 100">
              <a:extLst>
                <a:ext uri="{FF2B5EF4-FFF2-40B4-BE49-F238E27FC236}">
                  <a16:creationId xmlns:a16="http://schemas.microsoft.com/office/drawing/2014/main" id="{568F027B-AEF7-004D-8A43-A2561B0E3969}"/>
                </a:ext>
              </a:extLst>
            </p:cNvPr>
            <p:cNvSpPr txBox="1"/>
            <p:nvPr/>
          </p:nvSpPr>
          <p:spPr>
            <a:xfrm>
              <a:off x="4540713" y="5755426"/>
              <a:ext cx="599285" cy="276999"/>
            </a:xfrm>
            <a:prstGeom prst="rect">
              <a:avLst/>
            </a:prstGeom>
            <a:noFill/>
            <a:ln>
              <a:noFill/>
            </a:ln>
          </p:spPr>
          <p:txBody>
            <a:bodyPr wrap="square" rtlCol="0">
              <a:spAutoFit/>
            </a:bodyPr>
            <a:lstStyle/>
            <a:p>
              <a:r>
                <a:rPr lang="de-DE" sz="600" dirty="0">
                  <a:solidFill>
                    <a:srgbClr val="48B0F0"/>
                  </a:solidFill>
                  <a:latin typeface="Helvetica" pitchFamily="2" charset="0"/>
                </a:rPr>
                <a:t>LS-3</a:t>
              </a:r>
            </a:p>
            <a:p>
              <a:r>
                <a:rPr lang="de-DE" sz="600" dirty="0">
                  <a:solidFill>
                    <a:srgbClr val="48B0F0"/>
                  </a:solidFill>
                  <a:latin typeface="Helvetica" pitchFamily="2" charset="0"/>
                </a:rPr>
                <a:t>2</a:t>
              </a:r>
            </a:p>
          </p:txBody>
        </p:sp>
        <p:sp>
          <p:nvSpPr>
            <p:cNvPr id="102" name="Textfeld 101">
              <a:extLst>
                <a:ext uri="{FF2B5EF4-FFF2-40B4-BE49-F238E27FC236}">
                  <a16:creationId xmlns:a16="http://schemas.microsoft.com/office/drawing/2014/main" id="{9202B128-7475-6A47-B82D-5264B45B4CCB}"/>
                </a:ext>
              </a:extLst>
            </p:cNvPr>
            <p:cNvSpPr txBox="1"/>
            <p:nvPr/>
          </p:nvSpPr>
          <p:spPr>
            <a:xfrm>
              <a:off x="4989046" y="5755426"/>
              <a:ext cx="599285" cy="276999"/>
            </a:xfrm>
            <a:prstGeom prst="rect">
              <a:avLst/>
            </a:prstGeom>
            <a:noFill/>
            <a:ln>
              <a:noFill/>
            </a:ln>
          </p:spPr>
          <p:txBody>
            <a:bodyPr wrap="square" rtlCol="0">
              <a:spAutoFit/>
            </a:bodyPr>
            <a:lstStyle/>
            <a:p>
              <a:r>
                <a:rPr lang="de-DE" sz="600" dirty="0">
                  <a:solidFill>
                    <a:srgbClr val="48B0F0"/>
                  </a:solidFill>
                  <a:latin typeface="Helvetica" pitchFamily="2" charset="0"/>
                </a:rPr>
                <a:t>LS-3</a:t>
              </a:r>
            </a:p>
            <a:p>
              <a:r>
                <a:rPr lang="de-DE" sz="600" dirty="0">
                  <a:solidFill>
                    <a:srgbClr val="48B0F0"/>
                  </a:solidFill>
                  <a:latin typeface="Helvetica" pitchFamily="2" charset="0"/>
                </a:rPr>
                <a:t>3</a:t>
              </a:r>
            </a:p>
          </p:txBody>
        </p:sp>
        <p:sp>
          <p:nvSpPr>
            <p:cNvPr id="103" name="Textfeld 102">
              <a:extLst>
                <a:ext uri="{FF2B5EF4-FFF2-40B4-BE49-F238E27FC236}">
                  <a16:creationId xmlns:a16="http://schemas.microsoft.com/office/drawing/2014/main" id="{722871D6-C3CA-DC4D-AB19-CCAD50DB90FD}"/>
                </a:ext>
              </a:extLst>
            </p:cNvPr>
            <p:cNvSpPr txBox="1"/>
            <p:nvPr/>
          </p:nvSpPr>
          <p:spPr>
            <a:xfrm>
              <a:off x="5480929" y="5755426"/>
              <a:ext cx="599285" cy="276999"/>
            </a:xfrm>
            <a:prstGeom prst="rect">
              <a:avLst/>
            </a:prstGeom>
            <a:noFill/>
            <a:ln>
              <a:noFill/>
            </a:ln>
          </p:spPr>
          <p:txBody>
            <a:bodyPr wrap="square" rtlCol="0">
              <a:spAutoFit/>
            </a:bodyPr>
            <a:lstStyle/>
            <a:p>
              <a:r>
                <a:rPr lang="de-DE" sz="600" dirty="0">
                  <a:solidFill>
                    <a:srgbClr val="48B0F0"/>
                  </a:solidFill>
                  <a:latin typeface="Helvetica" pitchFamily="2" charset="0"/>
                </a:rPr>
                <a:t>LS-7</a:t>
              </a:r>
            </a:p>
            <a:p>
              <a:r>
                <a:rPr lang="de-DE" sz="600" dirty="0">
                  <a:solidFill>
                    <a:srgbClr val="48B0F0"/>
                  </a:solidFill>
                  <a:latin typeface="Helvetica" pitchFamily="2" charset="0"/>
                </a:rPr>
                <a:t>1</a:t>
              </a:r>
            </a:p>
          </p:txBody>
        </p:sp>
        <p:sp>
          <p:nvSpPr>
            <p:cNvPr id="104" name="Textfeld 103">
              <a:extLst>
                <a:ext uri="{FF2B5EF4-FFF2-40B4-BE49-F238E27FC236}">
                  <a16:creationId xmlns:a16="http://schemas.microsoft.com/office/drawing/2014/main" id="{48CC2192-7891-4847-83C1-33167ABCE786}"/>
                </a:ext>
              </a:extLst>
            </p:cNvPr>
            <p:cNvSpPr txBox="1"/>
            <p:nvPr/>
          </p:nvSpPr>
          <p:spPr>
            <a:xfrm>
              <a:off x="5911169" y="5755426"/>
              <a:ext cx="599285" cy="276999"/>
            </a:xfrm>
            <a:prstGeom prst="rect">
              <a:avLst/>
            </a:prstGeom>
            <a:noFill/>
            <a:ln>
              <a:noFill/>
            </a:ln>
          </p:spPr>
          <p:txBody>
            <a:bodyPr wrap="square" rtlCol="0">
              <a:spAutoFit/>
            </a:bodyPr>
            <a:lstStyle/>
            <a:p>
              <a:r>
                <a:rPr lang="de-DE" sz="600" dirty="0">
                  <a:solidFill>
                    <a:srgbClr val="48B0F0"/>
                  </a:solidFill>
                  <a:latin typeface="Helvetica" pitchFamily="2" charset="0"/>
                </a:rPr>
                <a:t>LS-7</a:t>
              </a:r>
            </a:p>
            <a:p>
              <a:r>
                <a:rPr lang="de-DE" sz="600" dirty="0">
                  <a:solidFill>
                    <a:srgbClr val="48B0F0"/>
                  </a:solidFill>
                  <a:latin typeface="Helvetica" pitchFamily="2" charset="0"/>
                </a:rPr>
                <a:t>2</a:t>
              </a:r>
            </a:p>
          </p:txBody>
        </p:sp>
        <p:sp>
          <p:nvSpPr>
            <p:cNvPr id="105" name="Textfeld 104">
              <a:extLst>
                <a:ext uri="{FF2B5EF4-FFF2-40B4-BE49-F238E27FC236}">
                  <a16:creationId xmlns:a16="http://schemas.microsoft.com/office/drawing/2014/main" id="{7AEC245F-36A0-1F44-B3EA-065DA8AE81DB}"/>
                </a:ext>
              </a:extLst>
            </p:cNvPr>
            <p:cNvSpPr txBox="1"/>
            <p:nvPr/>
          </p:nvSpPr>
          <p:spPr>
            <a:xfrm>
              <a:off x="4090450" y="6090433"/>
              <a:ext cx="599285" cy="276999"/>
            </a:xfrm>
            <a:prstGeom prst="rect">
              <a:avLst/>
            </a:prstGeom>
            <a:noFill/>
            <a:ln>
              <a:noFill/>
            </a:ln>
          </p:spPr>
          <p:txBody>
            <a:bodyPr wrap="square" rtlCol="0">
              <a:spAutoFit/>
            </a:bodyPr>
            <a:lstStyle/>
            <a:p>
              <a:r>
                <a:rPr lang="de-DE" sz="600" dirty="0">
                  <a:solidFill>
                    <a:srgbClr val="48B0F0"/>
                  </a:solidFill>
                  <a:latin typeface="Helvetica" pitchFamily="2" charset="0"/>
                </a:rPr>
                <a:t>LS-7</a:t>
              </a:r>
            </a:p>
            <a:p>
              <a:r>
                <a:rPr lang="de-DE" sz="600" dirty="0">
                  <a:solidFill>
                    <a:srgbClr val="48B0F0"/>
                  </a:solidFill>
                  <a:latin typeface="Helvetica" pitchFamily="2" charset="0"/>
                </a:rPr>
                <a:t>3</a:t>
              </a:r>
            </a:p>
          </p:txBody>
        </p:sp>
        <p:sp>
          <p:nvSpPr>
            <p:cNvPr id="112" name="Textfeld 111">
              <a:extLst>
                <a:ext uri="{FF2B5EF4-FFF2-40B4-BE49-F238E27FC236}">
                  <a16:creationId xmlns:a16="http://schemas.microsoft.com/office/drawing/2014/main" id="{D0563EB5-CAE9-8F47-BBC6-D018A091EFCE}"/>
                </a:ext>
              </a:extLst>
            </p:cNvPr>
            <p:cNvSpPr txBox="1"/>
            <p:nvPr/>
          </p:nvSpPr>
          <p:spPr>
            <a:xfrm>
              <a:off x="4989046" y="5409044"/>
              <a:ext cx="584431" cy="276999"/>
            </a:xfrm>
            <a:prstGeom prst="rect">
              <a:avLst/>
            </a:prstGeom>
            <a:noFill/>
            <a:ln>
              <a:noFill/>
            </a:ln>
          </p:spPr>
          <p:txBody>
            <a:bodyPr wrap="square" rtlCol="0">
              <a:spAutoFit/>
            </a:bodyPr>
            <a:lstStyle/>
            <a:p>
              <a:r>
                <a:rPr lang="de-DE" sz="600" dirty="0">
                  <a:solidFill>
                    <a:srgbClr val="48B0F0"/>
                  </a:solidFill>
                  <a:latin typeface="Helvetica" pitchFamily="2" charset="0"/>
                </a:rPr>
                <a:t>LS-2</a:t>
              </a:r>
            </a:p>
            <a:p>
              <a:r>
                <a:rPr lang="de-DE" sz="600" dirty="0">
                  <a:solidFill>
                    <a:srgbClr val="48B0F0"/>
                  </a:solidFill>
                  <a:latin typeface="Helvetica" pitchFamily="2" charset="0"/>
                </a:rPr>
                <a:t>1</a:t>
              </a:r>
            </a:p>
          </p:txBody>
        </p:sp>
        <p:sp>
          <p:nvSpPr>
            <p:cNvPr id="113" name="Textfeld 112">
              <a:extLst>
                <a:ext uri="{FF2B5EF4-FFF2-40B4-BE49-F238E27FC236}">
                  <a16:creationId xmlns:a16="http://schemas.microsoft.com/office/drawing/2014/main" id="{6428C5BA-2607-C442-9DE2-5A818F65750C}"/>
                </a:ext>
              </a:extLst>
            </p:cNvPr>
            <p:cNvSpPr txBox="1"/>
            <p:nvPr/>
          </p:nvSpPr>
          <p:spPr>
            <a:xfrm>
              <a:off x="5480930" y="5409044"/>
              <a:ext cx="649776" cy="276999"/>
            </a:xfrm>
            <a:prstGeom prst="rect">
              <a:avLst/>
            </a:prstGeom>
            <a:noFill/>
            <a:ln>
              <a:noFill/>
            </a:ln>
          </p:spPr>
          <p:txBody>
            <a:bodyPr wrap="square" rtlCol="0">
              <a:spAutoFit/>
            </a:bodyPr>
            <a:lstStyle/>
            <a:p>
              <a:r>
                <a:rPr lang="de-DE" sz="600" dirty="0">
                  <a:solidFill>
                    <a:srgbClr val="48B0F0"/>
                  </a:solidFill>
                  <a:latin typeface="Helvetica" pitchFamily="2" charset="0"/>
                </a:rPr>
                <a:t>LS-2</a:t>
              </a:r>
            </a:p>
            <a:p>
              <a:r>
                <a:rPr lang="de-DE" sz="600" dirty="0">
                  <a:solidFill>
                    <a:srgbClr val="48B0F0"/>
                  </a:solidFill>
                  <a:latin typeface="Helvetica" pitchFamily="2" charset="0"/>
                </a:rPr>
                <a:t>2</a:t>
              </a:r>
            </a:p>
          </p:txBody>
        </p:sp>
        <p:sp>
          <p:nvSpPr>
            <p:cNvPr id="114" name="Textfeld 113">
              <a:extLst>
                <a:ext uri="{FF2B5EF4-FFF2-40B4-BE49-F238E27FC236}">
                  <a16:creationId xmlns:a16="http://schemas.microsoft.com/office/drawing/2014/main" id="{889A1D33-DE6B-2540-89FA-4C7F3F5FE0F1}"/>
                </a:ext>
              </a:extLst>
            </p:cNvPr>
            <p:cNvSpPr txBox="1"/>
            <p:nvPr/>
          </p:nvSpPr>
          <p:spPr>
            <a:xfrm>
              <a:off x="5911169" y="5409044"/>
              <a:ext cx="599285" cy="276999"/>
            </a:xfrm>
            <a:prstGeom prst="rect">
              <a:avLst/>
            </a:prstGeom>
            <a:noFill/>
            <a:ln>
              <a:noFill/>
            </a:ln>
          </p:spPr>
          <p:txBody>
            <a:bodyPr wrap="square" rtlCol="0">
              <a:spAutoFit/>
            </a:bodyPr>
            <a:lstStyle/>
            <a:p>
              <a:r>
                <a:rPr lang="de-DE" sz="600" dirty="0">
                  <a:solidFill>
                    <a:srgbClr val="48B0F0"/>
                  </a:solidFill>
                  <a:latin typeface="Helvetica" pitchFamily="2" charset="0"/>
                </a:rPr>
                <a:t>LS-2</a:t>
              </a:r>
            </a:p>
            <a:p>
              <a:r>
                <a:rPr lang="de-DE" sz="600" dirty="0">
                  <a:solidFill>
                    <a:srgbClr val="48B0F0"/>
                  </a:solidFill>
                  <a:latin typeface="Helvetica" pitchFamily="2" charset="0"/>
                </a:rPr>
                <a:t>3</a:t>
              </a:r>
            </a:p>
          </p:txBody>
        </p:sp>
        <p:sp>
          <p:nvSpPr>
            <p:cNvPr id="125" name="Textfeld 124">
              <a:extLst>
                <a:ext uri="{FF2B5EF4-FFF2-40B4-BE49-F238E27FC236}">
                  <a16:creationId xmlns:a16="http://schemas.microsoft.com/office/drawing/2014/main" id="{04350370-FA6E-CE42-86E1-FA7E7B455DFC}"/>
                </a:ext>
              </a:extLst>
            </p:cNvPr>
            <p:cNvSpPr txBox="1"/>
            <p:nvPr/>
          </p:nvSpPr>
          <p:spPr>
            <a:xfrm>
              <a:off x="5096083" y="6752878"/>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26" name="Textfeld 125">
              <a:extLst>
                <a:ext uri="{FF2B5EF4-FFF2-40B4-BE49-F238E27FC236}">
                  <a16:creationId xmlns:a16="http://schemas.microsoft.com/office/drawing/2014/main" id="{34C5CFBF-496A-DF4F-97EF-38E4624F7937}"/>
                </a:ext>
              </a:extLst>
            </p:cNvPr>
            <p:cNvSpPr txBox="1"/>
            <p:nvPr/>
          </p:nvSpPr>
          <p:spPr>
            <a:xfrm>
              <a:off x="5545675" y="675287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6" name="Foliennummernplatzhalter 5"/>
          <p:cNvSpPr>
            <a:spLocks noGrp="1"/>
          </p:cNvSpPr>
          <p:nvPr>
            <p:ph type="sldNum" sz="quarter" idx="12"/>
          </p:nvPr>
        </p:nvSpPr>
        <p:spPr/>
        <p:txBody>
          <a:bodyPr/>
          <a:lstStyle/>
          <a:p>
            <a:fld id="{D1518DB2-8BF5-BB49-AB6F-F59199DF38B5}" type="slidenum">
              <a:rPr lang="de-DE" smtClean="0"/>
              <a:t>4</a:t>
            </a:fld>
            <a:endParaRPr lang="de-DE"/>
          </a:p>
        </p:txBody>
      </p:sp>
    </p:spTree>
    <p:extLst>
      <p:ext uri="{BB962C8B-B14F-4D97-AF65-F5344CB8AC3E}">
        <p14:creationId xmlns:p14="http://schemas.microsoft.com/office/powerpoint/2010/main" val="310926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dunkel enthält.&#10;&#10;Automatisch generierte Beschreibung">
            <a:extLst>
              <a:ext uri="{FF2B5EF4-FFF2-40B4-BE49-F238E27FC236}">
                <a16:creationId xmlns:a16="http://schemas.microsoft.com/office/drawing/2014/main" id="{90A78F41-7A48-524D-9572-DB4B6217AA0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7312" t="9093" r="17175" b="14578"/>
          <a:stretch/>
        </p:blipFill>
        <p:spPr>
          <a:xfrm>
            <a:off x="376917" y="438531"/>
            <a:ext cx="1740942" cy="1913917"/>
          </a:xfrm>
          <a:prstGeom prst="rect">
            <a:avLst/>
          </a:prstGeom>
        </p:spPr>
      </p:pic>
      <p:sp>
        <p:nvSpPr>
          <p:cNvPr id="42" name="Rechteck 41">
            <a:extLst>
              <a:ext uri="{FF2B5EF4-FFF2-40B4-BE49-F238E27FC236}">
                <a16:creationId xmlns:a16="http://schemas.microsoft.com/office/drawing/2014/main" id="{CB9A8993-1A13-9941-80B9-4B5D49713526}"/>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44" name="Tabelle 5">
            <a:extLst>
              <a:ext uri="{FF2B5EF4-FFF2-40B4-BE49-F238E27FC236}">
                <a16:creationId xmlns:a16="http://schemas.microsoft.com/office/drawing/2014/main" id="{E3C510F6-FD94-2E40-902E-04E45BFAB03B}"/>
              </a:ext>
            </a:extLst>
          </p:cNvPr>
          <p:cNvGraphicFramePr>
            <a:graphicFrameLocks noGrp="1"/>
          </p:cNvGraphicFramePr>
          <p:nvPr>
            <p:extLst>
              <p:ext uri="{D42A27DB-BD31-4B8C-83A1-F6EECF244321}">
                <p14:modId xmlns:p14="http://schemas.microsoft.com/office/powerpoint/2010/main" val="859536828"/>
              </p:ext>
            </p:extLst>
          </p:nvPr>
        </p:nvGraphicFramePr>
        <p:xfrm>
          <a:off x="383277" y="2704275"/>
          <a:ext cx="3767358" cy="590550"/>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solidFill>
                            <a:srgbClr val="48B0F0"/>
                          </a:solidFill>
                          <a:latin typeface="Helvetica" pitchFamily="2" charset="0"/>
                        </a:rPr>
                        <a:t>LS-7</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5 out of 5 </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(in total 8 out of 8,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also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slide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4)</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bl>
          </a:graphicData>
        </a:graphic>
      </p:graphicFrame>
      <p:grpSp>
        <p:nvGrpSpPr>
          <p:cNvPr id="4" name="Group 3">
            <a:extLst>
              <a:ext uri="{FF2B5EF4-FFF2-40B4-BE49-F238E27FC236}">
                <a16:creationId xmlns:a16="http://schemas.microsoft.com/office/drawing/2014/main" id="{84FC4199-E8D7-6C4A-8520-CDC5C4792AE5}"/>
              </a:ext>
            </a:extLst>
          </p:cNvPr>
          <p:cNvGrpSpPr/>
          <p:nvPr/>
        </p:nvGrpSpPr>
        <p:grpSpPr>
          <a:xfrm>
            <a:off x="3966209" y="438531"/>
            <a:ext cx="2891791" cy="2838483"/>
            <a:chOff x="3966209" y="438531"/>
            <a:chExt cx="2891791" cy="2838483"/>
          </a:xfrm>
        </p:grpSpPr>
        <p:grpSp>
          <p:nvGrpSpPr>
            <p:cNvPr id="3" name="Gruppieren 2">
              <a:extLst>
                <a:ext uri="{FF2B5EF4-FFF2-40B4-BE49-F238E27FC236}">
                  <a16:creationId xmlns:a16="http://schemas.microsoft.com/office/drawing/2014/main" id="{63E4F5B9-17AD-E14C-90CD-6E7F2A8AC0E6}"/>
                </a:ext>
              </a:extLst>
            </p:cNvPr>
            <p:cNvGrpSpPr/>
            <p:nvPr/>
          </p:nvGrpSpPr>
          <p:grpSpPr>
            <a:xfrm>
              <a:off x="3966209" y="438531"/>
              <a:ext cx="2891791" cy="2838483"/>
              <a:chOff x="3682922" y="2776505"/>
              <a:chExt cx="2891791" cy="2838483"/>
            </a:xfrm>
          </p:grpSpPr>
          <p:grpSp>
            <p:nvGrpSpPr>
              <p:cNvPr id="5" name="Gruppieren 4">
                <a:extLst>
                  <a:ext uri="{FF2B5EF4-FFF2-40B4-BE49-F238E27FC236}">
                    <a16:creationId xmlns:a16="http://schemas.microsoft.com/office/drawing/2014/main" id="{AC24B382-DA74-234E-96A1-70B5CE2B5B2E}"/>
                  </a:ext>
                </a:extLst>
              </p:cNvPr>
              <p:cNvGrpSpPr/>
              <p:nvPr/>
            </p:nvGrpSpPr>
            <p:grpSpPr>
              <a:xfrm>
                <a:off x="3682922" y="2776505"/>
                <a:ext cx="2891791" cy="2838483"/>
                <a:chOff x="4704079" y="1994688"/>
                <a:chExt cx="4053841" cy="4040352"/>
              </a:xfrm>
            </p:grpSpPr>
            <p:sp>
              <p:nvSpPr>
                <p:cNvPr id="6" name="Oval 5">
                  <a:extLst>
                    <a:ext uri="{FF2B5EF4-FFF2-40B4-BE49-F238E27FC236}">
                      <a16:creationId xmlns:a16="http://schemas.microsoft.com/office/drawing/2014/main" id="{CFD04E2F-BFA3-1849-B8E7-EF4C8F8C707F}"/>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7" name="Gerade Verbindung 6">
                  <a:extLst>
                    <a:ext uri="{FF2B5EF4-FFF2-40B4-BE49-F238E27FC236}">
                      <a16:creationId xmlns:a16="http://schemas.microsoft.com/office/drawing/2014/main" id="{207CE4F8-9E01-2D46-8F5C-9DAA85424F55}"/>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D8B4F6E2-CE75-EE49-8F1F-7D691542FE09}"/>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a:extLst>
                    <a:ext uri="{FF2B5EF4-FFF2-40B4-BE49-F238E27FC236}">
                      <a16:creationId xmlns:a16="http://schemas.microsoft.com/office/drawing/2014/main" id="{A0D5170F-23C7-0B4D-B0B3-950EC7A14988}"/>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a:extLst>
                    <a:ext uri="{FF2B5EF4-FFF2-40B4-BE49-F238E27FC236}">
                      <a16:creationId xmlns:a16="http://schemas.microsoft.com/office/drawing/2014/main" id="{5AFA2FD7-D8CF-1B4D-87D6-EDC2195F3D62}"/>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2808FD57-1CD1-C244-AE60-6A5DE368BF88}"/>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7B5673A5-0182-E046-B0ED-06C4B53FCB8E}"/>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3EABDF3B-E480-274D-8DF7-54783D94B832}"/>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2BAC32FA-7A07-6F43-97D3-1BB594C18618}"/>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a:extLst>
                    <a:ext uri="{FF2B5EF4-FFF2-40B4-BE49-F238E27FC236}">
                      <a16:creationId xmlns:a16="http://schemas.microsoft.com/office/drawing/2014/main" id="{298FAD8D-1498-5748-A4F1-05F1FDA259A0}"/>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a:extLst>
                    <a:ext uri="{FF2B5EF4-FFF2-40B4-BE49-F238E27FC236}">
                      <a16:creationId xmlns:a16="http://schemas.microsoft.com/office/drawing/2014/main" id="{7CF65373-1BCC-1B49-9EA1-260D312BD0DD}"/>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A022DFB2-B9BF-9946-B3D3-9B7342F16286}"/>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7F243F20-DCDE-6043-9482-BC4A2F75E34B}"/>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FF5BE1D9-BB36-F74E-859C-1B194A84C21C}"/>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E182C69F-CDDA-5445-AF7B-DA0CDE379CE9}"/>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a:extLst>
                    <a:ext uri="{FF2B5EF4-FFF2-40B4-BE49-F238E27FC236}">
                      <a16:creationId xmlns:a16="http://schemas.microsoft.com/office/drawing/2014/main" id="{6CC327DD-CBBA-A940-98D4-25004E5A1A42}"/>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1C5FE8F2-4415-454D-882F-9B48DA90CC4F}"/>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a:extLst>
                    <a:ext uri="{FF2B5EF4-FFF2-40B4-BE49-F238E27FC236}">
                      <a16:creationId xmlns:a16="http://schemas.microsoft.com/office/drawing/2014/main" id="{FD9B45D4-7BB5-434D-99AA-FA7F7468ADBD}"/>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a:extLst>
                    <a:ext uri="{FF2B5EF4-FFF2-40B4-BE49-F238E27FC236}">
                      <a16:creationId xmlns:a16="http://schemas.microsoft.com/office/drawing/2014/main" id="{250A9301-372D-414C-BBBE-7F2906087DC1}"/>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062477C0-31C9-F848-84C4-B50D81215948}"/>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1769521A-9676-914F-8E56-0480B40BD504}"/>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a:extLst>
                    <a:ext uri="{FF2B5EF4-FFF2-40B4-BE49-F238E27FC236}">
                      <a16:creationId xmlns:a16="http://schemas.microsoft.com/office/drawing/2014/main" id="{1A9BDCD8-C82B-3E47-89FE-8B07543683A6}"/>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a:extLst>
                    <a:ext uri="{FF2B5EF4-FFF2-40B4-BE49-F238E27FC236}">
                      <a16:creationId xmlns:a16="http://schemas.microsoft.com/office/drawing/2014/main" id="{87B10A50-BCA7-0A47-8C5E-00E235DBEA67}"/>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a:extLst>
                    <a:ext uri="{FF2B5EF4-FFF2-40B4-BE49-F238E27FC236}">
                      <a16:creationId xmlns:a16="http://schemas.microsoft.com/office/drawing/2014/main" id="{FFB1280A-0794-2647-8977-286C240AE00A}"/>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a:extLst>
                    <a:ext uri="{FF2B5EF4-FFF2-40B4-BE49-F238E27FC236}">
                      <a16:creationId xmlns:a16="http://schemas.microsoft.com/office/drawing/2014/main" id="{375CA87F-A8E0-3241-88E2-C064131DE780}"/>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E3F8DE14-25A5-AD4D-AB73-DF745B3F888C}"/>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86B0D93F-38F4-A344-9485-53ED24C280E5}"/>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0C3247B6-2C03-6444-ACA0-73CDC45C11F6}"/>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extfeld 33">
                <a:extLst>
                  <a:ext uri="{FF2B5EF4-FFF2-40B4-BE49-F238E27FC236}">
                    <a16:creationId xmlns:a16="http://schemas.microsoft.com/office/drawing/2014/main" id="{F86D968C-8DB7-AA4A-AE17-2D2AE22D7882}"/>
                  </a:ext>
                </a:extLst>
              </p:cNvPr>
              <p:cNvSpPr txBox="1"/>
              <p:nvPr/>
            </p:nvSpPr>
            <p:spPr>
              <a:xfrm>
                <a:off x="4143212" y="3273907"/>
                <a:ext cx="591689" cy="276999"/>
              </a:xfrm>
              <a:prstGeom prst="rect">
                <a:avLst/>
              </a:prstGeom>
              <a:noFill/>
              <a:ln>
                <a:noFill/>
              </a:ln>
            </p:spPr>
            <p:txBody>
              <a:bodyPr wrap="square" rtlCol="0">
                <a:spAutoFit/>
              </a:bodyPr>
              <a:lstStyle/>
              <a:p>
                <a:r>
                  <a:rPr lang="de-DE" sz="600" dirty="0">
                    <a:solidFill>
                      <a:srgbClr val="48B0F0"/>
                    </a:solidFill>
                    <a:latin typeface="Helvetica" pitchFamily="2" charset="0"/>
                  </a:rPr>
                  <a:t>LS-7</a:t>
                </a:r>
              </a:p>
              <a:p>
                <a:r>
                  <a:rPr lang="de-DE" sz="600" dirty="0">
                    <a:solidFill>
                      <a:srgbClr val="48B0F0"/>
                    </a:solidFill>
                    <a:latin typeface="Helvetica" pitchFamily="2" charset="0"/>
                  </a:rPr>
                  <a:t>4</a:t>
                </a:r>
              </a:p>
            </p:txBody>
          </p:sp>
          <p:sp>
            <p:nvSpPr>
              <p:cNvPr id="35" name="Textfeld 34">
                <a:extLst>
                  <a:ext uri="{FF2B5EF4-FFF2-40B4-BE49-F238E27FC236}">
                    <a16:creationId xmlns:a16="http://schemas.microsoft.com/office/drawing/2014/main" id="{D76ED889-EAF1-DA4B-91B8-F60606D6DE64}"/>
                  </a:ext>
                </a:extLst>
              </p:cNvPr>
              <p:cNvSpPr txBox="1"/>
              <p:nvPr/>
            </p:nvSpPr>
            <p:spPr>
              <a:xfrm>
                <a:off x="4636213" y="3273907"/>
                <a:ext cx="563304" cy="276999"/>
              </a:xfrm>
              <a:prstGeom prst="rect">
                <a:avLst/>
              </a:prstGeom>
              <a:noFill/>
              <a:ln>
                <a:noFill/>
              </a:ln>
            </p:spPr>
            <p:txBody>
              <a:bodyPr wrap="square" rtlCol="0">
                <a:spAutoFit/>
              </a:bodyPr>
              <a:lstStyle/>
              <a:p>
                <a:r>
                  <a:rPr lang="de-DE" sz="600" dirty="0">
                    <a:solidFill>
                      <a:srgbClr val="48B0F0"/>
                    </a:solidFill>
                    <a:latin typeface="Helvetica" pitchFamily="2" charset="0"/>
                  </a:rPr>
                  <a:t>LS-7</a:t>
                </a:r>
              </a:p>
              <a:p>
                <a:r>
                  <a:rPr lang="de-DE" sz="600" dirty="0">
                    <a:solidFill>
                      <a:srgbClr val="48B0F0"/>
                    </a:solidFill>
                    <a:latin typeface="Helvetica" pitchFamily="2" charset="0"/>
                  </a:rPr>
                  <a:t>5</a:t>
                </a:r>
              </a:p>
            </p:txBody>
          </p:sp>
          <p:sp>
            <p:nvSpPr>
              <p:cNvPr id="36" name="Textfeld 35">
                <a:extLst>
                  <a:ext uri="{FF2B5EF4-FFF2-40B4-BE49-F238E27FC236}">
                    <a16:creationId xmlns:a16="http://schemas.microsoft.com/office/drawing/2014/main" id="{5DB67CBB-1B2E-FA4B-B42B-C18534AF789D}"/>
                  </a:ext>
                </a:extLst>
              </p:cNvPr>
              <p:cNvSpPr txBox="1"/>
              <p:nvPr/>
            </p:nvSpPr>
            <p:spPr>
              <a:xfrm>
                <a:off x="5079644" y="3273907"/>
                <a:ext cx="563304" cy="276999"/>
              </a:xfrm>
              <a:prstGeom prst="rect">
                <a:avLst/>
              </a:prstGeom>
              <a:noFill/>
              <a:ln>
                <a:noFill/>
              </a:ln>
            </p:spPr>
            <p:txBody>
              <a:bodyPr wrap="square" rtlCol="0">
                <a:spAutoFit/>
              </a:bodyPr>
              <a:lstStyle/>
              <a:p>
                <a:r>
                  <a:rPr lang="de-DE" sz="600" dirty="0">
                    <a:solidFill>
                      <a:srgbClr val="48B0F0"/>
                    </a:solidFill>
                    <a:latin typeface="Helvetica" pitchFamily="2" charset="0"/>
                  </a:rPr>
                  <a:t>LS-7</a:t>
                </a:r>
              </a:p>
              <a:p>
                <a:r>
                  <a:rPr lang="de-DE" sz="600" dirty="0">
                    <a:solidFill>
                      <a:srgbClr val="48B0F0"/>
                    </a:solidFill>
                    <a:latin typeface="Helvetica" pitchFamily="2" charset="0"/>
                  </a:rPr>
                  <a:t>6</a:t>
                </a:r>
              </a:p>
            </p:txBody>
          </p:sp>
          <p:sp>
            <p:nvSpPr>
              <p:cNvPr id="37" name="Textfeld 36">
                <a:extLst>
                  <a:ext uri="{FF2B5EF4-FFF2-40B4-BE49-F238E27FC236}">
                    <a16:creationId xmlns:a16="http://schemas.microsoft.com/office/drawing/2014/main" id="{403AFC6D-862E-D44E-BFCE-31102A8A51CF}"/>
                  </a:ext>
                </a:extLst>
              </p:cNvPr>
              <p:cNvSpPr txBox="1"/>
              <p:nvPr/>
            </p:nvSpPr>
            <p:spPr>
              <a:xfrm>
                <a:off x="3910342" y="3603767"/>
                <a:ext cx="563304" cy="276999"/>
              </a:xfrm>
              <a:prstGeom prst="rect">
                <a:avLst/>
              </a:prstGeom>
              <a:noFill/>
              <a:ln>
                <a:noFill/>
              </a:ln>
            </p:spPr>
            <p:txBody>
              <a:bodyPr wrap="square" rtlCol="0">
                <a:spAutoFit/>
              </a:bodyPr>
              <a:lstStyle/>
              <a:p>
                <a:r>
                  <a:rPr lang="de-DE" sz="600" dirty="0">
                    <a:solidFill>
                      <a:srgbClr val="48B0F0"/>
                    </a:solidFill>
                    <a:latin typeface="Helvetica" pitchFamily="2" charset="0"/>
                  </a:rPr>
                  <a:t>LS-7</a:t>
                </a:r>
              </a:p>
              <a:p>
                <a:r>
                  <a:rPr lang="de-DE" sz="600" dirty="0">
                    <a:solidFill>
                      <a:srgbClr val="48B0F0"/>
                    </a:solidFill>
                    <a:latin typeface="Helvetica" pitchFamily="2" charset="0"/>
                  </a:rPr>
                  <a:t>8</a:t>
                </a:r>
              </a:p>
            </p:txBody>
          </p:sp>
          <p:sp>
            <p:nvSpPr>
              <p:cNvPr id="41" name="Textfeld 40">
                <a:extLst>
                  <a:ext uri="{FF2B5EF4-FFF2-40B4-BE49-F238E27FC236}">
                    <a16:creationId xmlns:a16="http://schemas.microsoft.com/office/drawing/2014/main" id="{8AD03A1D-EC9E-FB47-86FD-BEC6038BAEE5}"/>
                  </a:ext>
                </a:extLst>
              </p:cNvPr>
              <p:cNvSpPr txBox="1"/>
              <p:nvPr/>
            </p:nvSpPr>
            <p:spPr>
              <a:xfrm>
                <a:off x="5532174" y="3281228"/>
                <a:ext cx="563304" cy="276999"/>
              </a:xfrm>
              <a:prstGeom prst="rect">
                <a:avLst/>
              </a:prstGeom>
              <a:noFill/>
              <a:ln>
                <a:noFill/>
              </a:ln>
            </p:spPr>
            <p:txBody>
              <a:bodyPr wrap="square" rtlCol="0">
                <a:spAutoFit/>
              </a:bodyPr>
              <a:lstStyle/>
              <a:p>
                <a:r>
                  <a:rPr lang="de-DE" sz="600" dirty="0">
                    <a:solidFill>
                      <a:srgbClr val="48B0F0"/>
                    </a:solidFill>
                    <a:latin typeface="Helvetica" pitchFamily="2" charset="0"/>
                  </a:rPr>
                  <a:t>LS-7</a:t>
                </a:r>
              </a:p>
              <a:p>
                <a:r>
                  <a:rPr lang="de-DE" sz="600" dirty="0">
                    <a:solidFill>
                      <a:srgbClr val="48B0F0"/>
                    </a:solidFill>
                    <a:latin typeface="Helvetica" pitchFamily="2" charset="0"/>
                  </a:rPr>
                  <a:t>7</a:t>
                </a:r>
              </a:p>
            </p:txBody>
          </p:sp>
        </p:grpSp>
        <p:sp>
          <p:nvSpPr>
            <p:cNvPr id="116" name="Textfeld 115">
              <a:extLst>
                <a:ext uri="{FF2B5EF4-FFF2-40B4-BE49-F238E27FC236}">
                  <a16:creationId xmlns:a16="http://schemas.microsoft.com/office/drawing/2014/main" id="{7B282141-E84F-F243-8308-18639BED18B3}"/>
                </a:ext>
              </a:extLst>
            </p:cNvPr>
            <p:cNvSpPr txBox="1"/>
            <p:nvPr/>
          </p:nvSpPr>
          <p:spPr>
            <a:xfrm>
              <a:off x="5188186" y="2621653"/>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17" name="Textfeld 116">
              <a:extLst>
                <a:ext uri="{FF2B5EF4-FFF2-40B4-BE49-F238E27FC236}">
                  <a16:creationId xmlns:a16="http://schemas.microsoft.com/office/drawing/2014/main" id="{B30280A4-8451-D94D-AEA6-6F1F9FA6A7B2}"/>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39" name="Foliennummernplatzhalter 38"/>
          <p:cNvSpPr>
            <a:spLocks noGrp="1"/>
          </p:cNvSpPr>
          <p:nvPr>
            <p:ph type="sldNum" sz="quarter" idx="12"/>
          </p:nvPr>
        </p:nvSpPr>
        <p:spPr/>
        <p:txBody>
          <a:bodyPr/>
          <a:lstStyle/>
          <a:p>
            <a:fld id="{D1518DB2-8BF5-BB49-AB6F-F59199DF38B5}" type="slidenum">
              <a:rPr lang="de-DE" smtClean="0"/>
              <a:t>5</a:t>
            </a:fld>
            <a:endParaRPr lang="de-DE"/>
          </a:p>
        </p:txBody>
      </p:sp>
    </p:spTree>
    <p:extLst>
      <p:ext uri="{BB962C8B-B14F-4D97-AF65-F5344CB8AC3E}">
        <p14:creationId xmlns:p14="http://schemas.microsoft.com/office/powerpoint/2010/main" val="3844064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enthält.&#10;&#10;Automatisch generierte Beschreibung">
            <a:extLst>
              <a:ext uri="{FF2B5EF4-FFF2-40B4-BE49-F238E27FC236}">
                <a16:creationId xmlns:a16="http://schemas.microsoft.com/office/drawing/2014/main" id="{34528A0B-E4CB-B540-86B3-27C89F2578E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6815" t="4707" r="23073" b="5026"/>
          <a:stretch/>
        </p:blipFill>
        <p:spPr>
          <a:xfrm>
            <a:off x="370973" y="438063"/>
            <a:ext cx="1537335" cy="1850696"/>
          </a:xfrm>
          <a:prstGeom prst="rect">
            <a:avLst/>
          </a:prstGeom>
        </p:spPr>
      </p:pic>
      <p:graphicFrame>
        <p:nvGraphicFramePr>
          <p:cNvPr id="134" name="Tabelle 5">
            <a:extLst>
              <a:ext uri="{FF2B5EF4-FFF2-40B4-BE49-F238E27FC236}">
                <a16:creationId xmlns:a16="http://schemas.microsoft.com/office/drawing/2014/main" id="{3B850FDA-A75D-5F48-86C2-403759959C16}"/>
              </a:ext>
            </a:extLst>
          </p:cNvPr>
          <p:cNvGraphicFramePr>
            <a:graphicFrameLocks noGrp="1"/>
          </p:cNvGraphicFramePr>
          <p:nvPr>
            <p:extLst>
              <p:ext uri="{D42A27DB-BD31-4B8C-83A1-F6EECF244321}">
                <p14:modId xmlns:p14="http://schemas.microsoft.com/office/powerpoint/2010/main" val="1940786669"/>
              </p:ext>
            </p:extLst>
          </p:nvPr>
        </p:nvGraphicFramePr>
        <p:xfrm>
          <a:off x="373085" y="2703784"/>
          <a:ext cx="3767358" cy="885826"/>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solidFill>
                            <a:srgbClr val="48B0F0"/>
                          </a:solidFill>
                          <a:latin typeface="Helvetica" pitchFamily="2" charset="0"/>
                        </a:rPr>
                        <a:t>LS-2</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of 3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technical</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replicates</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also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slide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4)</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solidFill>
                            <a:srgbClr val="48B0F0"/>
                          </a:solidFill>
                          <a:latin typeface="Helvetica" pitchFamily="2" charset="0"/>
                        </a:rPr>
                        <a:t>LS-3</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err="1">
                          <a:latin typeface="Helvetica" pitchFamily="2" charset="0"/>
                        </a:rPr>
                        <a:t>viable</a:t>
                      </a:r>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3 out of 3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technical</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replicates</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also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slide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4)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sp>
        <p:nvSpPr>
          <p:cNvPr id="135" name="Rechteck 134">
            <a:extLst>
              <a:ext uri="{FF2B5EF4-FFF2-40B4-BE49-F238E27FC236}">
                <a16:creationId xmlns:a16="http://schemas.microsoft.com/office/drawing/2014/main" id="{2545B388-F9DE-A347-B074-6C765862D413}"/>
              </a:ext>
            </a:extLst>
          </p:cNvPr>
          <p:cNvSpPr/>
          <p:nvPr/>
        </p:nvSpPr>
        <p:spPr>
          <a:xfrm>
            <a:off x="273715" y="2409261"/>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pSp>
        <p:nvGrpSpPr>
          <p:cNvPr id="3" name="Group 2">
            <a:extLst>
              <a:ext uri="{FF2B5EF4-FFF2-40B4-BE49-F238E27FC236}">
                <a16:creationId xmlns:a16="http://schemas.microsoft.com/office/drawing/2014/main" id="{71A4B5A0-CEDF-1D4F-8D47-852564637D12}"/>
              </a:ext>
            </a:extLst>
          </p:cNvPr>
          <p:cNvGrpSpPr/>
          <p:nvPr/>
        </p:nvGrpSpPr>
        <p:grpSpPr>
          <a:xfrm>
            <a:off x="3958494" y="443158"/>
            <a:ext cx="2891791" cy="2838483"/>
            <a:chOff x="3958494" y="443158"/>
            <a:chExt cx="2891791" cy="2838483"/>
          </a:xfrm>
        </p:grpSpPr>
        <p:grpSp>
          <p:nvGrpSpPr>
            <p:cNvPr id="6" name="Gruppieren 5">
              <a:extLst>
                <a:ext uri="{FF2B5EF4-FFF2-40B4-BE49-F238E27FC236}">
                  <a16:creationId xmlns:a16="http://schemas.microsoft.com/office/drawing/2014/main" id="{5C36001B-018A-B24D-9C55-6B367B067C9D}"/>
                </a:ext>
              </a:extLst>
            </p:cNvPr>
            <p:cNvGrpSpPr/>
            <p:nvPr/>
          </p:nvGrpSpPr>
          <p:grpSpPr>
            <a:xfrm>
              <a:off x="3958494" y="443158"/>
              <a:ext cx="2891791" cy="2838483"/>
              <a:chOff x="4704079" y="1994688"/>
              <a:chExt cx="4053841" cy="4040352"/>
            </a:xfrm>
          </p:grpSpPr>
          <p:sp>
            <p:nvSpPr>
              <p:cNvPr id="33" name="Oval 32">
                <a:extLst>
                  <a:ext uri="{FF2B5EF4-FFF2-40B4-BE49-F238E27FC236}">
                    <a16:creationId xmlns:a16="http://schemas.microsoft.com/office/drawing/2014/main" id="{BEDEB6E3-D696-314D-A059-F3A90EE21DE2}"/>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p>
            </p:txBody>
          </p:sp>
          <p:cxnSp>
            <p:nvCxnSpPr>
              <p:cNvPr id="34" name="Gerade Verbindung 33">
                <a:extLst>
                  <a:ext uri="{FF2B5EF4-FFF2-40B4-BE49-F238E27FC236}">
                    <a16:creationId xmlns:a16="http://schemas.microsoft.com/office/drawing/2014/main" id="{0D5A712B-1078-F841-9D9B-085D98C8A3DC}"/>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75A65062-58B5-DD40-905D-351818E97705}"/>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a:extLst>
                  <a:ext uri="{FF2B5EF4-FFF2-40B4-BE49-F238E27FC236}">
                    <a16:creationId xmlns:a16="http://schemas.microsoft.com/office/drawing/2014/main" id="{74DB056B-660E-1F4C-9C66-112E60F83032}"/>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382FE129-C616-744E-905A-CCF191883FBB}"/>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2CD8E683-4473-E644-B33B-DB8692ED52CE}"/>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77FB96A1-A595-3145-81A3-68DFCB62DEA2}"/>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B9DF307A-CB87-3544-A52B-7CF0F3536A2D}"/>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16602548-78F5-5442-9883-A0918A0D2962}"/>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3931D648-B165-5E4B-99D9-8A0FCA9FB9D8}"/>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a:extLst>
                  <a:ext uri="{FF2B5EF4-FFF2-40B4-BE49-F238E27FC236}">
                    <a16:creationId xmlns:a16="http://schemas.microsoft.com/office/drawing/2014/main" id="{5DC3BD4D-7214-3E4F-8D0F-865B17996DF1}"/>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a:extLst>
                  <a:ext uri="{FF2B5EF4-FFF2-40B4-BE49-F238E27FC236}">
                    <a16:creationId xmlns:a16="http://schemas.microsoft.com/office/drawing/2014/main" id="{6725B738-8A17-5F47-B253-7BE1933635B4}"/>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a:extLst>
                  <a:ext uri="{FF2B5EF4-FFF2-40B4-BE49-F238E27FC236}">
                    <a16:creationId xmlns:a16="http://schemas.microsoft.com/office/drawing/2014/main" id="{CBD9F560-8927-F94F-BB11-B0EB4C721F1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a:extLst>
                  <a:ext uri="{FF2B5EF4-FFF2-40B4-BE49-F238E27FC236}">
                    <a16:creationId xmlns:a16="http://schemas.microsoft.com/office/drawing/2014/main" id="{202D25F4-5264-DA47-B42E-915CEFD12087}"/>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a:extLst>
                  <a:ext uri="{FF2B5EF4-FFF2-40B4-BE49-F238E27FC236}">
                    <a16:creationId xmlns:a16="http://schemas.microsoft.com/office/drawing/2014/main" id="{061D260B-756D-764C-A249-3CA90BF3431A}"/>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a:extLst>
                  <a:ext uri="{FF2B5EF4-FFF2-40B4-BE49-F238E27FC236}">
                    <a16:creationId xmlns:a16="http://schemas.microsoft.com/office/drawing/2014/main" id="{392E3F1D-783B-1842-9A22-AAC7559A2468}"/>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a:extLst>
                  <a:ext uri="{FF2B5EF4-FFF2-40B4-BE49-F238E27FC236}">
                    <a16:creationId xmlns:a16="http://schemas.microsoft.com/office/drawing/2014/main" id="{B054C002-B5AC-B748-BD9B-3D2C8BD877FF}"/>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a:extLst>
                  <a:ext uri="{FF2B5EF4-FFF2-40B4-BE49-F238E27FC236}">
                    <a16:creationId xmlns:a16="http://schemas.microsoft.com/office/drawing/2014/main" id="{DB810B3C-2732-8744-ACED-86160F3A681B}"/>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a:extLst>
                  <a:ext uri="{FF2B5EF4-FFF2-40B4-BE49-F238E27FC236}">
                    <a16:creationId xmlns:a16="http://schemas.microsoft.com/office/drawing/2014/main" id="{8E4037D4-51EB-1B4A-997D-6AD212A376FA}"/>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a:extLst>
                  <a:ext uri="{FF2B5EF4-FFF2-40B4-BE49-F238E27FC236}">
                    <a16:creationId xmlns:a16="http://schemas.microsoft.com/office/drawing/2014/main" id="{E5DE7FAE-9C1D-344D-8E0F-5D1F6A21D335}"/>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a:extLst>
                  <a:ext uri="{FF2B5EF4-FFF2-40B4-BE49-F238E27FC236}">
                    <a16:creationId xmlns:a16="http://schemas.microsoft.com/office/drawing/2014/main" id="{428EEB6F-A31E-F647-ADA4-5F4543510B32}"/>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a:extLst>
                  <a:ext uri="{FF2B5EF4-FFF2-40B4-BE49-F238E27FC236}">
                    <a16:creationId xmlns:a16="http://schemas.microsoft.com/office/drawing/2014/main" id="{F52915B2-CBFC-3048-9424-53D28ADB16AB}"/>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a:extLst>
                  <a:ext uri="{FF2B5EF4-FFF2-40B4-BE49-F238E27FC236}">
                    <a16:creationId xmlns:a16="http://schemas.microsoft.com/office/drawing/2014/main" id="{9F0D9383-7A3B-B94C-A529-F197891A9266}"/>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a:extLst>
                  <a:ext uri="{FF2B5EF4-FFF2-40B4-BE49-F238E27FC236}">
                    <a16:creationId xmlns:a16="http://schemas.microsoft.com/office/drawing/2014/main" id="{354A597F-9455-A647-90BA-9F45AAEE5CC7}"/>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a:extLst>
                  <a:ext uri="{FF2B5EF4-FFF2-40B4-BE49-F238E27FC236}">
                    <a16:creationId xmlns:a16="http://schemas.microsoft.com/office/drawing/2014/main" id="{F61FCFAE-0658-C749-9A63-177F457F3D6C}"/>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a:extLst>
                  <a:ext uri="{FF2B5EF4-FFF2-40B4-BE49-F238E27FC236}">
                    <a16:creationId xmlns:a16="http://schemas.microsoft.com/office/drawing/2014/main" id="{50A1CCD2-49F3-DE41-86DA-62091B7F1F14}"/>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a:extLst>
                  <a:ext uri="{FF2B5EF4-FFF2-40B4-BE49-F238E27FC236}">
                    <a16:creationId xmlns:a16="http://schemas.microsoft.com/office/drawing/2014/main" id="{2CAAD761-91FF-F248-A36F-CA768D24E63A}"/>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a:extLst>
                  <a:ext uri="{FF2B5EF4-FFF2-40B4-BE49-F238E27FC236}">
                    <a16:creationId xmlns:a16="http://schemas.microsoft.com/office/drawing/2014/main" id="{E4CFF353-2AA2-5D47-95D8-AABCB0ED3054}"/>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feld 13">
              <a:extLst>
                <a:ext uri="{FF2B5EF4-FFF2-40B4-BE49-F238E27FC236}">
                  <a16:creationId xmlns:a16="http://schemas.microsoft.com/office/drawing/2014/main" id="{564323F1-A167-0344-88A2-2FA92FBF4481}"/>
                </a:ext>
              </a:extLst>
            </p:cNvPr>
            <p:cNvSpPr txBox="1"/>
            <p:nvPr/>
          </p:nvSpPr>
          <p:spPr>
            <a:xfrm>
              <a:off x="4441433" y="940560"/>
              <a:ext cx="585374" cy="246221"/>
            </a:xfrm>
            <a:prstGeom prst="rect">
              <a:avLst/>
            </a:prstGeom>
            <a:noFill/>
            <a:ln>
              <a:noFill/>
            </a:ln>
          </p:spPr>
          <p:txBody>
            <a:bodyPr wrap="square" rtlCol="0">
              <a:spAutoFit/>
            </a:bodyPr>
            <a:lstStyle/>
            <a:p>
              <a:r>
                <a:rPr lang="de-DE" sz="500" dirty="0">
                  <a:solidFill>
                    <a:srgbClr val="48B0F0"/>
                  </a:solidFill>
                  <a:latin typeface="Helvetica" pitchFamily="2" charset="0"/>
                </a:rPr>
                <a:t>LS-2</a:t>
              </a:r>
            </a:p>
            <a:p>
              <a:r>
                <a:rPr lang="de-DE" sz="500" dirty="0">
                  <a:solidFill>
                    <a:srgbClr val="48B0F0"/>
                  </a:solidFill>
                  <a:latin typeface="Helvetica" pitchFamily="2" charset="0"/>
                </a:rPr>
                <a:t>1</a:t>
              </a:r>
            </a:p>
          </p:txBody>
        </p:sp>
        <p:sp>
          <p:nvSpPr>
            <p:cNvPr id="15" name="Textfeld 14">
              <a:extLst>
                <a:ext uri="{FF2B5EF4-FFF2-40B4-BE49-F238E27FC236}">
                  <a16:creationId xmlns:a16="http://schemas.microsoft.com/office/drawing/2014/main" id="{1B8D10F5-037D-D642-B90D-E192F370E4E5}"/>
                </a:ext>
              </a:extLst>
            </p:cNvPr>
            <p:cNvSpPr txBox="1"/>
            <p:nvPr/>
          </p:nvSpPr>
          <p:spPr>
            <a:xfrm>
              <a:off x="4892996" y="940560"/>
              <a:ext cx="585374" cy="246221"/>
            </a:xfrm>
            <a:prstGeom prst="rect">
              <a:avLst/>
            </a:prstGeom>
            <a:noFill/>
            <a:ln>
              <a:noFill/>
            </a:ln>
          </p:spPr>
          <p:txBody>
            <a:bodyPr wrap="square" rtlCol="0">
              <a:spAutoFit/>
            </a:bodyPr>
            <a:lstStyle/>
            <a:p>
              <a:r>
                <a:rPr lang="de-DE" sz="500" dirty="0">
                  <a:solidFill>
                    <a:srgbClr val="48B0F0"/>
                  </a:solidFill>
                  <a:latin typeface="Helvetica" pitchFamily="2" charset="0"/>
                </a:rPr>
                <a:t>LS-2</a:t>
              </a:r>
            </a:p>
            <a:p>
              <a:r>
                <a:rPr lang="de-DE" sz="500" dirty="0">
                  <a:solidFill>
                    <a:srgbClr val="48B0F0"/>
                  </a:solidFill>
                  <a:latin typeface="Helvetica" pitchFamily="2" charset="0"/>
                </a:rPr>
                <a:t>2</a:t>
              </a:r>
            </a:p>
          </p:txBody>
        </p:sp>
        <p:sp>
          <p:nvSpPr>
            <p:cNvPr id="16" name="Textfeld 15">
              <a:extLst>
                <a:ext uri="{FF2B5EF4-FFF2-40B4-BE49-F238E27FC236}">
                  <a16:creationId xmlns:a16="http://schemas.microsoft.com/office/drawing/2014/main" id="{4A46EED3-E93E-2245-9A8F-9BA01244B375}"/>
                </a:ext>
              </a:extLst>
            </p:cNvPr>
            <p:cNvSpPr txBox="1"/>
            <p:nvPr/>
          </p:nvSpPr>
          <p:spPr>
            <a:xfrm>
              <a:off x="5342690" y="940560"/>
              <a:ext cx="585374" cy="246221"/>
            </a:xfrm>
            <a:prstGeom prst="rect">
              <a:avLst/>
            </a:prstGeom>
            <a:noFill/>
            <a:ln>
              <a:noFill/>
            </a:ln>
          </p:spPr>
          <p:txBody>
            <a:bodyPr wrap="square" rtlCol="0">
              <a:spAutoFit/>
            </a:bodyPr>
            <a:lstStyle/>
            <a:p>
              <a:r>
                <a:rPr lang="de-DE" sz="500" dirty="0">
                  <a:solidFill>
                    <a:srgbClr val="48B0F0"/>
                  </a:solidFill>
                  <a:latin typeface="Helvetica" pitchFamily="2" charset="0"/>
                </a:rPr>
                <a:t>LS-2</a:t>
              </a:r>
            </a:p>
            <a:p>
              <a:r>
                <a:rPr lang="de-DE" sz="500" dirty="0">
                  <a:solidFill>
                    <a:srgbClr val="48B0F0"/>
                  </a:solidFill>
                  <a:latin typeface="Helvetica" pitchFamily="2" charset="0"/>
                </a:rPr>
                <a:t>3</a:t>
              </a:r>
            </a:p>
          </p:txBody>
        </p:sp>
        <p:sp>
          <p:nvSpPr>
            <p:cNvPr id="18" name="Textfeld 17">
              <a:extLst>
                <a:ext uri="{FF2B5EF4-FFF2-40B4-BE49-F238E27FC236}">
                  <a16:creationId xmlns:a16="http://schemas.microsoft.com/office/drawing/2014/main" id="{2C9CFA9C-A504-3A43-8611-A723FE1097F6}"/>
                </a:ext>
              </a:extLst>
            </p:cNvPr>
            <p:cNvSpPr txBox="1"/>
            <p:nvPr/>
          </p:nvSpPr>
          <p:spPr>
            <a:xfrm>
              <a:off x="4179651" y="1270420"/>
              <a:ext cx="585374" cy="246221"/>
            </a:xfrm>
            <a:prstGeom prst="rect">
              <a:avLst/>
            </a:prstGeom>
            <a:noFill/>
            <a:ln>
              <a:noFill/>
            </a:ln>
          </p:spPr>
          <p:txBody>
            <a:bodyPr wrap="square" rtlCol="0">
              <a:spAutoFit/>
            </a:bodyPr>
            <a:lstStyle/>
            <a:p>
              <a:r>
                <a:rPr lang="de-DE" sz="500" dirty="0">
                  <a:solidFill>
                    <a:srgbClr val="48B0F0"/>
                  </a:solidFill>
                  <a:latin typeface="Helvetica" pitchFamily="2" charset="0"/>
                </a:rPr>
                <a:t>LS-3</a:t>
              </a:r>
            </a:p>
            <a:p>
              <a:r>
                <a:rPr lang="de-DE" sz="500" dirty="0">
                  <a:solidFill>
                    <a:srgbClr val="48B0F0"/>
                  </a:solidFill>
                  <a:latin typeface="Helvetica" pitchFamily="2" charset="0"/>
                </a:rPr>
                <a:t>1</a:t>
              </a:r>
            </a:p>
          </p:txBody>
        </p:sp>
        <p:sp>
          <p:nvSpPr>
            <p:cNvPr id="19" name="Textfeld 18">
              <a:extLst>
                <a:ext uri="{FF2B5EF4-FFF2-40B4-BE49-F238E27FC236}">
                  <a16:creationId xmlns:a16="http://schemas.microsoft.com/office/drawing/2014/main" id="{A14283B8-516E-5F44-9029-B12DABA4E157}"/>
                </a:ext>
              </a:extLst>
            </p:cNvPr>
            <p:cNvSpPr txBox="1"/>
            <p:nvPr/>
          </p:nvSpPr>
          <p:spPr>
            <a:xfrm>
              <a:off x="4629914" y="1270420"/>
              <a:ext cx="585374" cy="246221"/>
            </a:xfrm>
            <a:prstGeom prst="rect">
              <a:avLst/>
            </a:prstGeom>
            <a:noFill/>
            <a:ln>
              <a:noFill/>
            </a:ln>
          </p:spPr>
          <p:txBody>
            <a:bodyPr wrap="square" rtlCol="0">
              <a:spAutoFit/>
            </a:bodyPr>
            <a:lstStyle/>
            <a:p>
              <a:r>
                <a:rPr lang="de-DE" sz="500" dirty="0">
                  <a:solidFill>
                    <a:srgbClr val="48B0F0"/>
                  </a:solidFill>
                  <a:latin typeface="Helvetica" pitchFamily="2" charset="0"/>
                </a:rPr>
                <a:t>LS-3</a:t>
              </a:r>
            </a:p>
            <a:p>
              <a:r>
                <a:rPr lang="de-DE" sz="500" dirty="0">
                  <a:solidFill>
                    <a:srgbClr val="48B0F0"/>
                  </a:solidFill>
                  <a:latin typeface="Helvetica" pitchFamily="2" charset="0"/>
                </a:rPr>
                <a:t>2</a:t>
              </a:r>
            </a:p>
          </p:txBody>
        </p:sp>
        <p:sp>
          <p:nvSpPr>
            <p:cNvPr id="20" name="Textfeld 19">
              <a:extLst>
                <a:ext uri="{FF2B5EF4-FFF2-40B4-BE49-F238E27FC236}">
                  <a16:creationId xmlns:a16="http://schemas.microsoft.com/office/drawing/2014/main" id="{A09A8E0C-557A-164C-A8EB-D44FA4495D3B}"/>
                </a:ext>
              </a:extLst>
            </p:cNvPr>
            <p:cNvSpPr txBox="1"/>
            <p:nvPr/>
          </p:nvSpPr>
          <p:spPr>
            <a:xfrm>
              <a:off x="5078247" y="1270420"/>
              <a:ext cx="585374" cy="246221"/>
            </a:xfrm>
            <a:prstGeom prst="rect">
              <a:avLst/>
            </a:prstGeom>
            <a:noFill/>
            <a:ln>
              <a:noFill/>
            </a:ln>
          </p:spPr>
          <p:txBody>
            <a:bodyPr wrap="square" rtlCol="0">
              <a:spAutoFit/>
            </a:bodyPr>
            <a:lstStyle/>
            <a:p>
              <a:r>
                <a:rPr lang="de-DE" sz="500" dirty="0">
                  <a:solidFill>
                    <a:srgbClr val="48B0F0"/>
                  </a:solidFill>
                  <a:latin typeface="Helvetica" pitchFamily="2" charset="0"/>
                </a:rPr>
                <a:t>LS-3</a:t>
              </a:r>
            </a:p>
            <a:p>
              <a:r>
                <a:rPr lang="de-DE" sz="500" dirty="0">
                  <a:solidFill>
                    <a:srgbClr val="48B0F0"/>
                  </a:solidFill>
                  <a:latin typeface="Helvetica" pitchFamily="2" charset="0"/>
                </a:rPr>
                <a:t>3</a:t>
              </a:r>
            </a:p>
          </p:txBody>
        </p:sp>
        <p:sp>
          <p:nvSpPr>
            <p:cNvPr id="132" name="Textfeld 131">
              <a:extLst>
                <a:ext uri="{FF2B5EF4-FFF2-40B4-BE49-F238E27FC236}">
                  <a16:creationId xmlns:a16="http://schemas.microsoft.com/office/drawing/2014/main" id="{5C38278D-8A6C-0D40-85BE-C4774FF45D1E}"/>
                </a:ext>
              </a:extLst>
            </p:cNvPr>
            <p:cNvSpPr txBox="1"/>
            <p:nvPr/>
          </p:nvSpPr>
          <p:spPr>
            <a:xfrm>
              <a:off x="5188186" y="2621653"/>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33" name="Textfeld 132">
              <a:extLst>
                <a:ext uri="{FF2B5EF4-FFF2-40B4-BE49-F238E27FC236}">
                  <a16:creationId xmlns:a16="http://schemas.microsoft.com/office/drawing/2014/main" id="{623A046E-9318-444C-88CE-55EAFFF048E0}"/>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graphicFrame>
        <p:nvGraphicFramePr>
          <p:cNvPr id="136" name="Tabelle 5">
            <a:extLst>
              <a:ext uri="{FF2B5EF4-FFF2-40B4-BE49-F238E27FC236}">
                <a16:creationId xmlns:a16="http://schemas.microsoft.com/office/drawing/2014/main" id="{64E931B7-0C0E-544D-A317-318BF5EED4BE}"/>
              </a:ext>
            </a:extLst>
          </p:cNvPr>
          <p:cNvGraphicFramePr>
            <a:graphicFrameLocks noGrp="1"/>
          </p:cNvGraphicFramePr>
          <p:nvPr>
            <p:extLst>
              <p:ext uri="{D42A27DB-BD31-4B8C-83A1-F6EECF244321}">
                <p14:modId xmlns:p14="http://schemas.microsoft.com/office/powerpoint/2010/main" val="852836020"/>
              </p:ext>
            </p:extLst>
          </p:nvPr>
        </p:nvGraphicFramePr>
        <p:xfrm>
          <a:off x="373274" y="6847221"/>
          <a:ext cx="3781426" cy="763906"/>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Construct</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smtClean="0">
                          <a:solidFill>
                            <a:schemeClr val="tx1"/>
                          </a:solidFill>
                          <a:latin typeface="Helvetica" pitchFamily="2" charset="0"/>
                          <a:ea typeface="+mn-ea"/>
                          <a:cs typeface="+mn-cs"/>
                        </a:rPr>
                        <a:t>FUS</a:t>
                      </a:r>
                      <a:r>
                        <a:rPr lang="de-DE" sz="800" kern="1200" baseline="30000" smtClean="0">
                          <a:solidFill>
                            <a:schemeClr val="tx1"/>
                          </a:solidFill>
                          <a:latin typeface="Helvetica" pitchFamily="2" charset="0"/>
                          <a:ea typeface="+mn-ea"/>
                          <a:cs typeface="+mn-cs"/>
                        </a:rPr>
                        <a:t>1-163</a:t>
                      </a:r>
                      <a:endParaRPr lang="de-DE" sz="800" kern="1200" dirty="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a:solidFill>
                            <a:schemeClr val="tx1"/>
                          </a:solidFill>
                          <a:latin typeface="Helvetica" pitchFamily="2" charset="0"/>
                          <a:ea typeface="+mn-ea"/>
                          <a:cs typeface="+mn-cs"/>
                        </a:rPr>
                        <a:t>inviable</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a:solidFill>
                            <a:schemeClr val="tx1"/>
                          </a:solidFill>
                          <a:latin typeface="Helvetica" pitchFamily="2" charset="0"/>
                          <a:ea typeface="+mn-ea"/>
                          <a:cs typeface="+mn-cs"/>
                        </a:rPr>
                        <a:t>3 out of 3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algn="l" defTabSz="685800" rtl="0" eaLnBrk="1" latinLnBrk="0" hangingPunct="1"/>
                      <a:r>
                        <a:rPr lang="de-DE" sz="800" kern="1200" smtClean="0">
                          <a:solidFill>
                            <a:schemeClr val="tx1"/>
                          </a:solidFill>
                          <a:latin typeface="Helvetica" pitchFamily="2" charset="0"/>
                          <a:ea typeface="+mn-ea"/>
                          <a:cs typeface="+mn-cs"/>
                        </a:rPr>
                        <a:t>FUS</a:t>
                      </a:r>
                      <a:r>
                        <a:rPr lang="de-DE" sz="800" kern="1200" baseline="30000" smtClean="0">
                          <a:solidFill>
                            <a:schemeClr val="tx1"/>
                          </a:solidFill>
                          <a:latin typeface="Helvetica" pitchFamily="2" charset="0"/>
                          <a:ea typeface="+mn-ea"/>
                          <a:cs typeface="+mn-cs"/>
                        </a:rPr>
                        <a:t>1-163</a:t>
                      </a:r>
                      <a:r>
                        <a:rPr lang="de-DE" sz="800" kern="1200" smtClean="0">
                          <a:solidFill>
                            <a:schemeClr val="tx1"/>
                          </a:solidFill>
                          <a:latin typeface="Helvetica" pitchFamily="2" charset="0"/>
                          <a:ea typeface="+mn-ea"/>
                          <a:cs typeface="+mn-cs"/>
                        </a:rPr>
                        <a:t>12E</a:t>
                      </a:r>
                      <a:endParaRPr lang="de-DE" sz="800" kern="1200" dirty="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inviable</a:t>
                      </a:r>
                      <a:endParaRPr lang="de-DE" sz="800" kern="1200" dirty="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2 out of 3 (in total: 8 out of 9, </a:t>
                      </a:r>
                      <a:r>
                        <a:rPr lang="de-DE" sz="800" kern="1200" dirty="0" err="1">
                          <a:solidFill>
                            <a:schemeClr val="tx1"/>
                          </a:solidFill>
                          <a:latin typeface="Helvetica" pitchFamily="2" charset="0"/>
                          <a:ea typeface="+mn-ea"/>
                          <a:cs typeface="+mn-cs"/>
                        </a:rPr>
                        <a:t>see</a:t>
                      </a:r>
                      <a:r>
                        <a:rPr lang="de-DE" sz="800" kern="1200" dirty="0">
                          <a:solidFill>
                            <a:schemeClr val="tx1"/>
                          </a:solidFill>
                          <a:latin typeface="Helvetica" pitchFamily="2" charset="0"/>
                          <a:ea typeface="+mn-ea"/>
                          <a:cs typeface="+mn-cs"/>
                        </a:rPr>
                        <a:t> also </a:t>
                      </a:r>
                      <a:r>
                        <a:rPr lang="de-DE" sz="800" kern="1200" dirty="0" err="1">
                          <a:solidFill>
                            <a:schemeClr val="tx1"/>
                          </a:solidFill>
                          <a:latin typeface="Helvetica" pitchFamily="2" charset="0"/>
                          <a:ea typeface="+mn-ea"/>
                          <a:cs typeface="+mn-cs"/>
                        </a:rPr>
                        <a:t>slides</a:t>
                      </a:r>
                      <a:r>
                        <a:rPr lang="de-DE" sz="800" kern="1200" dirty="0">
                          <a:solidFill>
                            <a:schemeClr val="tx1"/>
                          </a:solidFill>
                          <a:latin typeface="Helvetica" pitchFamily="2" charset="0"/>
                          <a:ea typeface="+mn-ea"/>
                          <a:cs typeface="+mn-cs"/>
                        </a:rPr>
                        <a:t> 7 and 14)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sp>
        <p:nvSpPr>
          <p:cNvPr id="138" name="Rechteck 137">
            <a:extLst>
              <a:ext uri="{FF2B5EF4-FFF2-40B4-BE49-F238E27FC236}">
                <a16:creationId xmlns:a16="http://schemas.microsoft.com/office/drawing/2014/main" id="{55B6FAC2-729E-8844-AA41-4FE7CC75F5EA}"/>
              </a:ext>
            </a:extLst>
          </p:cNvPr>
          <p:cNvSpPr/>
          <p:nvPr/>
        </p:nvSpPr>
        <p:spPr>
          <a:xfrm>
            <a:off x="275065" y="6587889"/>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pic>
        <p:nvPicPr>
          <p:cNvPr id="140" name="Grafik 139" descr="Ein Bild, das Text, schwarz enthält.&#10;&#10;Automatisch generierte Beschreibung">
            <a:extLst>
              <a:ext uri="{FF2B5EF4-FFF2-40B4-BE49-F238E27FC236}">
                <a16:creationId xmlns:a16="http://schemas.microsoft.com/office/drawing/2014/main" id="{2765C2B2-E34B-E547-8703-96C1443F3CEC}"/>
              </a:ext>
            </a:extLst>
          </p:cNvPr>
          <p:cNvPicPr>
            <a:picLocks noChangeAspect="1"/>
          </p:cNvPicPr>
          <p:nvPr/>
        </p:nvPicPr>
        <p:blipFill rotWithShape="1">
          <a:blip r:embed="rId4"/>
          <a:srcRect l="18342" t="4152" r="8673" b="5582"/>
          <a:stretch/>
        </p:blipFill>
        <p:spPr>
          <a:xfrm>
            <a:off x="372097" y="4571730"/>
            <a:ext cx="1866555" cy="1850696"/>
          </a:xfrm>
          <a:prstGeom prst="rect">
            <a:avLst/>
          </a:prstGeom>
        </p:spPr>
      </p:pic>
      <p:grpSp>
        <p:nvGrpSpPr>
          <p:cNvPr id="4" name="Group 3">
            <a:extLst>
              <a:ext uri="{FF2B5EF4-FFF2-40B4-BE49-F238E27FC236}">
                <a16:creationId xmlns:a16="http://schemas.microsoft.com/office/drawing/2014/main" id="{CA04A7C8-24FD-1D4A-B27D-2C71B360D6CF}"/>
              </a:ext>
            </a:extLst>
          </p:cNvPr>
          <p:cNvGrpSpPr/>
          <p:nvPr/>
        </p:nvGrpSpPr>
        <p:grpSpPr>
          <a:xfrm>
            <a:off x="3958605" y="4580920"/>
            <a:ext cx="2891791" cy="2838483"/>
            <a:chOff x="3958605" y="4580920"/>
            <a:chExt cx="2891791" cy="2838483"/>
          </a:xfrm>
        </p:grpSpPr>
        <p:grpSp>
          <p:nvGrpSpPr>
            <p:cNvPr id="141" name="Gruppieren 140">
              <a:extLst>
                <a:ext uri="{FF2B5EF4-FFF2-40B4-BE49-F238E27FC236}">
                  <a16:creationId xmlns:a16="http://schemas.microsoft.com/office/drawing/2014/main" id="{F9DD7A5A-7530-BC49-8C5F-84629AA87981}"/>
                </a:ext>
              </a:extLst>
            </p:cNvPr>
            <p:cNvGrpSpPr/>
            <p:nvPr/>
          </p:nvGrpSpPr>
          <p:grpSpPr>
            <a:xfrm>
              <a:off x="3958605" y="4580920"/>
              <a:ext cx="2891791" cy="2838483"/>
              <a:chOff x="3958605" y="4580920"/>
              <a:chExt cx="2891791" cy="2838483"/>
            </a:xfrm>
          </p:grpSpPr>
          <p:grpSp>
            <p:nvGrpSpPr>
              <p:cNvPr id="142" name="Gruppieren 141">
                <a:extLst>
                  <a:ext uri="{FF2B5EF4-FFF2-40B4-BE49-F238E27FC236}">
                    <a16:creationId xmlns:a16="http://schemas.microsoft.com/office/drawing/2014/main" id="{1542D924-6760-C84A-B6E8-A06540AAD53E}"/>
                  </a:ext>
                </a:extLst>
              </p:cNvPr>
              <p:cNvGrpSpPr/>
              <p:nvPr/>
            </p:nvGrpSpPr>
            <p:grpSpPr>
              <a:xfrm>
                <a:off x="3958605" y="4580920"/>
                <a:ext cx="2891791" cy="2838483"/>
                <a:chOff x="4704079" y="1994688"/>
                <a:chExt cx="4053841" cy="4040352"/>
              </a:xfrm>
            </p:grpSpPr>
            <p:sp>
              <p:nvSpPr>
                <p:cNvPr id="149" name="Oval 148">
                  <a:extLst>
                    <a:ext uri="{FF2B5EF4-FFF2-40B4-BE49-F238E27FC236}">
                      <a16:creationId xmlns:a16="http://schemas.microsoft.com/office/drawing/2014/main" id="{61EF32BB-B4B9-6448-B5CE-CDEC8E22CDEB}"/>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p>
              </p:txBody>
            </p:sp>
            <p:cxnSp>
              <p:nvCxnSpPr>
                <p:cNvPr id="150" name="Gerade Verbindung 149">
                  <a:extLst>
                    <a:ext uri="{FF2B5EF4-FFF2-40B4-BE49-F238E27FC236}">
                      <a16:creationId xmlns:a16="http://schemas.microsoft.com/office/drawing/2014/main" id="{74844FB1-6E9A-EB45-A291-D17B92468799}"/>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150">
                  <a:extLst>
                    <a:ext uri="{FF2B5EF4-FFF2-40B4-BE49-F238E27FC236}">
                      <a16:creationId xmlns:a16="http://schemas.microsoft.com/office/drawing/2014/main" id="{F418DA3E-5ECB-234E-A8CC-5B17EEF32310}"/>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151">
                  <a:extLst>
                    <a:ext uri="{FF2B5EF4-FFF2-40B4-BE49-F238E27FC236}">
                      <a16:creationId xmlns:a16="http://schemas.microsoft.com/office/drawing/2014/main" id="{715860F8-9A50-B442-97F3-BEB195DBE047}"/>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152">
                  <a:extLst>
                    <a:ext uri="{FF2B5EF4-FFF2-40B4-BE49-F238E27FC236}">
                      <a16:creationId xmlns:a16="http://schemas.microsoft.com/office/drawing/2014/main" id="{5967C60E-DB27-A747-A55D-CF9BD15241BC}"/>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153">
                  <a:extLst>
                    <a:ext uri="{FF2B5EF4-FFF2-40B4-BE49-F238E27FC236}">
                      <a16:creationId xmlns:a16="http://schemas.microsoft.com/office/drawing/2014/main" id="{383C73ED-7F6E-B549-82D9-8634105E7BF9}"/>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154">
                  <a:extLst>
                    <a:ext uri="{FF2B5EF4-FFF2-40B4-BE49-F238E27FC236}">
                      <a16:creationId xmlns:a16="http://schemas.microsoft.com/office/drawing/2014/main" id="{9DBA51F5-7639-CE44-8A83-9BAB03EEEA77}"/>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55">
                  <a:extLst>
                    <a:ext uri="{FF2B5EF4-FFF2-40B4-BE49-F238E27FC236}">
                      <a16:creationId xmlns:a16="http://schemas.microsoft.com/office/drawing/2014/main" id="{34A1B21E-3351-8E4D-AF23-0660EAE8C3B6}"/>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56">
                  <a:extLst>
                    <a:ext uri="{FF2B5EF4-FFF2-40B4-BE49-F238E27FC236}">
                      <a16:creationId xmlns:a16="http://schemas.microsoft.com/office/drawing/2014/main" id="{419A09A2-D74A-8C4F-8C99-4BCD55C18937}"/>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157">
                  <a:extLst>
                    <a:ext uri="{FF2B5EF4-FFF2-40B4-BE49-F238E27FC236}">
                      <a16:creationId xmlns:a16="http://schemas.microsoft.com/office/drawing/2014/main" id="{43D6881A-5AAD-B94E-975A-1680EFDE0CBA}"/>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a:extLst>
                    <a:ext uri="{FF2B5EF4-FFF2-40B4-BE49-F238E27FC236}">
                      <a16:creationId xmlns:a16="http://schemas.microsoft.com/office/drawing/2014/main" id="{884B3DFA-463E-7545-9ABB-84E9A2408A63}"/>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a:extLst>
                    <a:ext uri="{FF2B5EF4-FFF2-40B4-BE49-F238E27FC236}">
                      <a16:creationId xmlns:a16="http://schemas.microsoft.com/office/drawing/2014/main" id="{8FF1D4FA-DEC3-A24A-8524-5E9B46435690}"/>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a:extLst>
                    <a:ext uri="{FF2B5EF4-FFF2-40B4-BE49-F238E27FC236}">
                      <a16:creationId xmlns:a16="http://schemas.microsoft.com/office/drawing/2014/main" id="{60B971D1-5258-174C-931A-C99337F128E2}"/>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a:extLst>
                    <a:ext uri="{FF2B5EF4-FFF2-40B4-BE49-F238E27FC236}">
                      <a16:creationId xmlns:a16="http://schemas.microsoft.com/office/drawing/2014/main" id="{13C9274B-C199-CF47-8F09-0B0AF1BE8EA5}"/>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162">
                  <a:extLst>
                    <a:ext uri="{FF2B5EF4-FFF2-40B4-BE49-F238E27FC236}">
                      <a16:creationId xmlns:a16="http://schemas.microsoft.com/office/drawing/2014/main" id="{9FB88275-2A22-0A46-A85E-B8EF98EBE191}"/>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163">
                  <a:extLst>
                    <a:ext uri="{FF2B5EF4-FFF2-40B4-BE49-F238E27FC236}">
                      <a16:creationId xmlns:a16="http://schemas.microsoft.com/office/drawing/2014/main" id="{1B531E87-DDE1-DD4D-925C-BCACB3072479}"/>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164">
                  <a:extLst>
                    <a:ext uri="{FF2B5EF4-FFF2-40B4-BE49-F238E27FC236}">
                      <a16:creationId xmlns:a16="http://schemas.microsoft.com/office/drawing/2014/main" id="{DA335FF8-8535-574B-A629-A70DB4154583}"/>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a:extLst>
                    <a:ext uri="{FF2B5EF4-FFF2-40B4-BE49-F238E27FC236}">
                      <a16:creationId xmlns:a16="http://schemas.microsoft.com/office/drawing/2014/main" id="{99FF4C30-F19A-7344-A0E7-454183D94A34}"/>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a:extLst>
                    <a:ext uri="{FF2B5EF4-FFF2-40B4-BE49-F238E27FC236}">
                      <a16:creationId xmlns:a16="http://schemas.microsoft.com/office/drawing/2014/main" id="{572BB013-4A6E-DF4A-B6D7-9C74064F2552}"/>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a:extLst>
                    <a:ext uri="{FF2B5EF4-FFF2-40B4-BE49-F238E27FC236}">
                      <a16:creationId xmlns:a16="http://schemas.microsoft.com/office/drawing/2014/main" id="{09CC34DC-69F5-4941-9CCA-76012EC7E3DB}"/>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a:extLst>
                    <a:ext uri="{FF2B5EF4-FFF2-40B4-BE49-F238E27FC236}">
                      <a16:creationId xmlns:a16="http://schemas.microsoft.com/office/drawing/2014/main" id="{7E892CD2-987B-D94B-B7FD-01885FCE44CB}"/>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a:extLst>
                    <a:ext uri="{FF2B5EF4-FFF2-40B4-BE49-F238E27FC236}">
                      <a16:creationId xmlns:a16="http://schemas.microsoft.com/office/drawing/2014/main" id="{21328E09-E4EA-EB48-B202-863FD38ED656}"/>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536C4C51-C6CE-C944-B69B-FB683086B05A}"/>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a:extLst>
                    <a:ext uri="{FF2B5EF4-FFF2-40B4-BE49-F238E27FC236}">
                      <a16:creationId xmlns:a16="http://schemas.microsoft.com/office/drawing/2014/main" id="{9C544443-8BC0-7745-ACD5-CFCEF184AFCB}"/>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a:extLst>
                    <a:ext uri="{FF2B5EF4-FFF2-40B4-BE49-F238E27FC236}">
                      <a16:creationId xmlns:a16="http://schemas.microsoft.com/office/drawing/2014/main" id="{A0434C37-AA29-294B-81AD-A88C6F75A623}"/>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a:extLst>
                    <a:ext uri="{FF2B5EF4-FFF2-40B4-BE49-F238E27FC236}">
                      <a16:creationId xmlns:a16="http://schemas.microsoft.com/office/drawing/2014/main" id="{65DE6472-26B9-DC49-B6AB-D8291849B788}"/>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a:extLst>
                    <a:ext uri="{FF2B5EF4-FFF2-40B4-BE49-F238E27FC236}">
                      <a16:creationId xmlns:a16="http://schemas.microsoft.com/office/drawing/2014/main" id="{12E444A8-B04F-4E4D-8EBA-499F5D158654}"/>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a:extLst>
                    <a:ext uri="{FF2B5EF4-FFF2-40B4-BE49-F238E27FC236}">
                      <a16:creationId xmlns:a16="http://schemas.microsoft.com/office/drawing/2014/main" id="{E1B08663-C5E1-C14A-9223-66E98356DC81}"/>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3" name="Textfeld 142">
                <a:extLst>
                  <a:ext uri="{FF2B5EF4-FFF2-40B4-BE49-F238E27FC236}">
                    <a16:creationId xmlns:a16="http://schemas.microsoft.com/office/drawing/2014/main" id="{05DDB0EE-1DA0-F448-8B00-A8051D72762F}"/>
                  </a:ext>
                </a:extLst>
              </p:cNvPr>
              <p:cNvSpPr txBox="1"/>
              <p:nvPr/>
            </p:nvSpPr>
            <p:spPr>
              <a:xfrm>
                <a:off x="4452253" y="5078322"/>
                <a:ext cx="578942" cy="323165"/>
              </a:xfrm>
              <a:prstGeom prst="rect">
                <a:avLst/>
              </a:prstGeom>
              <a:noFill/>
              <a:ln>
                <a:noFill/>
              </a:ln>
            </p:spPr>
            <p:txBody>
              <a:bodyPr wrap="square" rtlCol="0">
                <a:spAutoFit/>
              </a:bodyPr>
              <a:lstStyle/>
              <a:p>
                <a:r>
                  <a:rPr lang="de-DE" sz="500">
                    <a:latin typeface="Helvetica" pitchFamily="2" charset="0"/>
                  </a:rPr>
                  <a:t>FUS_1_163_WT</a:t>
                </a:r>
              </a:p>
              <a:p>
                <a:r>
                  <a:rPr lang="de-DE" sz="500">
                    <a:latin typeface="Helvetica" pitchFamily="2" charset="0"/>
                  </a:rPr>
                  <a:t>1</a:t>
                </a:r>
              </a:p>
            </p:txBody>
          </p:sp>
          <p:sp>
            <p:nvSpPr>
              <p:cNvPr id="144" name="Textfeld 143">
                <a:extLst>
                  <a:ext uri="{FF2B5EF4-FFF2-40B4-BE49-F238E27FC236}">
                    <a16:creationId xmlns:a16="http://schemas.microsoft.com/office/drawing/2014/main" id="{635558D6-BDE4-3D41-93AB-020206E9882B}"/>
                  </a:ext>
                </a:extLst>
              </p:cNvPr>
              <p:cNvSpPr txBox="1"/>
              <p:nvPr/>
            </p:nvSpPr>
            <p:spPr>
              <a:xfrm>
                <a:off x="4903816" y="5078322"/>
                <a:ext cx="578942" cy="323165"/>
              </a:xfrm>
              <a:prstGeom prst="rect">
                <a:avLst/>
              </a:prstGeom>
              <a:noFill/>
              <a:ln>
                <a:noFill/>
              </a:ln>
            </p:spPr>
            <p:txBody>
              <a:bodyPr wrap="square" rtlCol="0">
                <a:spAutoFit/>
              </a:bodyPr>
              <a:lstStyle/>
              <a:p>
                <a:r>
                  <a:rPr lang="de-DE" sz="500">
                    <a:latin typeface="Helvetica" pitchFamily="2" charset="0"/>
                  </a:rPr>
                  <a:t>FUS_1_163_WT</a:t>
                </a:r>
              </a:p>
              <a:p>
                <a:r>
                  <a:rPr lang="de-DE" sz="500">
                    <a:latin typeface="Helvetica" pitchFamily="2" charset="0"/>
                  </a:rPr>
                  <a:t>2</a:t>
                </a:r>
              </a:p>
            </p:txBody>
          </p:sp>
          <p:sp>
            <p:nvSpPr>
              <p:cNvPr id="145" name="Textfeld 144">
                <a:extLst>
                  <a:ext uri="{FF2B5EF4-FFF2-40B4-BE49-F238E27FC236}">
                    <a16:creationId xmlns:a16="http://schemas.microsoft.com/office/drawing/2014/main" id="{A8847207-EFF4-BD4C-830A-A1C75997784C}"/>
                  </a:ext>
                </a:extLst>
              </p:cNvPr>
              <p:cNvSpPr txBox="1"/>
              <p:nvPr/>
            </p:nvSpPr>
            <p:spPr>
              <a:xfrm>
                <a:off x="5353510" y="5078322"/>
                <a:ext cx="578942" cy="323165"/>
              </a:xfrm>
              <a:prstGeom prst="rect">
                <a:avLst/>
              </a:prstGeom>
              <a:noFill/>
              <a:ln>
                <a:noFill/>
              </a:ln>
            </p:spPr>
            <p:txBody>
              <a:bodyPr wrap="square" rtlCol="0">
                <a:spAutoFit/>
              </a:bodyPr>
              <a:lstStyle/>
              <a:p>
                <a:r>
                  <a:rPr lang="de-DE" sz="500">
                    <a:latin typeface="Helvetica" pitchFamily="2" charset="0"/>
                  </a:rPr>
                  <a:t>FUS_1_163_WT</a:t>
                </a:r>
              </a:p>
              <a:p>
                <a:r>
                  <a:rPr lang="de-DE" sz="500">
                    <a:latin typeface="Helvetica" pitchFamily="2" charset="0"/>
                  </a:rPr>
                  <a:t>3</a:t>
                </a:r>
              </a:p>
            </p:txBody>
          </p:sp>
          <p:sp>
            <p:nvSpPr>
              <p:cNvPr id="146" name="Textfeld 145">
                <a:extLst>
                  <a:ext uri="{FF2B5EF4-FFF2-40B4-BE49-F238E27FC236}">
                    <a16:creationId xmlns:a16="http://schemas.microsoft.com/office/drawing/2014/main" id="{8CD854F1-CD61-2F4B-A794-7769D4D81CDB}"/>
                  </a:ext>
                </a:extLst>
              </p:cNvPr>
              <p:cNvSpPr txBox="1"/>
              <p:nvPr/>
            </p:nvSpPr>
            <p:spPr>
              <a:xfrm>
                <a:off x="4191321" y="5408181"/>
                <a:ext cx="578942" cy="323165"/>
              </a:xfrm>
              <a:prstGeom prst="rect">
                <a:avLst/>
              </a:prstGeom>
              <a:noFill/>
              <a:ln>
                <a:noFill/>
              </a:ln>
            </p:spPr>
            <p:txBody>
              <a:bodyPr wrap="square" rtlCol="0">
                <a:spAutoFit/>
              </a:bodyPr>
              <a:lstStyle/>
              <a:p>
                <a:r>
                  <a:rPr lang="de-DE" sz="500">
                    <a:latin typeface="Helvetica" pitchFamily="2" charset="0"/>
                  </a:rPr>
                  <a:t>FUS_1_163_12E</a:t>
                </a:r>
              </a:p>
              <a:p>
                <a:r>
                  <a:rPr lang="de-DE" sz="500">
                    <a:latin typeface="Helvetica" pitchFamily="2" charset="0"/>
                  </a:rPr>
                  <a:t>1</a:t>
                </a:r>
              </a:p>
            </p:txBody>
          </p:sp>
          <p:sp>
            <p:nvSpPr>
              <p:cNvPr id="147" name="Textfeld 146">
                <a:extLst>
                  <a:ext uri="{FF2B5EF4-FFF2-40B4-BE49-F238E27FC236}">
                    <a16:creationId xmlns:a16="http://schemas.microsoft.com/office/drawing/2014/main" id="{5D847DE3-1337-B445-B7CF-20C4F13384BB}"/>
                  </a:ext>
                </a:extLst>
              </p:cNvPr>
              <p:cNvSpPr txBox="1"/>
              <p:nvPr/>
            </p:nvSpPr>
            <p:spPr>
              <a:xfrm>
                <a:off x="4646179" y="5408181"/>
                <a:ext cx="578942" cy="323165"/>
              </a:xfrm>
              <a:prstGeom prst="rect">
                <a:avLst/>
              </a:prstGeom>
              <a:noFill/>
              <a:ln>
                <a:noFill/>
              </a:ln>
            </p:spPr>
            <p:txBody>
              <a:bodyPr wrap="square" rtlCol="0">
                <a:spAutoFit/>
              </a:bodyPr>
              <a:lstStyle/>
              <a:p>
                <a:r>
                  <a:rPr lang="de-DE" sz="500">
                    <a:latin typeface="Helvetica" pitchFamily="2" charset="0"/>
                  </a:rPr>
                  <a:t>FUS_1_163_12E</a:t>
                </a:r>
              </a:p>
              <a:p>
                <a:r>
                  <a:rPr lang="de-DE" sz="500">
                    <a:latin typeface="Helvetica" pitchFamily="2" charset="0"/>
                  </a:rPr>
                  <a:t>2</a:t>
                </a:r>
              </a:p>
            </p:txBody>
          </p:sp>
          <p:sp>
            <p:nvSpPr>
              <p:cNvPr id="148" name="Textfeld 147">
                <a:extLst>
                  <a:ext uri="{FF2B5EF4-FFF2-40B4-BE49-F238E27FC236}">
                    <a16:creationId xmlns:a16="http://schemas.microsoft.com/office/drawing/2014/main" id="{0655FAEC-1D9F-AA46-8762-98FDF34F0548}"/>
                  </a:ext>
                </a:extLst>
              </p:cNvPr>
              <p:cNvSpPr txBox="1"/>
              <p:nvPr/>
            </p:nvSpPr>
            <p:spPr>
              <a:xfrm>
                <a:off x="5117487" y="5408181"/>
                <a:ext cx="578942" cy="323165"/>
              </a:xfrm>
              <a:prstGeom prst="rect">
                <a:avLst/>
              </a:prstGeom>
              <a:noFill/>
              <a:ln>
                <a:noFill/>
              </a:ln>
            </p:spPr>
            <p:txBody>
              <a:bodyPr wrap="square" rtlCol="0">
                <a:spAutoFit/>
              </a:bodyPr>
              <a:lstStyle/>
              <a:p>
                <a:r>
                  <a:rPr lang="de-DE" sz="500">
                    <a:solidFill>
                      <a:srgbClr val="48B0F0"/>
                    </a:solidFill>
                    <a:latin typeface="Helvetica" pitchFamily="2" charset="0"/>
                  </a:rPr>
                  <a:t>FUS_1_163_12E</a:t>
                </a:r>
              </a:p>
              <a:p>
                <a:r>
                  <a:rPr lang="de-DE" sz="500">
                    <a:solidFill>
                      <a:srgbClr val="48B0F0"/>
                    </a:solidFill>
                    <a:latin typeface="Helvetica" pitchFamily="2" charset="0"/>
                  </a:rPr>
                  <a:t>3</a:t>
                </a:r>
              </a:p>
            </p:txBody>
          </p:sp>
        </p:grpSp>
        <p:sp>
          <p:nvSpPr>
            <p:cNvPr id="177" name="Textfeld 176">
              <a:extLst>
                <a:ext uri="{FF2B5EF4-FFF2-40B4-BE49-F238E27FC236}">
                  <a16:creationId xmlns:a16="http://schemas.microsoft.com/office/drawing/2014/main" id="{FC63DB2A-C78A-AD40-B758-6043D36E25C3}"/>
                </a:ext>
              </a:extLst>
            </p:cNvPr>
            <p:cNvSpPr txBox="1"/>
            <p:nvPr/>
          </p:nvSpPr>
          <p:spPr>
            <a:xfrm>
              <a:off x="5196015" y="6752892"/>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78" name="Textfeld 177">
              <a:extLst>
                <a:ext uri="{FF2B5EF4-FFF2-40B4-BE49-F238E27FC236}">
                  <a16:creationId xmlns:a16="http://schemas.microsoft.com/office/drawing/2014/main" id="{2E080733-D284-554D-8A4F-5F6068D49C52}"/>
                </a:ext>
              </a:extLst>
            </p:cNvPr>
            <p:cNvSpPr txBox="1"/>
            <p:nvPr/>
          </p:nvSpPr>
          <p:spPr>
            <a:xfrm>
              <a:off x="5645102" y="67494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5" name="Foliennummernplatzhalter 4"/>
          <p:cNvSpPr>
            <a:spLocks noGrp="1"/>
          </p:cNvSpPr>
          <p:nvPr>
            <p:ph type="sldNum" sz="quarter" idx="12"/>
          </p:nvPr>
        </p:nvSpPr>
        <p:spPr/>
        <p:txBody>
          <a:bodyPr/>
          <a:lstStyle/>
          <a:p>
            <a:fld id="{D1518DB2-8BF5-BB49-AB6F-F59199DF38B5}" type="slidenum">
              <a:rPr lang="de-DE" smtClean="0"/>
              <a:t>6</a:t>
            </a:fld>
            <a:endParaRPr lang="de-DE"/>
          </a:p>
        </p:txBody>
      </p:sp>
    </p:spTree>
    <p:extLst>
      <p:ext uri="{BB962C8B-B14F-4D97-AF65-F5344CB8AC3E}">
        <p14:creationId xmlns:p14="http://schemas.microsoft.com/office/powerpoint/2010/main" val="542971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dunkel, Licht enthält.&#10;&#10;Automatisch generierte Beschreibung">
            <a:extLst>
              <a:ext uri="{FF2B5EF4-FFF2-40B4-BE49-F238E27FC236}">
                <a16:creationId xmlns:a16="http://schemas.microsoft.com/office/drawing/2014/main" id="{BFF81802-4CA2-8943-A3D7-7160E125CA2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1779" t="5575" r="17904" b="4158"/>
          <a:stretch/>
        </p:blipFill>
        <p:spPr>
          <a:xfrm>
            <a:off x="368300" y="431800"/>
            <a:ext cx="1542568" cy="1850696"/>
          </a:xfrm>
          <a:prstGeom prst="rect">
            <a:avLst/>
          </a:prstGeom>
        </p:spPr>
      </p:pic>
      <p:sp>
        <p:nvSpPr>
          <p:cNvPr id="125" name="Rechteck 124">
            <a:extLst>
              <a:ext uri="{FF2B5EF4-FFF2-40B4-BE49-F238E27FC236}">
                <a16:creationId xmlns:a16="http://schemas.microsoft.com/office/drawing/2014/main" id="{C2FBC43A-CB8F-E941-A800-2B438C5718F7}"/>
              </a:ext>
            </a:extLst>
          </p:cNvPr>
          <p:cNvSpPr/>
          <p:nvPr/>
        </p:nvSpPr>
        <p:spPr>
          <a:xfrm>
            <a:off x="273715" y="24155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127" name="Tabelle 5">
            <a:extLst>
              <a:ext uri="{FF2B5EF4-FFF2-40B4-BE49-F238E27FC236}">
                <a16:creationId xmlns:a16="http://schemas.microsoft.com/office/drawing/2014/main" id="{260CF9DD-B498-7E47-BA1A-C64BCA481F9A}"/>
              </a:ext>
            </a:extLst>
          </p:cNvPr>
          <p:cNvGraphicFramePr>
            <a:graphicFrameLocks noGrp="1"/>
          </p:cNvGraphicFramePr>
          <p:nvPr>
            <p:extLst>
              <p:ext uri="{D42A27DB-BD31-4B8C-83A1-F6EECF244321}">
                <p14:modId xmlns:p14="http://schemas.microsoft.com/office/powerpoint/2010/main" val="2048572765"/>
              </p:ext>
            </p:extLst>
          </p:nvPr>
        </p:nvGraphicFramePr>
        <p:xfrm>
          <a:off x="373085" y="2703784"/>
          <a:ext cx="3767358" cy="660757"/>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365481">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smtClean="0">
                          <a:latin typeface="Helvetica" pitchFamily="2" charset="0"/>
                        </a:rPr>
                        <a:t>FUS</a:t>
                      </a:r>
                      <a:r>
                        <a:rPr lang="de-DE" sz="800" baseline="30000" smtClean="0">
                          <a:latin typeface="Helvetica" pitchFamily="2" charset="0"/>
                        </a:rPr>
                        <a:t>1-163</a:t>
                      </a:r>
                      <a:r>
                        <a:rPr lang="de-DE" sz="800" smtClean="0">
                          <a:latin typeface="Helvetica" pitchFamily="2" charset="0"/>
                        </a:rPr>
                        <a:t>12E</a:t>
                      </a:r>
                      <a:endParaRPr kumimoji="0" lang="de-DE" sz="800" b="0" i="0" u="none" strike="noStrike" kern="1200" cap="none" spc="0" normalizeH="0" baseline="0" noProof="0">
                        <a:ln>
                          <a:noFill/>
                        </a:ln>
                        <a:solidFill>
                          <a:prstClr val="black"/>
                        </a:solidFill>
                        <a:effectLst/>
                        <a:uLnTx/>
                        <a:uFillTx/>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Inviable</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6 out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of</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6 (</a:t>
                      </a:r>
                      <a:r>
                        <a:rPr lang="de-DE" sz="800" kern="1200" dirty="0">
                          <a:solidFill>
                            <a:schemeClr val="tx1"/>
                          </a:solidFill>
                          <a:latin typeface="Helvetica" pitchFamily="2" charset="0"/>
                          <a:ea typeface="+mn-ea"/>
                          <a:cs typeface="+mn-cs"/>
                        </a:rPr>
                        <a:t>(in total 8</a:t>
                      </a:r>
                      <a:r>
                        <a:rPr lang="de-DE" sz="800" kern="1200" baseline="0" dirty="0">
                          <a:solidFill>
                            <a:schemeClr val="tx1"/>
                          </a:solidFill>
                          <a:latin typeface="Helvetica" pitchFamily="2" charset="0"/>
                          <a:ea typeface="+mn-ea"/>
                          <a:cs typeface="+mn-cs"/>
                        </a:rPr>
                        <a:t> </a:t>
                      </a:r>
                      <a:r>
                        <a:rPr lang="de-DE" sz="800" kern="1200" dirty="0">
                          <a:solidFill>
                            <a:schemeClr val="tx1"/>
                          </a:solidFill>
                          <a:latin typeface="Helvetica" pitchFamily="2" charset="0"/>
                          <a:ea typeface="+mn-ea"/>
                          <a:cs typeface="+mn-cs"/>
                        </a:rPr>
                        <a:t>out of 9,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see</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also </a:t>
                      </a:r>
                      <a:r>
                        <a:rPr kumimoji="0" lang="de-DE" sz="800" b="0" i="0" u="none" strike="noStrike" kern="1200" cap="none" spc="0" normalizeH="0" baseline="0" noProof="0" dirty="0" err="1">
                          <a:ln>
                            <a:noFill/>
                          </a:ln>
                          <a:solidFill>
                            <a:prstClr val="black"/>
                          </a:solidFill>
                          <a:effectLst/>
                          <a:uLnTx/>
                          <a:uFillTx/>
                          <a:latin typeface="Helvetica" pitchFamily="2" charset="0"/>
                          <a:ea typeface="+mn-ea"/>
                          <a:cs typeface="+mn-cs"/>
                        </a:rPr>
                        <a:t>slides</a:t>
                      </a:r>
                      <a:r>
                        <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rPr>
                        <a:t> 6 and 14</a:t>
                      </a:r>
                      <a:r>
                        <a:rPr lang="de-DE" sz="800" kern="1200" dirty="0">
                          <a:solidFill>
                            <a:schemeClr val="tx1"/>
                          </a:solidFill>
                          <a:latin typeface="Helvetica" pitchFamily="2" charset="0"/>
                          <a:ea typeface="+mn-ea"/>
                          <a:cs typeface="+mn-cs"/>
                        </a:rPr>
                        <a:t>) </a:t>
                      </a:r>
                      <a:endParaRPr kumimoji="0" lang="de-DE" sz="800" b="0" i="0" u="none" strike="noStrike" kern="1200" cap="none" spc="0" normalizeH="0" baseline="0" noProof="0" dirty="0">
                        <a:ln>
                          <a:noFill/>
                        </a:ln>
                        <a:solidFill>
                          <a:prstClr val="black"/>
                        </a:solidFill>
                        <a:effectLst/>
                        <a:uLnTx/>
                        <a:uFillTx/>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bl>
          </a:graphicData>
        </a:graphic>
      </p:graphicFrame>
      <p:grpSp>
        <p:nvGrpSpPr>
          <p:cNvPr id="3" name="Group 2">
            <a:extLst>
              <a:ext uri="{FF2B5EF4-FFF2-40B4-BE49-F238E27FC236}">
                <a16:creationId xmlns:a16="http://schemas.microsoft.com/office/drawing/2014/main" id="{C9BEAC2E-7998-2045-B2B6-26F91FABCC0B}"/>
              </a:ext>
            </a:extLst>
          </p:cNvPr>
          <p:cNvGrpSpPr/>
          <p:nvPr/>
        </p:nvGrpSpPr>
        <p:grpSpPr>
          <a:xfrm>
            <a:off x="3958349" y="439588"/>
            <a:ext cx="2891791" cy="2838483"/>
            <a:chOff x="3958349" y="439588"/>
            <a:chExt cx="2891791" cy="2838483"/>
          </a:xfrm>
        </p:grpSpPr>
        <p:grpSp>
          <p:nvGrpSpPr>
            <p:cNvPr id="91" name="Gruppieren 90">
              <a:extLst>
                <a:ext uri="{FF2B5EF4-FFF2-40B4-BE49-F238E27FC236}">
                  <a16:creationId xmlns:a16="http://schemas.microsoft.com/office/drawing/2014/main" id="{F1F889CD-AEFE-5940-AFE2-07318538752A}"/>
                </a:ext>
              </a:extLst>
            </p:cNvPr>
            <p:cNvGrpSpPr/>
            <p:nvPr/>
          </p:nvGrpSpPr>
          <p:grpSpPr>
            <a:xfrm>
              <a:off x="3958349" y="439588"/>
              <a:ext cx="2891791" cy="2838483"/>
              <a:chOff x="4704079" y="1994688"/>
              <a:chExt cx="4053841" cy="4040352"/>
            </a:xfrm>
          </p:grpSpPr>
          <p:sp>
            <p:nvSpPr>
              <p:cNvPr id="92" name="Oval 91">
                <a:extLst>
                  <a:ext uri="{FF2B5EF4-FFF2-40B4-BE49-F238E27FC236}">
                    <a16:creationId xmlns:a16="http://schemas.microsoft.com/office/drawing/2014/main" id="{7706F062-984B-E843-A0E4-A18E6CBCFC53}"/>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75"/>
              </a:p>
            </p:txBody>
          </p:sp>
          <p:cxnSp>
            <p:nvCxnSpPr>
              <p:cNvPr id="93" name="Gerade Verbindung 92">
                <a:extLst>
                  <a:ext uri="{FF2B5EF4-FFF2-40B4-BE49-F238E27FC236}">
                    <a16:creationId xmlns:a16="http://schemas.microsoft.com/office/drawing/2014/main" id="{57465C37-908F-0E46-821C-0946E5E37ACA}"/>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a:extLst>
                  <a:ext uri="{FF2B5EF4-FFF2-40B4-BE49-F238E27FC236}">
                    <a16:creationId xmlns:a16="http://schemas.microsoft.com/office/drawing/2014/main" id="{1500C9A8-3AB8-464C-BCCC-A2031D69D869}"/>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a:extLst>
                  <a:ext uri="{FF2B5EF4-FFF2-40B4-BE49-F238E27FC236}">
                    <a16:creationId xmlns:a16="http://schemas.microsoft.com/office/drawing/2014/main" id="{E17EF0C8-08A7-434C-AD29-878FB6B3D055}"/>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a:extLst>
                  <a:ext uri="{FF2B5EF4-FFF2-40B4-BE49-F238E27FC236}">
                    <a16:creationId xmlns:a16="http://schemas.microsoft.com/office/drawing/2014/main" id="{1DFB3A80-4667-6549-A57F-78A8DDC76F0E}"/>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a:extLst>
                  <a:ext uri="{FF2B5EF4-FFF2-40B4-BE49-F238E27FC236}">
                    <a16:creationId xmlns:a16="http://schemas.microsoft.com/office/drawing/2014/main" id="{59671CF1-B9B9-E942-B64D-744D3B52D953}"/>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a:extLst>
                  <a:ext uri="{FF2B5EF4-FFF2-40B4-BE49-F238E27FC236}">
                    <a16:creationId xmlns:a16="http://schemas.microsoft.com/office/drawing/2014/main" id="{3C6AAB82-CD41-B14C-801B-CE91FC07BBAF}"/>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a:extLst>
                  <a:ext uri="{FF2B5EF4-FFF2-40B4-BE49-F238E27FC236}">
                    <a16:creationId xmlns:a16="http://schemas.microsoft.com/office/drawing/2014/main" id="{56C7707F-EDBF-EC44-92B3-ACF8FBCAE4A6}"/>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a:extLst>
                  <a:ext uri="{FF2B5EF4-FFF2-40B4-BE49-F238E27FC236}">
                    <a16:creationId xmlns:a16="http://schemas.microsoft.com/office/drawing/2014/main" id="{726F599C-8882-C341-8391-88BD718315AD}"/>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a:extLst>
                  <a:ext uri="{FF2B5EF4-FFF2-40B4-BE49-F238E27FC236}">
                    <a16:creationId xmlns:a16="http://schemas.microsoft.com/office/drawing/2014/main" id="{6BD9E8D4-D439-C446-A755-1214E9302816}"/>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a:extLst>
                  <a:ext uri="{FF2B5EF4-FFF2-40B4-BE49-F238E27FC236}">
                    <a16:creationId xmlns:a16="http://schemas.microsoft.com/office/drawing/2014/main" id="{CB43E21E-AE43-A64D-9043-01BDA98A35A5}"/>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a:extLst>
                  <a:ext uri="{FF2B5EF4-FFF2-40B4-BE49-F238E27FC236}">
                    <a16:creationId xmlns:a16="http://schemas.microsoft.com/office/drawing/2014/main" id="{E7C26059-49F2-BA40-B0DD-F053218D1E0B}"/>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a:extLst>
                  <a:ext uri="{FF2B5EF4-FFF2-40B4-BE49-F238E27FC236}">
                    <a16:creationId xmlns:a16="http://schemas.microsoft.com/office/drawing/2014/main" id="{463932C9-C11F-AB47-93FE-5E086B47C40F}"/>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a:extLst>
                  <a:ext uri="{FF2B5EF4-FFF2-40B4-BE49-F238E27FC236}">
                    <a16:creationId xmlns:a16="http://schemas.microsoft.com/office/drawing/2014/main" id="{60C229CA-A8B9-0E40-88EA-4DD61D904BD0}"/>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a:extLst>
                  <a:ext uri="{FF2B5EF4-FFF2-40B4-BE49-F238E27FC236}">
                    <a16:creationId xmlns:a16="http://schemas.microsoft.com/office/drawing/2014/main" id="{773254BE-EB48-614C-8533-1F8D5DEC08C4}"/>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a:extLst>
                  <a:ext uri="{FF2B5EF4-FFF2-40B4-BE49-F238E27FC236}">
                    <a16:creationId xmlns:a16="http://schemas.microsoft.com/office/drawing/2014/main" id="{17CCB93D-10E5-974D-9CDA-A787A58F4D4F}"/>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a:extLst>
                  <a:ext uri="{FF2B5EF4-FFF2-40B4-BE49-F238E27FC236}">
                    <a16:creationId xmlns:a16="http://schemas.microsoft.com/office/drawing/2014/main" id="{6583CDF1-290F-4941-90CF-0C5294F42657}"/>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a:extLst>
                  <a:ext uri="{FF2B5EF4-FFF2-40B4-BE49-F238E27FC236}">
                    <a16:creationId xmlns:a16="http://schemas.microsoft.com/office/drawing/2014/main" id="{1F7921B0-54CF-0942-B146-0CF0373A240D}"/>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a:extLst>
                  <a:ext uri="{FF2B5EF4-FFF2-40B4-BE49-F238E27FC236}">
                    <a16:creationId xmlns:a16="http://schemas.microsoft.com/office/drawing/2014/main" id="{942CABAB-2C27-134F-B98F-3AA8E4FCAA1B}"/>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a:extLst>
                  <a:ext uri="{FF2B5EF4-FFF2-40B4-BE49-F238E27FC236}">
                    <a16:creationId xmlns:a16="http://schemas.microsoft.com/office/drawing/2014/main" id="{D85B31BA-D72B-1A43-861E-6D9C118BD753}"/>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a:extLst>
                  <a:ext uri="{FF2B5EF4-FFF2-40B4-BE49-F238E27FC236}">
                    <a16:creationId xmlns:a16="http://schemas.microsoft.com/office/drawing/2014/main" id="{0C5974BB-58EC-F142-B962-FAA6627686DB}"/>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a:extLst>
                  <a:ext uri="{FF2B5EF4-FFF2-40B4-BE49-F238E27FC236}">
                    <a16:creationId xmlns:a16="http://schemas.microsoft.com/office/drawing/2014/main" id="{C6FE1BC0-FEF4-6146-9F7D-BBAC045BD7E8}"/>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a:extLst>
                  <a:ext uri="{FF2B5EF4-FFF2-40B4-BE49-F238E27FC236}">
                    <a16:creationId xmlns:a16="http://schemas.microsoft.com/office/drawing/2014/main" id="{B5BA780E-5FA3-7941-9ECB-64BFA5DECB85}"/>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a:extLst>
                  <a:ext uri="{FF2B5EF4-FFF2-40B4-BE49-F238E27FC236}">
                    <a16:creationId xmlns:a16="http://schemas.microsoft.com/office/drawing/2014/main" id="{68C6A4A2-48DD-1D47-B04F-BC961E50E88F}"/>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6E89EC72-9805-694D-8F5B-EF6D16487B54}"/>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a:extLst>
                  <a:ext uri="{FF2B5EF4-FFF2-40B4-BE49-F238E27FC236}">
                    <a16:creationId xmlns:a16="http://schemas.microsoft.com/office/drawing/2014/main" id="{EFCF9D9F-2A7A-C14D-8DDC-A8EBD0F28110}"/>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a:extLst>
                  <a:ext uri="{FF2B5EF4-FFF2-40B4-BE49-F238E27FC236}">
                    <a16:creationId xmlns:a16="http://schemas.microsoft.com/office/drawing/2014/main" id="{625C0C71-C543-F046-A487-9FF17FD64FD8}"/>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a:extLst>
                  <a:ext uri="{FF2B5EF4-FFF2-40B4-BE49-F238E27FC236}">
                    <a16:creationId xmlns:a16="http://schemas.microsoft.com/office/drawing/2014/main" id="{AE0EA85B-1EF8-D041-A020-D4E52FDC926D}"/>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0" name="Textfeld 119">
              <a:extLst>
                <a:ext uri="{FF2B5EF4-FFF2-40B4-BE49-F238E27FC236}">
                  <a16:creationId xmlns:a16="http://schemas.microsoft.com/office/drawing/2014/main" id="{01C4D908-9902-8D44-B237-EB79BEB86D9C}"/>
                </a:ext>
              </a:extLst>
            </p:cNvPr>
            <p:cNvSpPr txBox="1"/>
            <p:nvPr/>
          </p:nvSpPr>
          <p:spPr>
            <a:xfrm>
              <a:off x="4451618" y="936990"/>
              <a:ext cx="557564" cy="323165"/>
            </a:xfrm>
            <a:prstGeom prst="rect">
              <a:avLst/>
            </a:prstGeom>
            <a:noFill/>
            <a:ln>
              <a:noFill/>
            </a:ln>
          </p:spPr>
          <p:txBody>
            <a:bodyPr wrap="square" rtlCol="0">
              <a:spAutoFit/>
            </a:bodyPr>
            <a:lstStyle/>
            <a:p>
              <a:r>
                <a:rPr lang="de-DE" sz="500">
                  <a:latin typeface="Helvetica" pitchFamily="2" charset="0"/>
                </a:rPr>
                <a:t>FUS_1_163_12E</a:t>
              </a:r>
            </a:p>
            <a:p>
              <a:r>
                <a:rPr lang="de-DE" sz="500">
                  <a:latin typeface="Helvetica" pitchFamily="2" charset="0"/>
                </a:rPr>
                <a:t>4</a:t>
              </a:r>
            </a:p>
          </p:txBody>
        </p:sp>
        <p:sp>
          <p:nvSpPr>
            <p:cNvPr id="121" name="Textfeld 120">
              <a:extLst>
                <a:ext uri="{FF2B5EF4-FFF2-40B4-BE49-F238E27FC236}">
                  <a16:creationId xmlns:a16="http://schemas.microsoft.com/office/drawing/2014/main" id="{BB7A1347-8BBD-8A46-A864-69E5C5FB9D5D}"/>
                </a:ext>
              </a:extLst>
            </p:cNvPr>
            <p:cNvSpPr txBox="1"/>
            <p:nvPr/>
          </p:nvSpPr>
          <p:spPr>
            <a:xfrm>
              <a:off x="4903181" y="936990"/>
              <a:ext cx="557561" cy="323165"/>
            </a:xfrm>
            <a:prstGeom prst="rect">
              <a:avLst/>
            </a:prstGeom>
            <a:noFill/>
            <a:ln>
              <a:noFill/>
            </a:ln>
          </p:spPr>
          <p:txBody>
            <a:bodyPr wrap="square" rtlCol="0">
              <a:spAutoFit/>
            </a:bodyPr>
            <a:lstStyle/>
            <a:p>
              <a:r>
                <a:rPr lang="de-DE" sz="500">
                  <a:latin typeface="Helvetica" pitchFamily="2" charset="0"/>
                </a:rPr>
                <a:t>FUS_1_163_12E</a:t>
              </a:r>
            </a:p>
            <a:p>
              <a:r>
                <a:rPr lang="de-DE" sz="500">
                  <a:latin typeface="Helvetica" pitchFamily="2" charset="0"/>
                </a:rPr>
                <a:t>5</a:t>
              </a:r>
            </a:p>
          </p:txBody>
        </p:sp>
        <p:sp>
          <p:nvSpPr>
            <p:cNvPr id="122" name="Textfeld 121">
              <a:extLst>
                <a:ext uri="{FF2B5EF4-FFF2-40B4-BE49-F238E27FC236}">
                  <a16:creationId xmlns:a16="http://schemas.microsoft.com/office/drawing/2014/main" id="{2C83FAC2-5BE0-3041-98CD-D1C6CC1A6379}"/>
                </a:ext>
              </a:extLst>
            </p:cNvPr>
            <p:cNvSpPr txBox="1"/>
            <p:nvPr/>
          </p:nvSpPr>
          <p:spPr>
            <a:xfrm>
              <a:off x="5806657" y="928566"/>
              <a:ext cx="555572" cy="323165"/>
            </a:xfrm>
            <a:prstGeom prst="rect">
              <a:avLst/>
            </a:prstGeom>
            <a:noFill/>
            <a:ln>
              <a:noFill/>
            </a:ln>
          </p:spPr>
          <p:txBody>
            <a:bodyPr wrap="square" rtlCol="0">
              <a:spAutoFit/>
            </a:bodyPr>
            <a:lstStyle/>
            <a:p>
              <a:r>
                <a:rPr lang="de-DE" sz="500">
                  <a:latin typeface="Helvetica" pitchFamily="2" charset="0"/>
                </a:rPr>
                <a:t>FUS_1_163_12E</a:t>
              </a:r>
            </a:p>
            <a:p>
              <a:r>
                <a:rPr lang="de-DE" sz="500">
                  <a:latin typeface="Helvetica" pitchFamily="2" charset="0"/>
                </a:rPr>
                <a:t>7</a:t>
              </a:r>
            </a:p>
          </p:txBody>
        </p:sp>
        <p:sp>
          <p:nvSpPr>
            <p:cNvPr id="123" name="Textfeld 122">
              <a:extLst>
                <a:ext uri="{FF2B5EF4-FFF2-40B4-BE49-F238E27FC236}">
                  <a16:creationId xmlns:a16="http://schemas.microsoft.com/office/drawing/2014/main" id="{B917CDFB-75A9-6347-A867-6873F20FBD39}"/>
                </a:ext>
              </a:extLst>
            </p:cNvPr>
            <p:cNvSpPr txBox="1"/>
            <p:nvPr/>
          </p:nvSpPr>
          <p:spPr>
            <a:xfrm>
              <a:off x="4158521" y="1266849"/>
              <a:ext cx="566089" cy="323165"/>
            </a:xfrm>
            <a:prstGeom prst="rect">
              <a:avLst/>
            </a:prstGeom>
            <a:noFill/>
            <a:ln>
              <a:noFill/>
            </a:ln>
          </p:spPr>
          <p:txBody>
            <a:bodyPr wrap="square" rtlCol="0">
              <a:spAutoFit/>
            </a:bodyPr>
            <a:lstStyle/>
            <a:p>
              <a:r>
                <a:rPr lang="de-DE" sz="500">
                  <a:latin typeface="Helvetica" pitchFamily="2" charset="0"/>
                </a:rPr>
                <a:t>FUS_1_163_12E</a:t>
              </a:r>
            </a:p>
            <a:p>
              <a:r>
                <a:rPr lang="de-DE" sz="500">
                  <a:latin typeface="Helvetica" pitchFamily="2" charset="0"/>
                </a:rPr>
                <a:t>8</a:t>
              </a:r>
            </a:p>
          </p:txBody>
        </p:sp>
        <p:sp>
          <p:nvSpPr>
            <p:cNvPr id="124" name="Textfeld 123">
              <a:extLst>
                <a:ext uri="{FF2B5EF4-FFF2-40B4-BE49-F238E27FC236}">
                  <a16:creationId xmlns:a16="http://schemas.microsoft.com/office/drawing/2014/main" id="{70F535B8-8687-B448-9B5A-BE79338A006B}"/>
                </a:ext>
              </a:extLst>
            </p:cNvPr>
            <p:cNvSpPr txBox="1"/>
            <p:nvPr/>
          </p:nvSpPr>
          <p:spPr>
            <a:xfrm>
              <a:off x="4608784" y="1266849"/>
              <a:ext cx="565633" cy="323165"/>
            </a:xfrm>
            <a:prstGeom prst="rect">
              <a:avLst/>
            </a:prstGeom>
            <a:noFill/>
            <a:ln>
              <a:noFill/>
            </a:ln>
          </p:spPr>
          <p:txBody>
            <a:bodyPr wrap="square" rtlCol="0">
              <a:spAutoFit/>
            </a:bodyPr>
            <a:lstStyle/>
            <a:p>
              <a:r>
                <a:rPr lang="de-DE" sz="500">
                  <a:latin typeface="Helvetica" pitchFamily="2" charset="0"/>
                </a:rPr>
                <a:t>FUS_1_163_12E</a:t>
              </a:r>
            </a:p>
            <a:p>
              <a:r>
                <a:rPr lang="de-DE" sz="500">
                  <a:latin typeface="Helvetica" pitchFamily="2" charset="0"/>
                </a:rPr>
                <a:t>9</a:t>
              </a:r>
            </a:p>
          </p:txBody>
        </p:sp>
        <p:sp>
          <p:nvSpPr>
            <p:cNvPr id="126" name="Textfeld 125">
              <a:extLst>
                <a:ext uri="{FF2B5EF4-FFF2-40B4-BE49-F238E27FC236}">
                  <a16:creationId xmlns:a16="http://schemas.microsoft.com/office/drawing/2014/main" id="{8C4A932B-1E56-C341-8D25-E6CE066F889F}"/>
                </a:ext>
              </a:extLst>
            </p:cNvPr>
            <p:cNvSpPr txBox="1"/>
            <p:nvPr/>
          </p:nvSpPr>
          <p:spPr>
            <a:xfrm>
              <a:off x="5353925" y="930444"/>
              <a:ext cx="557562" cy="323165"/>
            </a:xfrm>
            <a:prstGeom prst="rect">
              <a:avLst/>
            </a:prstGeom>
            <a:noFill/>
            <a:ln>
              <a:noFill/>
            </a:ln>
          </p:spPr>
          <p:txBody>
            <a:bodyPr wrap="square" rtlCol="0">
              <a:spAutoFit/>
            </a:bodyPr>
            <a:lstStyle/>
            <a:p>
              <a:r>
                <a:rPr lang="de-DE" sz="500">
                  <a:latin typeface="Helvetica" pitchFamily="2" charset="0"/>
                </a:rPr>
                <a:t>FUS_1_163_12E</a:t>
              </a:r>
            </a:p>
            <a:p>
              <a:r>
                <a:rPr lang="de-DE" sz="500">
                  <a:latin typeface="Helvetica" pitchFamily="2" charset="0"/>
                </a:rPr>
                <a:t>6</a:t>
              </a:r>
            </a:p>
          </p:txBody>
        </p:sp>
        <p:sp>
          <p:nvSpPr>
            <p:cNvPr id="89" name="Textfeld 88">
              <a:extLst>
                <a:ext uri="{FF2B5EF4-FFF2-40B4-BE49-F238E27FC236}">
                  <a16:creationId xmlns:a16="http://schemas.microsoft.com/office/drawing/2014/main" id="{B0BB733B-0DE8-FA49-8B66-8DD3BE01FDF0}"/>
                </a:ext>
              </a:extLst>
            </p:cNvPr>
            <p:cNvSpPr txBox="1"/>
            <p:nvPr/>
          </p:nvSpPr>
          <p:spPr>
            <a:xfrm>
              <a:off x="5188186" y="2621653"/>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sp>
          <p:nvSpPr>
            <p:cNvPr id="90" name="Textfeld 89">
              <a:extLst>
                <a:ext uri="{FF2B5EF4-FFF2-40B4-BE49-F238E27FC236}">
                  <a16:creationId xmlns:a16="http://schemas.microsoft.com/office/drawing/2014/main" id="{83649945-021B-5E47-A148-299C9D4C69F6}"/>
                </a:ext>
              </a:extLst>
            </p:cNvPr>
            <p:cNvSpPr txBox="1"/>
            <p:nvPr/>
          </p:nvSpPr>
          <p:spPr>
            <a:xfrm>
              <a:off x="5637273" y="261822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pic>
        <p:nvPicPr>
          <p:cNvPr id="42" name="Grafik 4">
            <a:extLst>
              <a:ext uri="{FF2B5EF4-FFF2-40B4-BE49-F238E27FC236}">
                <a16:creationId xmlns:a16="http://schemas.microsoft.com/office/drawing/2014/main" id="{B14C2A3E-86E8-1B42-8DC8-7D6B680600E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1942" t="8189" r="16660" b="16071"/>
          <a:stretch/>
        </p:blipFill>
        <p:spPr>
          <a:xfrm>
            <a:off x="368300" y="4572000"/>
            <a:ext cx="1925515" cy="1899139"/>
          </a:xfrm>
          <a:prstGeom prst="rect">
            <a:avLst/>
          </a:prstGeom>
        </p:spPr>
      </p:pic>
      <p:sp>
        <p:nvSpPr>
          <p:cNvPr id="136" name="Rechteck 124">
            <a:extLst>
              <a:ext uri="{FF2B5EF4-FFF2-40B4-BE49-F238E27FC236}">
                <a16:creationId xmlns:a16="http://schemas.microsoft.com/office/drawing/2014/main" id="{FB28D445-CA75-4141-9E45-E7F2E40880D2}"/>
              </a:ext>
            </a:extLst>
          </p:cNvPr>
          <p:cNvSpPr/>
          <p:nvPr/>
        </p:nvSpPr>
        <p:spPr>
          <a:xfrm>
            <a:off x="273715" y="6555724"/>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aphicFrame>
        <p:nvGraphicFramePr>
          <p:cNvPr id="137" name="Tabelle 5">
            <a:extLst>
              <a:ext uri="{FF2B5EF4-FFF2-40B4-BE49-F238E27FC236}">
                <a16:creationId xmlns:a16="http://schemas.microsoft.com/office/drawing/2014/main" id="{F4D99815-3A42-F24D-8DAF-B004C3DE505A}"/>
              </a:ext>
            </a:extLst>
          </p:cNvPr>
          <p:cNvGraphicFramePr>
            <a:graphicFrameLocks noGrp="1"/>
          </p:cNvGraphicFramePr>
          <p:nvPr>
            <p:extLst>
              <p:ext uri="{D42A27DB-BD31-4B8C-83A1-F6EECF244321}">
                <p14:modId xmlns:p14="http://schemas.microsoft.com/office/powerpoint/2010/main" val="1817031601"/>
              </p:ext>
            </p:extLst>
          </p:nvPr>
        </p:nvGraphicFramePr>
        <p:xfrm>
          <a:off x="373085" y="6843984"/>
          <a:ext cx="3767358" cy="988698"/>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dirty="0">
                          <a:solidFill>
                            <a:srgbClr val="48B0F0"/>
                          </a:solidFill>
                          <a:latin typeface="Helvetica" pitchFamily="2" charset="0"/>
                        </a:rPr>
                        <a:t>LS-9</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a:latin typeface="Helvetica" pitchFamily="2" charset="0"/>
                        </a:rPr>
                        <a:t>6 out </a:t>
                      </a:r>
                      <a:r>
                        <a:rPr lang="de-DE" sz="800" err="1">
                          <a:latin typeface="Helvetica" pitchFamily="2" charset="0"/>
                        </a:rPr>
                        <a:t>of</a:t>
                      </a:r>
                      <a:r>
                        <a:rPr lang="de-DE" sz="800">
                          <a:latin typeface="Helvetica" pitchFamily="2" charset="0"/>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r>
                        <a:rPr lang="de-DE" sz="800" dirty="0">
                          <a:solidFill>
                            <a:srgbClr val="48B0F0"/>
                          </a:solidFill>
                          <a:latin typeface="Helvetica" pitchFamily="2" charset="0"/>
                        </a:rPr>
                        <a:t>LS-10</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a:latin typeface="Helvetica" pitchFamily="2" charset="0"/>
                        </a:rPr>
                        <a:t>6 out </a:t>
                      </a:r>
                      <a:r>
                        <a:rPr lang="de-DE" sz="800" err="1">
                          <a:latin typeface="Helvetica" pitchFamily="2" charset="0"/>
                        </a:rPr>
                        <a:t>of</a:t>
                      </a:r>
                      <a:r>
                        <a:rPr lang="de-DE" sz="800">
                          <a:latin typeface="Helvetica" pitchFamily="2" charset="0"/>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338461"/>
                  </a:ext>
                </a:extLst>
              </a:tr>
              <a:tr h="161673">
                <a:tc>
                  <a:txBody>
                    <a:bodyPr/>
                    <a:lstStyle/>
                    <a:p>
                      <a:r>
                        <a:rPr lang="de-DE" sz="800" dirty="0">
                          <a:latin typeface="Helvetica" pitchFamily="2" charset="0"/>
                        </a:rPr>
                        <a:t>LS-11</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a:latin typeface="Helvetica" pitchFamily="2" charset="0"/>
                        </a:rPr>
                        <a:t>6 out </a:t>
                      </a:r>
                      <a:r>
                        <a:rPr lang="de-DE" sz="800" err="1">
                          <a:latin typeface="Helvetica" pitchFamily="2" charset="0"/>
                        </a:rPr>
                        <a:t>of</a:t>
                      </a:r>
                      <a:r>
                        <a:rPr lang="de-DE" sz="800">
                          <a:latin typeface="Helvetica" pitchFamily="2" charset="0"/>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8753401"/>
                  </a:ext>
                </a:extLst>
              </a:tr>
              <a:tr h="16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LS-12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181256"/>
                  </a:ext>
                </a:extLst>
              </a:tr>
            </a:tbl>
          </a:graphicData>
        </a:graphic>
      </p:graphicFrame>
      <p:grpSp>
        <p:nvGrpSpPr>
          <p:cNvPr id="4" name="Group 3">
            <a:extLst>
              <a:ext uri="{FF2B5EF4-FFF2-40B4-BE49-F238E27FC236}">
                <a16:creationId xmlns:a16="http://schemas.microsoft.com/office/drawing/2014/main" id="{7C50C3E6-1B68-3F49-89B3-1829E99D6A17}"/>
              </a:ext>
            </a:extLst>
          </p:cNvPr>
          <p:cNvGrpSpPr/>
          <p:nvPr/>
        </p:nvGrpSpPr>
        <p:grpSpPr>
          <a:xfrm>
            <a:off x="3955202" y="4586360"/>
            <a:ext cx="2891791" cy="2838483"/>
            <a:chOff x="3955202" y="4586360"/>
            <a:chExt cx="2891791" cy="2838483"/>
          </a:xfrm>
        </p:grpSpPr>
        <p:grpSp>
          <p:nvGrpSpPr>
            <p:cNvPr id="43" name="Gruppieren 6">
              <a:extLst>
                <a:ext uri="{FF2B5EF4-FFF2-40B4-BE49-F238E27FC236}">
                  <a16:creationId xmlns:a16="http://schemas.microsoft.com/office/drawing/2014/main" id="{4D3B8A13-B7B1-9B48-BD81-588680573DA8}"/>
                </a:ext>
              </a:extLst>
            </p:cNvPr>
            <p:cNvGrpSpPr/>
            <p:nvPr/>
          </p:nvGrpSpPr>
          <p:grpSpPr>
            <a:xfrm>
              <a:off x="3955202" y="4586360"/>
              <a:ext cx="2891791" cy="2838483"/>
              <a:chOff x="5527039" y="745008"/>
              <a:chExt cx="5140961" cy="5046192"/>
            </a:xfrm>
          </p:grpSpPr>
          <p:grpSp>
            <p:nvGrpSpPr>
              <p:cNvPr id="44" name="Gruppieren 7">
                <a:extLst>
                  <a:ext uri="{FF2B5EF4-FFF2-40B4-BE49-F238E27FC236}">
                    <a16:creationId xmlns:a16="http://schemas.microsoft.com/office/drawing/2014/main" id="{BCA2EE00-20C2-4240-8849-8497BD0D4D7E}"/>
                  </a:ext>
                </a:extLst>
              </p:cNvPr>
              <p:cNvGrpSpPr/>
              <p:nvPr/>
            </p:nvGrpSpPr>
            <p:grpSpPr>
              <a:xfrm>
                <a:off x="5527039" y="745008"/>
                <a:ext cx="5140961" cy="5046192"/>
                <a:chOff x="4704079" y="1994688"/>
                <a:chExt cx="4053841" cy="4040352"/>
              </a:xfrm>
            </p:grpSpPr>
            <p:sp>
              <p:nvSpPr>
                <p:cNvPr id="69" name="Oval 68">
                  <a:extLst>
                    <a:ext uri="{FF2B5EF4-FFF2-40B4-BE49-F238E27FC236}">
                      <a16:creationId xmlns:a16="http://schemas.microsoft.com/office/drawing/2014/main" id="{F247E6E3-E364-FB4F-AF8E-F56001845490}"/>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00">
                    <a:latin typeface="Helvetica" pitchFamily="2" charset="0"/>
                  </a:endParaRPr>
                </a:p>
              </p:txBody>
            </p:sp>
            <p:cxnSp>
              <p:nvCxnSpPr>
                <p:cNvPr id="70" name="Gerade Verbindung 35">
                  <a:extLst>
                    <a:ext uri="{FF2B5EF4-FFF2-40B4-BE49-F238E27FC236}">
                      <a16:creationId xmlns:a16="http://schemas.microsoft.com/office/drawing/2014/main" id="{2F81A9EC-553A-BA4C-BFEA-D6143FBE33AC}"/>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36">
                  <a:extLst>
                    <a:ext uri="{FF2B5EF4-FFF2-40B4-BE49-F238E27FC236}">
                      <a16:creationId xmlns:a16="http://schemas.microsoft.com/office/drawing/2014/main" id="{24A1AC5C-F567-AE4E-8D9D-160CBEDC14F9}"/>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37">
                  <a:extLst>
                    <a:ext uri="{FF2B5EF4-FFF2-40B4-BE49-F238E27FC236}">
                      <a16:creationId xmlns:a16="http://schemas.microsoft.com/office/drawing/2014/main" id="{972B3FD3-CC2C-6A44-8309-E0A820DD26FE}"/>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38">
                  <a:extLst>
                    <a:ext uri="{FF2B5EF4-FFF2-40B4-BE49-F238E27FC236}">
                      <a16:creationId xmlns:a16="http://schemas.microsoft.com/office/drawing/2014/main" id="{33126A44-E740-2B4D-B385-6CDEA6A4F562}"/>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39">
                  <a:extLst>
                    <a:ext uri="{FF2B5EF4-FFF2-40B4-BE49-F238E27FC236}">
                      <a16:creationId xmlns:a16="http://schemas.microsoft.com/office/drawing/2014/main" id="{667029EF-6F22-3D4B-8A9C-DCC56C6B5364}"/>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40">
                  <a:extLst>
                    <a:ext uri="{FF2B5EF4-FFF2-40B4-BE49-F238E27FC236}">
                      <a16:creationId xmlns:a16="http://schemas.microsoft.com/office/drawing/2014/main" id="{86092743-0B9F-A548-A5C7-49BC1831C51B}"/>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41">
                  <a:extLst>
                    <a:ext uri="{FF2B5EF4-FFF2-40B4-BE49-F238E27FC236}">
                      <a16:creationId xmlns:a16="http://schemas.microsoft.com/office/drawing/2014/main" id="{C51C78B3-8188-CE43-8494-93BE6E767A5A}"/>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42">
                  <a:extLst>
                    <a:ext uri="{FF2B5EF4-FFF2-40B4-BE49-F238E27FC236}">
                      <a16:creationId xmlns:a16="http://schemas.microsoft.com/office/drawing/2014/main" id="{35BED9BD-3D6D-D04C-9C48-6D64F63D2B82}"/>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43">
                  <a:extLst>
                    <a:ext uri="{FF2B5EF4-FFF2-40B4-BE49-F238E27FC236}">
                      <a16:creationId xmlns:a16="http://schemas.microsoft.com/office/drawing/2014/main" id="{C9AE078F-1D92-EE46-86B7-7B48CBBB131A}"/>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44">
                  <a:extLst>
                    <a:ext uri="{FF2B5EF4-FFF2-40B4-BE49-F238E27FC236}">
                      <a16:creationId xmlns:a16="http://schemas.microsoft.com/office/drawing/2014/main" id="{B8B5659D-0868-384B-846B-E168EEB7A056}"/>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45">
                  <a:extLst>
                    <a:ext uri="{FF2B5EF4-FFF2-40B4-BE49-F238E27FC236}">
                      <a16:creationId xmlns:a16="http://schemas.microsoft.com/office/drawing/2014/main" id="{8FFC6CD8-B2D4-A046-A621-AF9032A858E1}"/>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46">
                  <a:extLst>
                    <a:ext uri="{FF2B5EF4-FFF2-40B4-BE49-F238E27FC236}">
                      <a16:creationId xmlns:a16="http://schemas.microsoft.com/office/drawing/2014/main" id="{2B6C8EB3-B74D-B149-B1FF-C5E1BB125695}"/>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47">
                  <a:extLst>
                    <a:ext uri="{FF2B5EF4-FFF2-40B4-BE49-F238E27FC236}">
                      <a16:creationId xmlns:a16="http://schemas.microsoft.com/office/drawing/2014/main" id="{CE1AA5DE-603D-0F44-84C3-7175393D8D35}"/>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48">
                  <a:extLst>
                    <a:ext uri="{FF2B5EF4-FFF2-40B4-BE49-F238E27FC236}">
                      <a16:creationId xmlns:a16="http://schemas.microsoft.com/office/drawing/2014/main" id="{BE07BA75-BDE8-A040-B4D7-59C9B55D52A4}"/>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49">
                  <a:extLst>
                    <a:ext uri="{FF2B5EF4-FFF2-40B4-BE49-F238E27FC236}">
                      <a16:creationId xmlns:a16="http://schemas.microsoft.com/office/drawing/2014/main" id="{BC151507-DB09-4748-A798-F0A0B877EBFC}"/>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50">
                  <a:extLst>
                    <a:ext uri="{FF2B5EF4-FFF2-40B4-BE49-F238E27FC236}">
                      <a16:creationId xmlns:a16="http://schemas.microsoft.com/office/drawing/2014/main" id="{B31E3A2F-2D8F-D64C-9D9B-40C2ABE88527}"/>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51">
                  <a:extLst>
                    <a:ext uri="{FF2B5EF4-FFF2-40B4-BE49-F238E27FC236}">
                      <a16:creationId xmlns:a16="http://schemas.microsoft.com/office/drawing/2014/main" id="{BAB3AD13-FF1E-164A-9AF8-F0524068C808}"/>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52">
                  <a:extLst>
                    <a:ext uri="{FF2B5EF4-FFF2-40B4-BE49-F238E27FC236}">
                      <a16:creationId xmlns:a16="http://schemas.microsoft.com/office/drawing/2014/main" id="{D8B89960-AC00-9F40-B365-B8C8FE66F116}"/>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53">
                  <a:extLst>
                    <a:ext uri="{FF2B5EF4-FFF2-40B4-BE49-F238E27FC236}">
                      <a16:creationId xmlns:a16="http://schemas.microsoft.com/office/drawing/2014/main" id="{79479D34-A5CB-4D46-80A2-E09009132AA0}"/>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54">
                  <a:extLst>
                    <a:ext uri="{FF2B5EF4-FFF2-40B4-BE49-F238E27FC236}">
                      <a16:creationId xmlns:a16="http://schemas.microsoft.com/office/drawing/2014/main" id="{543B432A-14DA-9544-B8B0-CAE279D71E6F}"/>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55">
                  <a:extLst>
                    <a:ext uri="{FF2B5EF4-FFF2-40B4-BE49-F238E27FC236}">
                      <a16:creationId xmlns:a16="http://schemas.microsoft.com/office/drawing/2014/main" id="{4839206C-3AC2-4242-AB46-8D729E3E93CC}"/>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56">
                  <a:extLst>
                    <a:ext uri="{FF2B5EF4-FFF2-40B4-BE49-F238E27FC236}">
                      <a16:creationId xmlns:a16="http://schemas.microsoft.com/office/drawing/2014/main" id="{72593EAA-4C77-9B47-B0AD-FA27212B48C4}"/>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57">
                  <a:extLst>
                    <a:ext uri="{FF2B5EF4-FFF2-40B4-BE49-F238E27FC236}">
                      <a16:creationId xmlns:a16="http://schemas.microsoft.com/office/drawing/2014/main" id="{EB5A8AA7-19CF-7C4A-B510-EB349B4C9475}"/>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58">
                  <a:extLst>
                    <a:ext uri="{FF2B5EF4-FFF2-40B4-BE49-F238E27FC236}">
                      <a16:creationId xmlns:a16="http://schemas.microsoft.com/office/drawing/2014/main" id="{3675A07D-0496-E64A-8976-96B3BE433BB6}"/>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59">
                  <a:extLst>
                    <a:ext uri="{FF2B5EF4-FFF2-40B4-BE49-F238E27FC236}">
                      <a16:creationId xmlns:a16="http://schemas.microsoft.com/office/drawing/2014/main" id="{D67A56D2-C112-BE46-8031-A3DA4DF51F5E}"/>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60">
                  <a:extLst>
                    <a:ext uri="{FF2B5EF4-FFF2-40B4-BE49-F238E27FC236}">
                      <a16:creationId xmlns:a16="http://schemas.microsoft.com/office/drawing/2014/main" id="{F8B18AB6-0A6A-2341-AD65-8145A48B519E}"/>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61">
                  <a:extLst>
                    <a:ext uri="{FF2B5EF4-FFF2-40B4-BE49-F238E27FC236}">
                      <a16:creationId xmlns:a16="http://schemas.microsoft.com/office/drawing/2014/main" id="{E6D92F60-7D85-C640-8991-15C9B2F2D141}"/>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Textfeld 8">
                <a:extLst>
                  <a:ext uri="{FF2B5EF4-FFF2-40B4-BE49-F238E27FC236}">
                    <a16:creationId xmlns:a16="http://schemas.microsoft.com/office/drawing/2014/main" id="{895A1742-55A9-5A49-B1E6-920459016848}"/>
                  </a:ext>
                </a:extLst>
              </p:cNvPr>
              <p:cNvSpPr txBox="1"/>
              <p:nvPr/>
            </p:nvSpPr>
            <p:spPr>
              <a:xfrm>
                <a:off x="5964747" y="2831483"/>
                <a:ext cx="813344" cy="492443"/>
              </a:xfrm>
              <a:prstGeom prst="rect">
                <a:avLst/>
              </a:prstGeom>
              <a:noFill/>
              <a:ln>
                <a:noFill/>
              </a:ln>
            </p:spPr>
            <p:txBody>
              <a:bodyPr wrap="square" rtlCol="0">
                <a:spAutoFit/>
              </a:bodyPr>
              <a:lstStyle/>
              <a:p>
                <a:r>
                  <a:rPr lang="de-DE" sz="600" dirty="0">
                    <a:solidFill>
                      <a:srgbClr val="48B0F0"/>
                    </a:solidFill>
                    <a:latin typeface="Helvetica" pitchFamily="2" charset="0"/>
                  </a:rPr>
                  <a:t>LS-10</a:t>
                </a:r>
              </a:p>
              <a:p>
                <a:r>
                  <a:rPr lang="de-DE" sz="600" dirty="0">
                    <a:solidFill>
                      <a:srgbClr val="48B0F0"/>
                    </a:solidFill>
                    <a:latin typeface="Helvetica" pitchFamily="2" charset="0"/>
                  </a:rPr>
                  <a:t>4</a:t>
                </a:r>
              </a:p>
            </p:txBody>
          </p:sp>
          <p:sp>
            <p:nvSpPr>
              <p:cNvPr id="46" name="Textfeld 9">
                <a:extLst>
                  <a:ext uri="{FF2B5EF4-FFF2-40B4-BE49-F238E27FC236}">
                    <a16:creationId xmlns:a16="http://schemas.microsoft.com/office/drawing/2014/main" id="{6F9DCFB4-F908-4249-8117-B0265517ABEB}"/>
                  </a:ext>
                </a:extLst>
              </p:cNvPr>
              <p:cNvSpPr txBox="1"/>
              <p:nvPr/>
            </p:nvSpPr>
            <p:spPr>
              <a:xfrm>
                <a:off x="6765218" y="2831483"/>
                <a:ext cx="813344" cy="492443"/>
              </a:xfrm>
              <a:prstGeom prst="rect">
                <a:avLst/>
              </a:prstGeom>
              <a:noFill/>
              <a:ln>
                <a:noFill/>
              </a:ln>
            </p:spPr>
            <p:txBody>
              <a:bodyPr wrap="square" rtlCol="0">
                <a:spAutoFit/>
              </a:bodyPr>
              <a:lstStyle/>
              <a:p>
                <a:r>
                  <a:rPr lang="de-DE" sz="600" dirty="0">
                    <a:solidFill>
                      <a:srgbClr val="48B0F0"/>
                    </a:solidFill>
                    <a:latin typeface="Helvetica" pitchFamily="2" charset="0"/>
                  </a:rPr>
                  <a:t>LS-10</a:t>
                </a:r>
              </a:p>
              <a:p>
                <a:r>
                  <a:rPr lang="de-DE" sz="600" dirty="0">
                    <a:solidFill>
                      <a:srgbClr val="48B0F0"/>
                    </a:solidFill>
                    <a:latin typeface="Helvetica" pitchFamily="2" charset="0"/>
                  </a:rPr>
                  <a:t>5</a:t>
                </a:r>
              </a:p>
            </p:txBody>
          </p:sp>
          <p:sp>
            <p:nvSpPr>
              <p:cNvPr id="47" name="Textfeld 10">
                <a:extLst>
                  <a:ext uri="{FF2B5EF4-FFF2-40B4-BE49-F238E27FC236}">
                    <a16:creationId xmlns:a16="http://schemas.microsoft.com/office/drawing/2014/main" id="{7577EA46-62DF-9E42-ADE9-2D989C740FD8}"/>
                  </a:ext>
                </a:extLst>
              </p:cNvPr>
              <p:cNvSpPr txBox="1"/>
              <p:nvPr/>
            </p:nvSpPr>
            <p:spPr>
              <a:xfrm>
                <a:off x="7562251" y="2831483"/>
                <a:ext cx="813344" cy="492443"/>
              </a:xfrm>
              <a:prstGeom prst="rect">
                <a:avLst/>
              </a:prstGeom>
              <a:noFill/>
              <a:ln>
                <a:noFill/>
              </a:ln>
            </p:spPr>
            <p:txBody>
              <a:bodyPr wrap="square" rtlCol="0">
                <a:spAutoFit/>
              </a:bodyPr>
              <a:lstStyle/>
              <a:p>
                <a:r>
                  <a:rPr lang="de-DE" sz="600" dirty="0">
                    <a:solidFill>
                      <a:srgbClr val="48B0F0"/>
                    </a:solidFill>
                    <a:latin typeface="Helvetica" pitchFamily="2" charset="0"/>
                  </a:rPr>
                  <a:t>LS-10</a:t>
                </a:r>
              </a:p>
              <a:p>
                <a:r>
                  <a:rPr lang="de-DE" sz="600" dirty="0">
                    <a:solidFill>
                      <a:srgbClr val="48B0F0"/>
                    </a:solidFill>
                    <a:latin typeface="Helvetica" pitchFamily="2" charset="0"/>
                  </a:rPr>
                  <a:t>6</a:t>
                </a:r>
              </a:p>
            </p:txBody>
          </p:sp>
          <p:sp>
            <p:nvSpPr>
              <p:cNvPr id="48" name="Textfeld 11">
                <a:extLst>
                  <a:ext uri="{FF2B5EF4-FFF2-40B4-BE49-F238E27FC236}">
                    <a16:creationId xmlns:a16="http://schemas.microsoft.com/office/drawing/2014/main" id="{FDA7CADA-B195-3348-8150-E7DC7127D4EA}"/>
                  </a:ext>
                </a:extLst>
              </p:cNvPr>
              <p:cNvSpPr txBox="1"/>
              <p:nvPr/>
            </p:nvSpPr>
            <p:spPr>
              <a:xfrm>
                <a:off x="8436711" y="2831483"/>
                <a:ext cx="813344" cy="492443"/>
              </a:xfrm>
              <a:prstGeom prst="rect">
                <a:avLst/>
              </a:prstGeom>
              <a:noFill/>
              <a:ln>
                <a:noFill/>
              </a:ln>
            </p:spPr>
            <p:txBody>
              <a:bodyPr wrap="square" rtlCol="0">
                <a:spAutoFit/>
              </a:bodyPr>
              <a:lstStyle/>
              <a:p>
                <a:r>
                  <a:rPr lang="de-DE" sz="600" dirty="0">
                    <a:latin typeface="Helvetica" pitchFamily="2" charset="0"/>
                  </a:rPr>
                  <a:t>LS-11</a:t>
                </a:r>
              </a:p>
              <a:p>
                <a:r>
                  <a:rPr lang="de-DE" sz="600" dirty="0">
                    <a:latin typeface="Helvetica" pitchFamily="2" charset="0"/>
                  </a:rPr>
                  <a:t>1</a:t>
                </a:r>
              </a:p>
            </p:txBody>
          </p:sp>
          <p:sp>
            <p:nvSpPr>
              <p:cNvPr id="49" name="Textfeld 12">
                <a:extLst>
                  <a:ext uri="{FF2B5EF4-FFF2-40B4-BE49-F238E27FC236}">
                    <a16:creationId xmlns:a16="http://schemas.microsoft.com/office/drawing/2014/main" id="{9B2B4315-5AC2-B44F-8E0F-B11C01FA5EE6}"/>
                  </a:ext>
                </a:extLst>
              </p:cNvPr>
              <p:cNvSpPr txBox="1"/>
              <p:nvPr/>
            </p:nvSpPr>
            <p:spPr>
              <a:xfrm>
                <a:off x="9201581" y="2831483"/>
                <a:ext cx="813344" cy="492443"/>
              </a:xfrm>
              <a:prstGeom prst="rect">
                <a:avLst/>
              </a:prstGeom>
              <a:noFill/>
              <a:ln>
                <a:noFill/>
              </a:ln>
            </p:spPr>
            <p:txBody>
              <a:bodyPr wrap="square" rtlCol="0">
                <a:spAutoFit/>
              </a:bodyPr>
              <a:lstStyle/>
              <a:p>
                <a:r>
                  <a:rPr lang="de-DE" sz="600" dirty="0">
                    <a:latin typeface="Helvetica" pitchFamily="2" charset="0"/>
                  </a:rPr>
                  <a:t>LS-11</a:t>
                </a:r>
              </a:p>
              <a:p>
                <a:r>
                  <a:rPr lang="de-DE" sz="600" dirty="0">
                    <a:latin typeface="Helvetica" pitchFamily="2" charset="0"/>
                  </a:rPr>
                  <a:t>2</a:t>
                </a:r>
              </a:p>
            </p:txBody>
          </p:sp>
          <p:sp>
            <p:nvSpPr>
              <p:cNvPr id="50" name="Textfeld 13">
                <a:extLst>
                  <a:ext uri="{FF2B5EF4-FFF2-40B4-BE49-F238E27FC236}">
                    <a16:creationId xmlns:a16="http://schemas.microsoft.com/office/drawing/2014/main" id="{C399F0D6-1D9F-884A-8426-64C732B9132C}"/>
                  </a:ext>
                </a:extLst>
              </p:cNvPr>
              <p:cNvSpPr txBox="1"/>
              <p:nvPr/>
            </p:nvSpPr>
            <p:spPr>
              <a:xfrm>
                <a:off x="5964747" y="3427051"/>
                <a:ext cx="813344" cy="492443"/>
              </a:xfrm>
              <a:prstGeom prst="rect">
                <a:avLst/>
              </a:prstGeom>
              <a:noFill/>
              <a:ln>
                <a:noFill/>
              </a:ln>
            </p:spPr>
            <p:txBody>
              <a:bodyPr wrap="square" rtlCol="0">
                <a:spAutoFit/>
              </a:bodyPr>
              <a:lstStyle/>
              <a:p>
                <a:r>
                  <a:rPr lang="de-DE" sz="600" dirty="0">
                    <a:latin typeface="Helvetica" pitchFamily="2" charset="0"/>
                  </a:rPr>
                  <a:t>LS-11</a:t>
                </a:r>
              </a:p>
              <a:p>
                <a:r>
                  <a:rPr lang="de-DE" sz="600" dirty="0">
                    <a:latin typeface="Helvetica" pitchFamily="2" charset="0"/>
                  </a:rPr>
                  <a:t>3</a:t>
                </a:r>
              </a:p>
            </p:txBody>
          </p:sp>
          <p:sp>
            <p:nvSpPr>
              <p:cNvPr id="51" name="Textfeld 14">
                <a:extLst>
                  <a:ext uri="{FF2B5EF4-FFF2-40B4-BE49-F238E27FC236}">
                    <a16:creationId xmlns:a16="http://schemas.microsoft.com/office/drawing/2014/main" id="{9FCE0252-4B80-6749-B8BC-8E6A1FDBCA4B}"/>
                  </a:ext>
                </a:extLst>
              </p:cNvPr>
              <p:cNvSpPr txBox="1"/>
              <p:nvPr/>
            </p:nvSpPr>
            <p:spPr>
              <a:xfrm>
                <a:off x="6765218" y="3427051"/>
                <a:ext cx="813344" cy="492443"/>
              </a:xfrm>
              <a:prstGeom prst="rect">
                <a:avLst/>
              </a:prstGeom>
              <a:noFill/>
              <a:ln>
                <a:noFill/>
              </a:ln>
            </p:spPr>
            <p:txBody>
              <a:bodyPr wrap="square" rtlCol="0">
                <a:spAutoFit/>
              </a:bodyPr>
              <a:lstStyle/>
              <a:p>
                <a:r>
                  <a:rPr lang="de-DE" sz="600" dirty="0">
                    <a:latin typeface="Helvetica" pitchFamily="2" charset="0"/>
                  </a:rPr>
                  <a:t>LS-11</a:t>
                </a:r>
              </a:p>
              <a:p>
                <a:r>
                  <a:rPr lang="de-DE" sz="600" dirty="0">
                    <a:latin typeface="Helvetica" pitchFamily="2" charset="0"/>
                  </a:rPr>
                  <a:t>4</a:t>
                </a:r>
              </a:p>
            </p:txBody>
          </p:sp>
          <p:sp>
            <p:nvSpPr>
              <p:cNvPr id="52" name="Textfeld 15">
                <a:extLst>
                  <a:ext uri="{FF2B5EF4-FFF2-40B4-BE49-F238E27FC236}">
                    <a16:creationId xmlns:a16="http://schemas.microsoft.com/office/drawing/2014/main" id="{A261FC82-9B22-0740-8E99-AE1BDDE09BCC}"/>
                  </a:ext>
                </a:extLst>
              </p:cNvPr>
              <p:cNvSpPr txBox="1"/>
              <p:nvPr/>
            </p:nvSpPr>
            <p:spPr>
              <a:xfrm>
                <a:off x="6485810" y="1629276"/>
                <a:ext cx="813344" cy="492443"/>
              </a:xfrm>
              <a:prstGeom prst="rect">
                <a:avLst/>
              </a:prstGeom>
              <a:noFill/>
              <a:ln>
                <a:noFill/>
              </a:ln>
            </p:spPr>
            <p:txBody>
              <a:bodyPr wrap="square" rtlCol="0">
                <a:spAutoFit/>
              </a:bodyPr>
              <a:lstStyle/>
              <a:p>
                <a:r>
                  <a:rPr lang="de-DE" sz="600" dirty="0">
                    <a:solidFill>
                      <a:srgbClr val="48B0F0"/>
                    </a:solidFill>
                    <a:latin typeface="Helvetica" pitchFamily="2" charset="0"/>
                  </a:rPr>
                  <a:t>LS-9</a:t>
                </a:r>
              </a:p>
              <a:p>
                <a:r>
                  <a:rPr lang="de-DE" sz="600" dirty="0">
                    <a:solidFill>
                      <a:srgbClr val="48B0F0"/>
                    </a:solidFill>
                    <a:latin typeface="Helvetica" pitchFamily="2" charset="0"/>
                  </a:rPr>
                  <a:t>1</a:t>
                </a:r>
              </a:p>
            </p:txBody>
          </p:sp>
          <p:sp>
            <p:nvSpPr>
              <p:cNvPr id="53" name="Textfeld 16">
                <a:extLst>
                  <a:ext uri="{FF2B5EF4-FFF2-40B4-BE49-F238E27FC236}">
                    <a16:creationId xmlns:a16="http://schemas.microsoft.com/office/drawing/2014/main" id="{8880E5DB-80B9-0B41-BE5B-69CB910E4ABB}"/>
                  </a:ext>
                </a:extLst>
              </p:cNvPr>
              <p:cNvSpPr txBox="1"/>
              <p:nvPr/>
            </p:nvSpPr>
            <p:spPr>
              <a:xfrm>
                <a:off x="7288587" y="1629276"/>
                <a:ext cx="813344" cy="492443"/>
              </a:xfrm>
              <a:prstGeom prst="rect">
                <a:avLst/>
              </a:prstGeom>
              <a:noFill/>
              <a:ln>
                <a:noFill/>
              </a:ln>
            </p:spPr>
            <p:txBody>
              <a:bodyPr wrap="square" rtlCol="0">
                <a:spAutoFit/>
              </a:bodyPr>
              <a:lstStyle/>
              <a:p>
                <a:r>
                  <a:rPr lang="de-DE" sz="600" dirty="0">
                    <a:solidFill>
                      <a:srgbClr val="48B0F0"/>
                    </a:solidFill>
                    <a:latin typeface="Helvetica" pitchFamily="2" charset="0"/>
                  </a:rPr>
                  <a:t>LS-9</a:t>
                </a:r>
              </a:p>
              <a:p>
                <a:r>
                  <a:rPr lang="de-DE" sz="600" dirty="0">
                    <a:solidFill>
                      <a:srgbClr val="48B0F0"/>
                    </a:solidFill>
                    <a:latin typeface="Helvetica" pitchFamily="2" charset="0"/>
                  </a:rPr>
                  <a:t>2</a:t>
                </a:r>
              </a:p>
            </p:txBody>
          </p:sp>
          <p:sp>
            <p:nvSpPr>
              <p:cNvPr id="54" name="Textfeld 17">
                <a:extLst>
                  <a:ext uri="{FF2B5EF4-FFF2-40B4-BE49-F238E27FC236}">
                    <a16:creationId xmlns:a16="http://schemas.microsoft.com/office/drawing/2014/main" id="{F2D6947B-B175-1A41-A41E-49EC2DE120F1}"/>
                  </a:ext>
                </a:extLst>
              </p:cNvPr>
              <p:cNvSpPr txBox="1"/>
              <p:nvPr/>
            </p:nvSpPr>
            <p:spPr>
              <a:xfrm>
                <a:off x="8088047" y="1629276"/>
                <a:ext cx="813344" cy="492443"/>
              </a:xfrm>
              <a:prstGeom prst="rect">
                <a:avLst/>
              </a:prstGeom>
              <a:noFill/>
              <a:ln>
                <a:noFill/>
              </a:ln>
            </p:spPr>
            <p:txBody>
              <a:bodyPr wrap="square" rtlCol="0">
                <a:spAutoFit/>
              </a:bodyPr>
              <a:lstStyle/>
              <a:p>
                <a:r>
                  <a:rPr lang="de-DE" sz="600" dirty="0">
                    <a:solidFill>
                      <a:srgbClr val="48B0F0"/>
                    </a:solidFill>
                    <a:latin typeface="Helvetica" pitchFamily="2" charset="0"/>
                  </a:rPr>
                  <a:t>LS-9</a:t>
                </a:r>
              </a:p>
              <a:p>
                <a:r>
                  <a:rPr lang="de-DE" sz="600" dirty="0">
                    <a:solidFill>
                      <a:srgbClr val="48B0F0"/>
                    </a:solidFill>
                    <a:latin typeface="Helvetica" pitchFamily="2" charset="0"/>
                  </a:rPr>
                  <a:t>3</a:t>
                </a:r>
              </a:p>
            </p:txBody>
          </p:sp>
          <p:sp>
            <p:nvSpPr>
              <p:cNvPr id="55" name="Textfeld 18">
                <a:extLst>
                  <a:ext uri="{FF2B5EF4-FFF2-40B4-BE49-F238E27FC236}">
                    <a16:creationId xmlns:a16="http://schemas.microsoft.com/office/drawing/2014/main" id="{C00EDAE4-414C-724E-B549-A41C1ED3B64B}"/>
                  </a:ext>
                </a:extLst>
              </p:cNvPr>
              <p:cNvSpPr txBox="1"/>
              <p:nvPr/>
            </p:nvSpPr>
            <p:spPr>
              <a:xfrm>
                <a:off x="8880208" y="1629276"/>
                <a:ext cx="813344" cy="492443"/>
              </a:xfrm>
              <a:prstGeom prst="rect">
                <a:avLst/>
              </a:prstGeom>
              <a:noFill/>
              <a:ln>
                <a:noFill/>
              </a:ln>
            </p:spPr>
            <p:txBody>
              <a:bodyPr wrap="square" rtlCol="0">
                <a:spAutoFit/>
              </a:bodyPr>
              <a:lstStyle/>
              <a:p>
                <a:r>
                  <a:rPr lang="de-DE" sz="600" smtClean="0">
                    <a:solidFill>
                      <a:srgbClr val="48B0F0"/>
                    </a:solidFill>
                    <a:latin typeface="Helvetica" pitchFamily="2" charset="0"/>
                  </a:rPr>
                  <a:t>LS-9</a:t>
                </a:r>
                <a:endParaRPr lang="de-DE" sz="600" dirty="0">
                  <a:solidFill>
                    <a:srgbClr val="48B0F0"/>
                  </a:solidFill>
                  <a:latin typeface="Helvetica" pitchFamily="2" charset="0"/>
                </a:endParaRPr>
              </a:p>
              <a:p>
                <a:r>
                  <a:rPr lang="de-DE" sz="600" dirty="0">
                    <a:solidFill>
                      <a:srgbClr val="48B0F0"/>
                    </a:solidFill>
                    <a:latin typeface="Helvetica" pitchFamily="2" charset="0"/>
                  </a:rPr>
                  <a:t>4</a:t>
                </a:r>
              </a:p>
            </p:txBody>
          </p:sp>
          <p:sp>
            <p:nvSpPr>
              <p:cNvPr id="56" name="Textfeld 19">
                <a:extLst>
                  <a:ext uri="{FF2B5EF4-FFF2-40B4-BE49-F238E27FC236}">
                    <a16:creationId xmlns:a16="http://schemas.microsoft.com/office/drawing/2014/main" id="{8398BE05-942A-9148-8264-79AFE26AD3FA}"/>
                  </a:ext>
                </a:extLst>
              </p:cNvPr>
              <p:cNvSpPr txBox="1"/>
              <p:nvPr/>
            </p:nvSpPr>
            <p:spPr>
              <a:xfrm>
                <a:off x="5964747" y="2215694"/>
                <a:ext cx="813344" cy="492443"/>
              </a:xfrm>
              <a:prstGeom prst="rect">
                <a:avLst/>
              </a:prstGeom>
              <a:noFill/>
              <a:ln>
                <a:noFill/>
              </a:ln>
            </p:spPr>
            <p:txBody>
              <a:bodyPr wrap="square" rtlCol="0">
                <a:spAutoFit/>
              </a:bodyPr>
              <a:lstStyle/>
              <a:p>
                <a:r>
                  <a:rPr lang="de-DE" sz="600" smtClean="0">
                    <a:solidFill>
                      <a:srgbClr val="48B0F0"/>
                    </a:solidFill>
                    <a:latin typeface="Helvetica" pitchFamily="2" charset="0"/>
                  </a:rPr>
                  <a:t>LS-9</a:t>
                </a:r>
                <a:endParaRPr lang="de-DE" sz="600">
                  <a:solidFill>
                    <a:srgbClr val="48B0F0"/>
                  </a:solidFill>
                  <a:latin typeface="Helvetica" pitchFamily="2" charset="0"/>
                </a:endParaRPr>
              </a:p>
              <a:p>
                <a:r>
                  <a:rPr lang="de-DE" sz="600">
                    <a:solidFill>
                      <a:srgbClr val="48B0F0"/>
                    </a:solidFill>
                    <a:latin typeface="Helvetica" pitchFamily="2" charset="0"/>
                  </a:rPr>
                  <a:t>5</a:t>
                </a:r>
              </a:p>
            </p:txBody>
          </p:sp>
          <p:sp>
            <p:nvSpPr>
              <p:cNvPr id="57" name="Textfeld 20">
                <a:extLst>
                  <a:ext uri="{FF2B5EF4-FFF2-40B4-BE49-F238E27FC236}">
                    <a16:creationId xmlns:a16="http://schemas.microsoft.com/office/drawing/2014/main" id="{8DB6357B-10D5-2540-85C9-E53D3D25EE19}"/>
                  </a:ext>
                </a:extLst>
              </p:cNvPr>
              <p:cNvSpPr txBox="1"/>
              <p:nvPr/>
            </p:nvSpPr>
            <p:spPr>
              <a:xfrm>
                <a:off x="6765218" y="2215694"/>
                <a:ext cx="813344" cy="492443"/>
              </a:xfrm>
              <a:prstGeom prst="rect">
                <a:avLst/>
              </a:prstGeom>
              <a:noFill/>
              <a:ln>
                <a:noFill/>
              </a:ln>
            </p:spPr>
            <p:txBody>
              <a:bodyPr wrap="square" rtlCol="0">
                <a:spAutoFit/>
              </a:bodyPr>
              <a:lstStyle/>
              <a:p>
                <a:r>
                  <a:rPr lang="de-DE" sz="600" smtClean="0">
                    <a:solidFill>
                      <a:srgbClr val="48B0F0"/>
                    </a:solidFill>
                    <a:latin typeface="Helvetica" pitchFamily="2" charset="0"/>
                  </a:rPr>
                  <a:t>LS-9</a:t>
                </a:r>
                <a:endParaRPr lang="de-DE" sz="600">
                  <a:solidFill>
                    <a:srgbClr val="48B0F0"/>
                  </a:solidFill>
                  <a:latin typeface="Helvetica" pitchFamily="2" charset="0"/>
                </a:endParaRPr>
              </a:p>
              <a:p>
                <a:r>
                  <a:rPr lang="de-DE" sz="600">
                    <a:solidFill>
                      <a:srgbClr val="48B0F0"/>
                    </a:solidFill>
                    <a:latin typeface="Helvetica" pitchFamily="2" charset="0"/>
                  </a:rPr>
                  <a:t>6</a:t>
                </a:r>
              </a:p>
            </p:txBody>
          </p:sp>
          <p:sp>
            <p:nvSpPr>
              <p:cNvPr id="58" name="Textfeld 21">
                <a:extLst>
                  <a:ext uri="{FF2B5EF4-FFF2-40B4-BE49-F238E27FC236}">
                    <a16:creationId xmlns:a16="http://schemas.microsoft.com/office/drawing/2014/main" id="{9D6366C5-6204-C040-B7C7-5F65451E2537}"/>
                  </a:ext>
                </a:extLst>
              </p:cNvPr>
              <p:cNvSpPr txBox="1"/>
              <p:nvPr/>
            </p:nvSpPr>
            <p:spPr>
              <a:xfrm>
                <a:off x="7562251" y="2215694"/>
                <a:ext cx="813344" cy="492443"/>
              </a:xfrm>
              <a:prstGeom prst="rect">
                <a:avLst/>
              </a:prstGeom>
              <a:noFill/>
              <a:ln>
                <a:noFill/>
              </a:ln>
            </p:spPr>
            <p:txBody>
              <a:bodyPr wrap="square" rtlCol="0">
                <a:spAutoFit/>
              </a:bodyPr>
              <a:lstStyle/>
              <a:p>
                <a:r>
                  <a:rPr lang="de-DE" sz="600" dirty="0">
                    <a:solidFill>
                      <a:srgbClr val="48B0F0"/>
                    </a:solidFill>
                    <a:latin typeface="Helvetica" pitchFamily="2" charset="0"/>
                  </a:rPr>
                  <a:t>LS-10</a:t>
                </a:r>
              </a:p>
              <a:p>
                <a:r>
                  <a:rPr lang="de-DE" sz="600" dirty="0">
                    <a:solidFill>
                      <a:srgbClr val="48B0F0"/>
                    </a:solidFill>
                    <a:latin typeface="Helvetica" pitchFamily="2" charset="0"/>
                  </a:rPr>
                  <a:t>1</a:t>
                </a:r>
              </a:p>
            </p:txBody>
          </p:sp>
          <p:sp>
            <p:nvSpPr>
              <p:cNvPr id="59" name="Textfeld 22">
                <a:extLst>
                  <a:ext uri="{FF2B5EF4-FFF2-40B4-BE49-F238E27FC236}">
                    <a16:creationId xmlns:a16="http://schemas.microsoft.com/office/drawing/2014/main" id="{F5396CE4-57F5-034D-A31D-590557D280B6}"/>
                  </a:ext>
                </a:extLst>
              </p:cNvPr>
              <p:cNvSpPr txBox="1"/>
              <p:nvPr/>
            </p:nvSpPr>
            <p:spPr>
              <a:xfrm>
                <a:off x="8436711" y="2215694"/>
                <a:ext cx="813344" cy="492443"/>
              </a:xfrm>
              <a:prstGeom prst="rect">
                <a:avLst/>
              </a:prstGeom>
              <a:noFill/>
              <a:ln>
                <a:noFill/>
              </a:ln>
            </p:spPr>
            <p:txBody>
              <a:bodyPr wrap="square" rtlCol="0">
                <a:spAutoFit/>
              </a:bodyPr>
              <a:lstStyle/>
              <a:p>
                <a:r>
                  <a:rPr lang="de-DE" sz="600" dirty="0">
                    <a:solidFill>
                      <a:srgbClr val="48B0F0"/>
                    </a:solidFill>
                    <a:latin typeface="Helvetica" pitchFamily="2" charset="0"/>
                  </a:rPr>
                  <a:t>LS-10</a:t>
                </a:r>
              </a:p>
              <a:p>
                <a:r>
                  <a:rPr lang="de-DE" sz="600" dirty="0">
                    <a:solidFill>
                      <a:srgbClr val="48B0F0"/>
                    </a:solidFill>
                    <a:latin typeface="Helvetica" pitchFamily="2" charset="0"/>
                  </a:rPr>
                  <a:t>2</a:t>
                </a:r>
              </a:p>
            </p:txBody>
          </p:sp>
          <p:sp>
            <p:nvSpPr>
              <p:cNvPr id="60" name="Textfeld 23">
                <a:extLst>
                  <a:ext uri="{FF2B5EF4-FFF2-40B4-BE49-F238E27FC236}">
                    <a16:creationId xmlns:a16="http://schemas.microsoft.com/office/drawing/2014/main" id="{F96621BD-D3BB-C142-99EE-5A7409242399}"/>
                  </a:ext>
                </a:extLst>
              </p:cNvPr>
              <p:cNvSpPr txBox="1"/>
              <p:nvPr/>
            </p:nvSpPr>
            <p:spPr>
              <a:xfrm>
                <a:off x="9201581" y="2215694"/>
                <a:ext cx="813344" cy="492443"/>
              </a:xfrm>
              <a:prstGeom prst="rect">
                <a:avLst/>
              </a:prstGeom>
              <a:noFill/>
              <a:ln>
                <a:noFill/>
              </a:ln>
            </p:spPr>
            <p:txBody>
              <a:bodyPr wrap="square" rtlCol="0">
                <a:spAutoFit/>
              </a:bodyPr>
              <a:lstStyle/>
              <a:p>
                <a:r>
                  <a:rPr lang="de-DE" sz="600" dirty="0">
                    <a:solidFill>
                      <a:srgbClr val="48B0F0"/>
                    </a:solidFill>
                    <a:latin typeface="Helvetica" pitchFamily="2" charset="0"/>
                  </a:rPr>
                  <a:t>LS-10</a:t>
                </a:r>
              </a:p>
              <a:p>
                <a:r>
                  <a:rPr lang="de-DE" sz="600" dirty="0">
                    <a:solidFill>
                      <a:srgbClr val="48B0F0"/>
                    </a:solidFill>
                    <a:latin typeface="Helvetica" pitchFamily="2" charset="0"/>
                  </a:rPr>
                  <a:t>3</a:t>
                </a:r>
              </a:p>
            </p:txBody>
          </p:sp>
          <p:sp>
            <p:nvSpPr>
              <p:cNvPr id="61" name="Textfeld 24">
                <a:extLst>
                  <a:ext uri="{FF2B5EF4-FFF2-40B4-BE49-F238E27FC236}">
                    <a16:creationId xmlns:a16="http://schemas.microsoft.com/office/drawing/2014/main" id="{2185F560-CAF8-0A4D-AAFE-CE537FDE4AD8}"/>
                  </a:ext>
                </a:extLst>
              </p:cNvPr>
              <p:cNvSpPr txBox="1"/>
              <p:nvPr/>
            </p:nvSpPr>
            <p:spPr>
              <a:xfrm>
                <a:off x="7590601" y="3427051"/>
                <a:ext cx="813344" cy="492443"/>
              </a:xfrm>
              <a:prstGeom prst="rect">
                <a:avLst/>
              </a:prstGeom>
              <a:noFill/>
              <a:ln>
                <a:noFill/>
              </a:ln>
            </p:spPr>
            <p:txBody>
              <a:bodyPr wrap="square" rtlCol="0">
                <a:spAutoFit/>
              </a:bodyPr>
              <a:lstStyle/>
              <a:p>
                <a:r>
                  <a:rPr lang="de-DE" sz="600" dirty="0">
                    <a:latin typeface="Helvetica" pitchFamily="2" charset="0"/>
                  </a:rPr>
                  <a:t>LS-11</a:t>
                </a:r>
              </a:p>
              <a:p>
                <a:r>
                  <a:rPr lang="de-DE" sz="600" dirty="0">
                    <a:latin typeface="Helvetica" pitchFamily="2" charset="0"/>
                  </a:rPr>
                  <a:t>5</a:t>
                </a:r>
              </a:p>
            </p:txBody>
          </p:sp>
          <p:sp>
            <p:nvSpPr>
              <p:cNvPr id="62" name="Textfeld 25">
                <a:extLst>
                  <a:ext uri="{FF2B5EF4-FFF2-40B4-BE49-F238E27FC236}">
                    <a16:creationId xmlns:a16="http://schemas.microsoft.com/office/drawing/2014/main" id="{2A7C2C7F-BC21-4240-8187-C70467A44819}"/>
                  </a:ext>
                </a:extLst>
              </p:cNvPr>
              <p:cNvSpPr txBox="1"/>
              <p:nvPr/>
            </p:nvSpPr>
            <p:spPr>
              <a:xfrm>
                <a:off x="8436711" y="3427051"/>
                <a:ext cx="813344" cy="492443"/>
              </a:xfrm>
              <a:prstGeom prst="rect">
                <a:avLst/>
              </a:prstGeom>
              <a:noFill/>
              <a:ln>
                <a:noFill/>
              </a:ln>
            </p:spPr>
            <p:txBody>
              <a:bodyPr wrap="square" rtlCol="0">
                <a:spAutoFit/>
              </a:bodyPr>
              <a:lstStyle/>
              <a:p>
                <a:r>
                  <a:rPr lang="de-DE" sz="600" dirty="0">
                    <a:latin typeface="Helvetica" pitchFamily="2" charset="0"/>
                  </a:rPr>
                  <a:t>LS-11</a:t>
                </a:r>
              </a:p>
              <a:p>
                <a:r>
                  <a:rPr lang="de-DE" sz="600" dirty="0">
                    <a:latin typeface="Helvetica" pitchFamily="2" charset="0"/>
                  </a:rPr>
                  <a:t>6</a:t>
                </a:r>
              </a:p>
            </p:txBody>
          </p:sp>
          <p:sp>
            <p:nvSpPr>
              <p:cNvPr id="63" name="Textfeld 26">
                <a:extLst>
                  <a:ext uri="{FF2B5EF4-FFF2-40B4-BE49-F238E27FC236}">
                    <a16:creationId xmlns:a16="http://schemas.microsoft.com/office/drawing/2014/main" id="{2B841CEC-A82D-124C-9193-4AB456455376}"/>
                  </a:ext>
                </a:extLst>
              </p:cNvPr>
              <p:cNvSpPr txBox="1"/>
              <p:nvPr/>
            </p:nvSpPr>
            <p:spPr>
              <a:xfrm>
                <a:off x="9201581" y="3427051"/>
                <a:ext cx="813344" cy="492443"/>
              </a:xfrm>
              <a:prstGeom prst="rect">
                <a:avLst/>
              </a:prstGeom>
              <a:noFill/>
              <a:ln>
                <a:noFill/>
              </a:ln>
            </p:spPr>
            <p:txBody>
              <a:bodyPr wrap="square" rtlCol="0">
                <a:spAutoFit/>
              </a:bodyPr>
              <a:lstStyle/>
              <a:p>
                <a:r>
                  <a:rPr lang="de-DE" sz="600" dirty="0">
                    <a:latin typeface="Helvetica" pitchFamily="2" charset="0"/>
                  </a:rPr>
                  <a:t>LS-12</a:t>
                </a:r>
              </a:p>
              <a:p>
                <a:r>
                  <a:rPr lang="de-DE" sz="600" dirty="0">
                    <a:latin typeface="Helvetica" pitchFamily="2" charset="0"/>
                  </a:rPr>
                  <a:t>1</a:t>
                </a:r>
              </a:p>
            </p:txBody>
          </p:sp>
          <p:sp>
            <p:nvSpPr>
              <p:cNvPr id="64" name="Textfeld 27">
                <a:extLst>
                  <a:ext uri="{FF2B5EF4-FFF2-40B4-BE49-F238E27FC236}">
                    <a16:creationId xmlns:a16="http://schemas.microsoft.com/office/drawing/2014/main" id="{71E91BE9-638A-A245-9091-5858ED516A8B}"/>
                  </a:ext>
                </a:extLst>
              </p:cNvPr>
              <p:cNvSpPr txBox="1"/>
              <p:nvPr/>
            </p:nvSpPr>
            <p:spPr>
              <a:xfrm>
                <a:off x="6464424" y="4019675"/>
                <a:ext cx="813344" cy="492443"/>
              </a:xfrm>
              <a:prstGeom prst="rect">
                <a:avLst/>
              </a:prstGeom>
              <a:noFill/>
              <a:ln>
                <a:noFill/>
              </a:ln>
            </p:spPr>
            <p:txBody>
              <a:bodyPr wrap="square" rtlCol="0">
                <a:spAutoFit/>
              </a:bodyPr>
              <a:lstStyle/>
              <a:p>
                <a:r>
                  <a:rPr lang="de-DE" sz="600" dirty="0">
                    <a:latin typeface="Helvetica" pitchFamily="2" charset="0"/>
                  </a:rPr>
                  <a:t>LS-12</a:t>
                </a:r>
              </a:p>
              <a:p>
                <a:r>
                  <a:rPr lang="de-DE" sz="600" dirty="0">
                    <a:latin typeface="Helvetica" pitchFamily="2" charset="0"/>
                  </a:rPr>
                  <a:t>2</a:t>
                </a:r>
              </a:p>
            </p:txBody>
          </p:sp>
          <p:sp>
            <p:nvSpPr>
              <p:cNvPr id="65" name="Textfeld 28">
                <a:extLst>
                  <a:ext uri="{FF2B5EF4-FFF2-40B4-BE49-F238E27FC236}">
                    <a16:creationId xmlns:a16="http://schemas.microsoft.com/office/drawing/2014/main" id="{89C8BF40-517D-A34B-A5E1-EF48FAE7A19B}"/>
                  </a:ext>
                </a:extLst>
              </p:cNvPr>
              <p:cNvSpPr txBox="1"/>
              <p:nvPr/>
            </p:nvSpPr>
            <p:spPr>
              <a:xfrm>
                <a:off x="7226489" y="4019675"/>
                <a:ext cx="813344" cy="492443"/>
              </a:xfrm>
              <a:prstGeom prst="rect">
                <a:avLst/>
              </a:prstGeom>
              <a:noFill/>
              <a:ln>
                <a:noFill/>
              </a:ln>
            </p:spPr>
            <p:txBody>
              <a:bodyPr wrap="square" rtlCol="0">
                <a:spAutoFit/>
              </a:bodyPr>
              <a:lstStyle/>
              <a:p>
                <a:r>
                  <a:rPr lang="de-DE" sz="600" dirty="0">
                    <a:latin typeface="Helvetica" pitchFamily="2" charset="0"/>
                  </a:rPr>
                  <a:t>LS-12</a:t>
                </a:r>
              </a:p>
              <a:p>
                <a:r>
                  <a:rPr lang="de-DE" sz="600" dirty="0">
                    <a:latin typeface="Helvetica" pitchFamily="2" charset="0"/>
                  </a:rPr>
                  <a:t>3</a:t>
                </a:r>
              </a:p>
            </p:txBody>
          </p:sp>
          <p:sp>
            <p:nvSpPr>
              <p:cNvPr id="66" name="Textfeld 29">
                <a:extLst>
                  <a:ext uri="{FF2B5EF4-FFF2-40B4-BE49-F238E27FC236}">
                    <a16:creationId xmlns:a16="http://schemas.microsoft.com/office/drawing/2014/main" id="{17D67F4A-3C21-5C4F-9395-9E8781135A48}"/>
                  </a:ext>
                </a:extLst>
              </p:cNvPr>
              <p:cNvSpPr txBox="1"/>
              <p:nvPr/>
            </p:nvSpPr>
            <p:spPr>
              <a:xfrm>
                <a:off x="8114671" y="4019675"/>
                <a:ext cx="813344" cy="492443"/>
              </a:xfrm>
              <a:prstGeom prst="rect">
                <a:avLst/>
              </a:prstGeom>
              <a:noFill/>
              <a:ln>
                <a:noFill/>
              </a:ln>
            </p:spPr>
            <p:txBody>
              <a:bodyPr wrap="square" rtlCol="0">
                <a:spAutoFit/>
              </a:bodyPr>
              <a:lstStyle/>
              <a:p>
                <a:r>
                  <a:rPr lang="de-DE" sz="600" dirty="0">
                    <a:latin typeface="Helvetica" pitchFamily="2" charset="0"/>
                  </a:rPr>
                  <a:t>LS-12</a:t>
                </a:r>
              </a:p>
              <a:p>
                <a:r>
                  <a:rPr lang="de-DE" sz="600" dirty="0">
                    <a:latin typeface="Helvetica" pitchFamily="2" charset="0"/>
                  </a:rPr>
                  <a:t>4</a:t>
                </a:r>
              </a:p>
            </p:txBody>
          </p:sp>
          <p:sp>
            <p:nvSpPr>
              <p:cNvPr id="67" name="Textfeld 30">
                <a:extLst>
                  <a:ext uri="{FF2B5EF4-FFF2-40B4-BE49-F238E27FC236}">
                    <a16:creationId xmlns:a16="http://schemas.microsoft.com/office/drawing/2014/main" id="{9776998A-2717-3049-A326-2C2B85FE1767}"/>
                  </a:ext>
                </a:extLst>
              </p:cNvPr>
              <p:cNvSpPr txBox="1"/>
              <p:nvPr/>
            </p:nvSpPr>
            <p:spPr>
              <a:xfrm>
                <a:off x="8880960" y="4019675"/>
                <a:ext cx="813344" cy="492443"/>
              </a:xfrm>
              <a:prstGeom prst="rect">
                <a:avLst/>
              </a:prstGeom>
              <a:noFill/>
              <a:ln>
                <a:noFill/>
              </a:ln>
            </p:spPr>
            <p:txBody>
              <a:bodyPr wrap="square" rtlCol="0">
                <a:spAutoFit/>
              </a:bodyPr>
              <a:lstStyle/>
              <a:p>
                <a:r>
                  <a:rPr lang="de-DE" sz="600" dirty="0">
                    <a:latin typeface="Helvetica" pitchFamily="2" charset="0"/>
                  </a:rPr>
                  <a:t>LS-12</a:t>
                </a:r>
              </a:p>
              <a:p>
                <a:r>
                  <a:rPr lang="de-DE" sz="600" dirty="0">
                    <a:latin typeface="Helvetica" pitchFamily="2" charset="0"/>
                  </a:rPr>
                  <a:t>5</a:t>
                </a:r>
              </a:p>
            </p:txBody>
          </p:sp>
          <p:sp>
            <p:nvSpPr>
              <p:cNvPr id="68" name="Textfeld 31">
                <a:extLst>
                  <a:ext uri="{FF2B5EF4-FFF2-40B4-BE49-F238E27FC236}">
                    <a16:creationId xmlns:a16="http://schemas.microsoft.com/office/drawing/2014/main" id="{8CA7B73E-A4A2-714C-9C83-49C424F2F306}"/>
                  </a:ext>
                </a:extLst>
              </p:cNvPr>
              <p:cNvSpPr txBox="1"/>
              <p:nvPr/>
            </p:nvSpPr>
            <p:spPr>
              <a:xfrm>
                <a:off x="6902802" y="4618203"/>
                <a:ext cx="813344" cy="492443"/>
              </a:xfrm>
              <a:prstGeom prst="rect">
                <a:avLst/>
              </a:prstGeom>
              <a:noFill/>
              <a:ln>
                <a:noFill/>
              </a:ln>
            </p:spPr>
            <p:txBody>
              <a:bodyPr wrap="square" rtlCol="0">
                <a:spAutoFit/>
              </a:bodyPr>
              <a:lstStyle/>
              <a:p>
                <a:r>
                  <a:rPr lang="de-DE" sz="600" dirty="0">
                    <a:latin typeface="Helvetica" pitchFamily="2" charset="0"/>
                  </a:rPr>
                  <a:t>LS-12</a:t>
                </a:r>
              </a:p>
              <a:p>
                <a:r>
                  <a:rPr lang="de-DE" sz="600" dirty="0">
                    <a:latin typeface="Helvetica" pitchFamily="2" charset="0"/>
                  </a:rPr>
                  <a:t>6</a:t>
                </a:r>
              </a:p>
            </p:txBody>
          </p:sp>
        </p:grpSp>
        <p:sp>
          <p:nvSpPr>
            <p:cNvPr id="138" name="Textfeld 128">
              <a:extLst>
                <a:ext uri="{FF2B5EF4-FFF2-40B4-BE49-F238E27FC236}">
                  <a16:creationId xmlns:a16="http://schemas.microsoft.com/office/drawing/2014/main" id="{37EA5A1E-A689-C348-8152-19FA694C9994}"/>
                </a:ext>
              </a:extLst>
            </p:cNvPr>
            <p:cNvSpPr txBox="1"/>
            <p:nvPr/>
          </p:nvSpPr>
          <p:spPr>
            <a:xfrm>
              <a:off x="5188186" y="6839541"/>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39" name="Textfeld 129">
              <a:extLst>
                <a:ext uri="{FF2B5EF4-FFF2-40B4-BE49-F238E27FC236}">
                  <a16:creationId xmlns:a16="http://schemas.microsoft.com/office/drawing/2014/main" id="{E6D32B15-E1C5-7945-A7BD-08BEC18F0634}"/>
                </a:ext>
              </a:extLst>
            </p:cNvPr>
            <p:cNvSpPr txBox="1"/>
            <p:nvPr/>
          </p:nvSpPr>
          <p:spPr>
            <a:xfrm>
              <a:off x="5637273" y="6836116"/>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5" name="Foliennummernplatzhalter 4"/>
          <p:cNvSpPr>
            <a:spLocks noGrp="1"/>
          </p:cNvSpPr>
          <p:nvPr>
            <p:ph type="sldNum" sz="quarter" idx="12"/>
          </p:nvPr>
        </p:nvSpPr>
        <p:spPr/>
        <p:txBody>
          <a:bodyPr/>
          <a:lstStyle/>
          <a:p>
            <a:fld id="{D1518DB2-8BF5-BB49-AB6F-F59199DF38B5}" type="slidenum">
              <a:rPr lang="de-DE" smtClean="0"/>
              <a:t>7</a:t>
            </a:fld>
            <a:endParaRPr lang="de-DE"/>
          </a:p>
        </p:txBody>
      </p:sp>
    </p:spTree>
    <p:extLst>
      <p:ext uri="{BB962C8B-B14F-4D97-AF65-F5344CB8AC3E}">
        <p14:creationId xmlns:p14="http://schemas.microsoft.com/office/powerpoint/2010/main" val="3981106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Grafik 62">
            <a:extLst>
              <a:ext uri="{FF2B5EF4-FFF2-40B4-BE49-F238E27FC236}">
                <a16:creationId xmlns:a16="http://schemas.microsoft.com/office/drawing/2014/main" id="{977B12FD-8E53-B948-B9D1-91F2B498764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5233" r="13896" b="22912"/>
          <a:stretch/>
        </p:blipFill>
        <p:spPr>
          <a:xfrm>
            <a:off x="368300" y="431800"/>
            <a:ext cx="1909030" cy="1932934"/>
          </a:xfrm>
          <a:prstGeom prst="rect">
            <a:avLst/>
          </a:prstGeom>
        </p:spPr>
      </p:pic>
      <p:graphicFrame>
        <p:nvGraphicFramePr>
          <p:cNvPr id="127" name="Tabelle 5">
            <a:extLst>
              <a:ext uri="{FF2B5EF4-FFF2-40B4-BE49-F238E27FC236}">
                <a16:creationId xmlns:a16="http://schemas.microsoft.com/office/drawing/2014/main" id="{C5642CD3-B9BC-9648-9B16-217E3D882CAF}"/>
              </a:ext>
            </a:extLst>
          </p:cNvPr>
          <p:cNvGraphicFramePr>
            <a:graphicFrameLocks noGrp="1"/>
          </p:cNvGraphicFramePr>
          <p:nvPr>
            <p:extLst>
              <p:ext uri="{D42A27DB-BD31-4B8C-83A1-F6EECF244321}">
                <p14:modId xmlns:p14="http://schemas.microsoft.com/office/powerpoint/2010/main" val="2355836719"/>
              </p:ext>
            </p:extLst>
          </p:nvPr>
        </p:nvGraphicFramePr>
        <p:xfrm>
          <a:off x="373274" y="2703034"/>
          <a:ext cx="3781426" cy="641986"/>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Construct</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kern="1200" dirty="0">
                          <a:solidFill>
                            <a:srgbClr val="48B0F0"/>
                          </a:solidFill>
                          <a:latin typeface="Helvetica" pitchFamily="2" charset="0"/>
                          <a:ea typeface="+mn-ea"/>
                          <a:cs typeface="+mn-cs"/>
                        </a:rPr>
                        <a:t>LS-13</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a:solidFill>
                            <a:schemeClr val="tx1"/>
                          </a:solidFill>
                          <a:latin typeface="Helvetica" pitchFamily="2" charset="0"/>
                          <a:ea typeface="+mn-ea"/>
                          <a:cs typeface="+mn-cs"/>
                        </a:rPr>
                        <a:t>6 out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298931"/>
                  </a:ext>
                </a:extLst>
              </a:tr>
              <a:tr h="161673">
                <a:tc>
                  <a:txBody>
                    <a:bodyPr/>
                    <a:lstStyle/>
                    <a:p>
                      <a:pPr marL="0" algn="l" defTabSz="685800" rtl="0" eaLnBrk="1" latinLnBrk="0" hangingPunct="1"/>
                      <a:r>
                        <a:rPr lang="de-DE" sz="800" kern="1200" dirty="0">
                          <a:solidFill>
                            <a:srgbClr val="48B0F0"/>
                          </a:solidFill>
                          <a:latin typeface="Helvetica" pitchFamily="2" charset="0"/>
                          <a:ea typeface="+mn-ea"/>
                          <a:cs typeface="+mn-cs"/>
                        </a:rPr>
                        <a:t>LS-14</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bl>
          </a:graphicData>
        </a:graphic>
      </p:graphicFrame>
      <p:sp>
        <p:nvSpPr>
          <p:cNvPr id="128" name="Rechteck 127">
            <a:extLst>
              <a:ext uri="{FF2B5EF4-FFF2-40B4-BE49-F238E27FC236}">
                <a16:creationId xmlns:a16="http://schemas.microsoft.com/office/drawing/2014/main" id="{2A200CCB-181C-1B47-8297-30A4ED895061}"/>
              </a:ext>
            </a:extLst>
          </p:cNvPr>
          <p:cNvSpPr/>
          <p:nvPr/>
        </p:nvSpPr>
        <p:spPr>
          <a:xfrm>
            <a:off x="275065" y="2452580"/>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pSp>
        <p:nvGrpSpPr>
          <p:cNvPr id="3" name="Group 2">
            <a:extLst>
              <a:ext uri="{FF2B5EF4-FFF2-40B4-BE49-F238E27FC236}">
                <a16:creationId xmlns:a16="http://schemas.microsoft.com/office/drawing/2014/main" id="{22F7431C-1632-DD4D-870E-F279690254B9}"/>
              </a:ext>
            </a:extLst>
          </p:cNvPr>
          <p:cNvGrpSpPr/>
          <p:nvPr/>
        </p:nvGrpSpPr>
        <p:grpSpPr>
          <a:xfrm>
            <a:off x="3960898" y="442260"/>
            <a:ext cx="2891791" cy="2838483"/>
            <a:chOff x="3960898" y="442260"/>
            <a:chExt cx="2891791" cy="2838483"/>
          </a:xfrm>
        </p:grpSpPr>
        <p:grpSp>
          <p:nvGrpSpPr>
            <p:cNvPr id="2" name="Gruppieren 1">
              <a:extLst>
                <a:ext uri="{FF2B5EF4-FFF2-40B4-BE49-F238E27FC236}">
                  <a16:creationId xmlns:a16="http://schemas.microsoft.com/office/drawing/2014/main" id="{4F977757-1DB7-384C-B663-9ACB19D53305}"/>
                </a:ext>
              </a:extLst>
            </p:cNvPr>
            <p:cNvGrpSpPr/>
            <p:nvPr/>
          </p:nvGrpSpPr>
          <p:grpSpPr>
            <a:xfrm>
              <a:off x="3960898" y="442260"/>
              <a:ext cx="2891791" cy="2838483"/>
              <a:chOff x="4293811" y="4719616"/>
              <a:chExt cx="2891791" cy="2838483"/>
            </a:xfrm>
          </p:grpSpPr>
          <p:grpSp>
            <p:nvGrpSpPr>
              <p:cNvPr id="69" name="Gruppieren 68">
                <a:extLst>
                  <a:ext uri="{FF2B5EF4-FFF2-40B4-BE49-F238E27FC236}">
                    <a16:creationId xmlns:a16="http://schemas.microsoft.com/office/drawing/2014/main" id="{ECDC4C56-C11E-8140-A083-C9594076DA94}"/>
                  </a:ext>
                </a:extLst>
              </p:cNvPr>
              <p:cNvGrpSpPr/>
              <p:nvPr/>
            </p:nvGrpSpPr>
            <p:grpSpPr>
              <a:xfrm>
                <a:off x="4293811" y="4719616"/>
                <a:ext cx="2891791" cy="2838483"/>
                <a:chOff x="4704079" y="1994688"/>
                <a:chExt cx="4053841" cy="4040352"/>
              </a:xfrm>
            </p:grpSpPr>
            <p:sp>
              <p:nvSpPr>
                <p:cNvPr id="94" name="Oval 93">
                  <a:extLst>
                    <a:ext uri="{FF2B5EF4-FFF2-40B4-BE49-F238E27FC236}">
                      <a16:creationId xmlns:a16="http://schemas.microsoft.com/office/drawing/2014/main" id="{8180A62E-844D-CE49-B6A8-CB7461665EA4}"/>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00"/>
                </a:p>
              </p:txBody>
            </p:sp>
            <p:cxnSp>
              <p:nvCxnSpPr>
                <p:cNvPr id="95" name="Gerade Verbindung 94">
                  <a:extLst>
                    <a:ext uri="{FF2B5EF4-FFF2-40B4-BE49-F238E27FC236}">
                      <a16:creationId xmlns:a16="http://schemas.microsoft.com/office/drawing/2014/main" id="{85AA96A3-4D53-7141-BC77-E2D057D37464}"/>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a:extLst>
                    <a:ext uri="{FF2B5EF4-FFF2-40B4-BE49-F238E27FC236}">
                      <a16:creationId xmlns:a16="http://schemas.microsoft.com/office/drawing/2014/main" id="{A2C23D78-1885-0A48-9E03-9DB8625CD3E7}"/>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a:extLst>
                    <a:ext uri="{FF2B5EF4-FFF2-40B4-BE49-F238E27FC236}">
                      <a16:creationId xmlns:a16="http://schemas.microsoft.com/office/drawing/2014/main" id="{92324FE4-12E1-7B44-908F-8305308678BD}"/>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a:extLst>
                    <a:ext uri="{FF2B5EF4-FFF2-40B4-BE49-F238E27FC236}">
                      <a16:creationId xmlns:a16="http://schemas.microsoft.com/office/drawing/2014/main" id="{2358D174-B472-B345-9AAF-321DC6C00269}"/>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a:extLst>
                    <a:ext uri="{FF2B5EF4-FFF2-40B4-BE49-F238E27FC236}">
                      <a16:creationId xmlns:a16="http://schemas.microsoft.com/office/drawing/2014/main" id="{E275D799-6BD4-BE4D-96C1-AD44FCCEF713}"/>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a:extLst>
                    <a:ext uri="{FF2B5EF4-FFF2-40B4-BE49-F238E27FC236}">
                      <a16:creationId xmlns:a16="http://schemas.microsoft.com/office/drawing/2014/main" id="{835DE298-6D99-3F48-AAAB-BEAFE0793867}"/>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a:extLst>
                    <a:ext uri="{FF2B5EF4-FFF2-40B4-BE49-F238E27FC236}">
                      <a16:creationId xmlns:a16="http://schemas.microsoft.com/office/drawing/2014/main" id="{5C276DBB-73F3-4246-8643-395AC355986E}"/>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a:extLst>
                    <a:ext uri="{FF2B5EF4-FFF2-40B4-BE49-F238E27FC236}">
                      <a16:creationId xmlns:a16="http://schemas.microsoft.com/office/drawing/2014/main" id="{AB540032-B641-4540-92A6-1B20EC6915DC}"/>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a:extLst>
                    <a:ext uri="{FF2B5EF4-FFF2-40B4-BE49-F238E27FC236}">
                      <a16:creationId xmlns:a16="http://schemas.microsoft.com/office/drawing/2014/main" id="{5E37B8FA-8FD6-A441-9062-4A3F48D9E62F}"/>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a:extLst>
                    <a:ext uri="{FF2B5EF4-FFF2-40B4-BE49-F238E27FC236}">
                      <a16:creationId xmlns:a16="http://schemas.microsoft.com/office/drawing/2014/main" id="{BB30CEAE-9669-8545-A044-CBA138E4D332}"/>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a:extLst>
                    <a:ext uri="{FF2B5EF4-FFF2-40B4-BE49-F238E27FC236}">
                      <a16:creationId xmlns:a16="http://schemas.microsoft.com/office/drawing/2014/main" id="{9F64351E-0318-A940-ADB5-BF7CD21064B6}"/>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a:extLst>
                    <a:ext uri="{FF2B5EF4-FFF2-40B4-BE49-F238E27FC236}">
                      <a16:creationId xmlns:a16="http://schemas.microsoft.com/office/drawing/2014/main" id="{6CAB9C5A-4AB9-EB4D-9426-E6628A9DF3EA}"/>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a:extLst>
                    <a:ext uri="{FF2B5EF4-FFF2-40B4-BE49-F238E27FC236}">
                      <a16:creationId xmlns:a16="http://schemas.microsoft.com/office/drawing/2014/main" id="{C9BD064D-0732-AE4A-8909-789B53C74F49}"/>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a:extLst>
                    <a:ext uri="{FF2B5EF4-FFF2-40B4-BE49-F238E27FC236}">
                      <a16:creationId xmlns:a16="http://schemas.microsoft.com/office/drawing/2014/main" id="{D6309CBE-A326-154B-8A6E-975B1F6DB87C}"/>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a:extLst>
                    <a:ext uri="{FF2B5EF4-FFF2-40B4-BE49-F238E27FC236}">
                      <a16:creationId xmlns:a16="http://schemas.microsoft.com/office/drawing/2014/main" id="{11CF8563-7F14-AB4B-AD04-A5FBBD72F01F}"/>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a:extLst>
                    <a:ext uri="{FF2B5EF4-FFF2-40B4-BE49-F238E27FC236}">
                      <a16:creationId xmlns:a16="http://schemas.microsoft.com/office/drawing/2014/main" id="{1D4EAE3A-453E-4F43-949C-870C4E2C6E4F}"/>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a:extLst>
                    <a:ext uri="{FF2B5EF4-FFF2-40B4-BE49-F238E27FC236}">
                      <a16:creationId xmlns:a16="http://schemas.microsoft.com/office/drawing/2014/main" id="{864F4CA0-9902-854F-B5D7-5D3E84B6D5D0}"/>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a:extLst>
                    <a:ext uri="{FF2B5EF4-FFF2-40B4-BE49-F238E27FC236}">
                      <a16:creationId xmlns:a16="http://schemas.microsoft.com/office/drawing/2014/main" id="{972AF7A6-49D3-8845-832C-C3FEFA778176}"/>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a:extLst>
                    <a:ext uri="{FF2B5EF4-FFF2-40B4-BE49-F238E27FC236}">
                      <a16:creationId xmlns:a16="http://schemas.microsoft.com/office/drawing/2014/main" id="{C2741CDE-2FA8-F24D-9A24-8BDAF9788BC5}"/>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a:extLst>
                    <a:ext uri="{FF2B5EF4-FFF2-40B4-BE49-F238E27FC236}">
                      <a16:creationId xmlns:a16="http://schemas.microsoft.com/office/drawing/2014/main" id="{EBA95F1B-19D9-EE4D-A389-87C54904B143}"/>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a:extLst>
                    <a:ext uri="{FF2B5EF4-FFF2-40B4-BE49-F238E27FC236}">
                      <a16:creationId xmlns:a16="http://schemas.microsoft.com/office/drawing/2014/main" id="{BED63BEE-5C9D-1E4D-A4C1-7EA098CEA60E}"/>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488F0C23-54C5-4449-87C0-CD60A3309026}"/>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a:extLst>
                    <a:ext uri="{FF2B5EF4-FFF2-40B4-BE49-F238E27FC236}">
                      <a16:creationId xmlns:a16="http://schemas.microsoft.com/office/drawing/2014/main" id="{83B2EFFB-ADA4-8745-A7B5-E0DA59149522}"/>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a:extLst>
                    <a:ext uri="{FF2B5EF4-FFF2-40B4-BE49-F238E27FC236}">
                      <a16:creationId xmlns:a16="http://schemas.microsoft.com/office/drawing/2014/main" id="{645AD1B8-C017-E145-ADB7-62FDB9E1F3B4}"/>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a:extLst>
                    <a:ext uri="{FF2B5EF4-FFF2-40B4-BE49-F238E27FC236}">
                      <a16:creationId xmlns:a16="http://schemas.microsoft.com/office/drawing/2014/main" id="{872D3A7A-505C-5F4D-A8BB-E7C3FB778845}"/>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119">
                  <a:extLst>
                    <a:ext uri="{FF2B5EF4-FFF2-40B4-BE49-F238E27FC236}">
                      <a16:creationId xmlns:a16="http://schemas.microsoft.com/office/drawing/2014/main" id="{AF1E1BD2-022C-EA4A-B738-DC5FB9BAC6A6}"/>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a:extLst>
                    <a:ext uri="{FF2B5EF4-FFF2-40B4-BE49-F238E27FC236}">
                      <a16:creationId xmlns:a16="http://schemas.microsoft.com/office/drawing/2014/main" id="{2FF8B603-7087-3240-8F04-D323594E2E7E}"/>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Textfeld 69">
                <a:extLst>
                  <a:ext uri="{FF2B5EF4-FFF2-40B4-BE49-F238E27FC236}">
                    <a16:creationId xmlns:a16="http://schemas.microsoft.com/office/drawing/2014/main" id="{75060991-B7D7-AB4A-B576-3A8C1B813F1E}"/>
                  </a:ext>
                </a:extLst>
              </p:cNvPr>
              <p:cNvSpPr txBox="1"/>
              <p:nvPr/>
            </p:nvSpPr>
            <p:spPr>
              <a:xfrm>
                <a:off x="4540022" y="5893258"/>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LS-14</a:t>
                </a:r>
              </a:p>
              <a:p>
                <a:r>
                  <a:rPr lang="de-DE" sz="500" dirty="0">
                    <a:solidFill>
                      <a:srgbClr val="48B0F0"/>
                    </a:solidFill>
                    <a:latin typeface="Helvetica" pitchFamily="2" charset="0"/>
                  </a:rPr>
                  <a:t>4</a:t>
                </a:r>
              </a:p>
            </p:txBody>
          </p:sp>
          <p:sp>
            <p:nvSpPr>
              <p:cNvPr id="71" name="Textfeld 70">
                <a:extLst>
                  <a:ext uri="{FF2B5EF4-FFF2-40B4-BE49-F238E27FC236}">
                    <a16:creationId xmlns:a16="http://schemas.microsoft.com/office/drawing/2014/main" id="{97EDCF4C-2093-6048-B639-885EB8DA7682}"/>
                  </a:ext>
                </a:extLst>
              </p:cNvPr>
              <p:cNvSpPr txBox="1"/>
              <p:nvPr/>
            </p:nvSpPr>
            <p:spPr>
              <a:xfrm>
                <a:off x="4990287" y="5893258"/>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LS-14</a:t>
                </a:r>
              </a:p>
              <a:p>
                <a:r>
                  <a:rPr lang="de-DE" sz="500" dirty="0">
                    <a:solidFill>
                      <a:srgbClr val="48B0F0"/>
                    </a:solidFill>
                    <a:latin typeface="Helvetica" pitchFamily="2" charset="0"/>
                  </a:rPr>
                  <a:t>5</a:t>
                </a:r>
              </a:p>
            </p:txBody>
          </p:sp>
          <p:sp>
            <p:nvSpPr>
              <p:cNvPr id="72" name="Textfeld 71">
                <a:extLst>
                  <a:ext uri="{FF2B5EF4-FFF2-40B4-BE49-F238E27FC236}">
                    <a16:creationId xmlns:a16="http://schemas.microsoft.com/office/drawing/2014/main" id="{2D157BE7-E47B-7447-8A35-0F8D5ED51717}"/>
                  </a:ext>
                </a:extLst>
              </p:cNvPr>
              <p:cNvSpPr txBox="1"/>
              <p:nvPr/>
            </p:nvSpPr>
            <p:spPr>
              <a:xfrm>
                <a:off x="5438618" y="5893258"/>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LS-14</a:t>
                </a:r>
              </a:p>
              <a:p>
                <a:r>
                  <a:rPr lang="de-DE" sz="500" dirty="0">
                    <a:solidFill>
                      <a:srgbClr val="48B0F0"/>
                    </a:solidFill>
                    <a:latin typeface="Helvetica" pitchFamily="2" charset="0"/>
                  </a:rPr>
                  <a:t>6</a:t>
                </a:r>
              </a:p>
            </p:txBody>
          </p:sp>
          <p:sp>
            <p:nvSpPr>
              <p:cNvPr id="77" name="Textfeld 76">
                <a:extLst>
                  <a:ext uri="{FF2B5EF4-FFF2-40B4-BE49-F238E27FC236}">
                    <a16:creationId xmlns:a16="http://schemas.microsoft.com/office/drawing/2014/main" id="{2E9ACF64-F546-E942-9560-55D90F151223}"/>
                  </a:ext>
                </a:extLst>
              </p:cNvPr>
              <p:cNvSpPr txBox="1"/>
              <p:nvPr/>
            </p:nvSpPr>
            <p:spPr>
              <a:xfrm>
                <a:off x="4833120" y="5217017"/>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LS-13</a:t>
                </a:r>
              </a:p>
              <a:p>
                <a:r>
                  <a:rPr lang="de-DE" sz="500" dirty="0">
                    <a:solidFill>
                      <a:srgbClr val="48B0F0"/>
                    </a:solidFill>
                    <a:latin typeface="Helvetica" pitchFamily="2" charset="0"/>
                  </a:rPr>
                  <a:t>1</a:t>
                </a:r>
              </a:p>
            </p:txBody>
          </p:sp>
          <p:sp>
            <p:nvSpPr>
              <p:cNvPr id="78" name="Textfeld 77">
                <a:extLst>
                  <a:ext uri="{FF2B5EF4-FFF2-40B4-BE49-F238E27FC236}">
                    <a16:creationId xmlns:a16="http://schemas.microsoft.com/office/drawing/2014/main" id="{1B9AEBD3-2340-1844-AEDC-80CF8A9A016D}"/>
                  </a:ext>
                </a:extLst>
              </p:cNvPr>
              <p:cNvSpPr txBox="1"/>
              <p:nvPr/>
            </p:nvSpPr>
            <p:spPr>
              <a:xfrm>
                <a:off x="5284682" y="5217017"/>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LS-13</a:t>
                </a:r>
              </a:p>
              <a:p>
                <a:r>
                  <a:rPr lang="de-DE" sz="500" dirty="0">
                    <a:solidFill>
                      <a:srgbClr val="48B0F0"/>
                    </a:solidFill>
                    <a:latin typeface="Helvetica" pitchFamily="2" charset="0"/>
                  </a:rPr>
                  <a:t>2</a:t>
                </a:r>
              </a:p>
            </p:txBody>
          </p:sp>
          <p:sp>
            <p:nvSpPr>
              <p:cNvPr id="79" name="Textfeld 78">
                <a:extLst>
                  <a:ext uri="{FF2B5EF4-FFF2-40B4-BE49-F238E27FC236}">
                    <a16:creationId xmlns:a16="http://schemas.microsoft.com/office/drawing/2014/main" id="{2EC9412C-EAF1-8B49-AF2D-A9BEDBCE46F7}"/>
                  </a:ext>
                </a:extLst>
              </p:cNvPr>
              <p:cNvSpPr txBox="1"/>
              <p:nvPr/>
            </p:nvSpPr>
            <p:spPr>
              <a:xfrm>
                <a:off x="5734378" y="5217017"/>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LS-13</a:t>
                </a:r>
              </a:p>
              <a:p>
                <a:r>
                  <a:rPr lang="de-DE" sz="500" dirty="0">
                    <a:solidFill>
                      <a:srgbClr val="48B0F0"/>
                    </a:solidFill>
                    <a:latin typeface="Helvetica" pitchFamily="2" charset="0"/>
                  </a:rPr>
                  <a:t>3</a:t>
                </a:r>
              </a:p>
            </p:txBody>
          </p:sp>
          <p:sp>
            <p:nvSpPr>
              <p:cNvPr id="80" name="Textfeld 79">
                <a:extLst>
                  <a:ext uri="{FF2B5EF4-FFF2-40B4-BE49-F238E27FC236}">
                    <a16:creationId xmlns:a16="http://schemas.microsoft.com/office/drawing/2014/main" id="{7CA174C9-7E36-C545-BD1D-F83F455F2A88}"/>
                  </a:ext>
                </a:extLst>
              </p:cNvPr>
              <p:cNvSpPr txBox="1"/>
              <p:nvPr/>
            </p:nvSpPr>
            <p:spPr>
              <a:xfrm>
                <a:off x="6179969" y="5217017"/>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LS-13</a:t>
                </a:r>
              </a:p>
              <a:p>
                <a:r>
                  <a:rPr lang="de-DE" sz="500" dirty="0">
                    <a:solidFill>
                      <a:srgbClr val="48B0F0"/>
                    </a:solidFill>
                    <a:latin typeface="Helvetica" pitchFamily="2" charset="0"/>
                  </a:rPr>
                  <a:t>4</a:t>
                </a:r>
              </a:p>
            </p:txBody>
          </p:sp>
          <p:sp>
            <p:nvSpPr>
              <p:cNvPr id="81" name="Textfeld 80">
                <a:extLst>
                  <a:ext uri="{FF2B5EF4-FFF2-40B4-BE49-F238E27FC236}">
                    <a16:creationId xmlns:a16="http://schemas.microsoft.com/office/drawing/2014/main" id="{582F6101-F1D1-6B42-971A-A2E8865AF62E}"/>
                  </a:ext>
                </a:extLst>
              </p:cNvPr>
              <p:cNvSpPr txBox="1"/>
              <p:nvPr/>
            </p:nvSpPr>
            <p:spPr>
              <a:xfrm>
                <a:off x="4540022" y="5546877"/>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LS-13</a:t>
                </a:r>
              </a:p>
              <a:p>
                <a:r>
                  <a:rPr lang="de-DE" sz="500" dirty="0">
                    <a:solidFill>
                      <a:srgbClr val="48B0F0"/>
                    </a:solidFill>
                    <a:latin typeface="Helvetica" pitchFamily="2" charset="0"/>
                  </a:rPr>
                  <a:t>5</a:t>
                </a:r>
              </a:p>
            </p:txBody>
          </p:sp>
          <p:sp>
            <p:nvSpPr>
              <p:cNvPr id="82" name="Textfeld 81">
                <a:extLst>
                  <a:ext uri="{FF2B5EF4-FFF2-40B4-BE49-F238E27FC236}">
                    <a16:creationId xmlns:a16="http://schemas.microsoft.com/office/drawing/2014/main" id="{A4386020-B59A-1944-AFAC-81B796E37B4E}"/>
                  </a:ext>
                </a:extLst>
              </p:cNvPr>
              <p:cNvSpPr txBox="1"/>
              <p:nvPr/>
            </p:nvSpPr>
            <p:spPr>
              <a:xfrm>
                <a:off x="4990287" y="5546877"/>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LS-13</a:t>
                </a:r>
              </a:p>
              <a:p>
                <a:r>
                  <a:rPr lang="de-DE" sz="500" dirty="0">
                    <a:solidFill>
                      <a:srgbClr val="48B0F0"/>
                    </a:solidFill>
                    <a:latin typeface="Helvetica" pitchFamily="2" charset="0"/>
                  </a:rPr>
                  <a:t>6</a:t>
                </a:r>
              </a:p>
            </p:txBody>
          </p:sp>
          <p:sp>
            <p:nvSpPr>
              <p:cNvPr id="83" name="Textfeld 82">
                <a:extLst>
                  <a:ext uri="{FF2B5EF4-FFF2-40B4-BE49-F238E27FC236}">
                    <a16:creationId xmlns:a16="http://schemas.microsoft.com/office/drawing/2014/main" id="{30EC3563-FC01-3844-9BCF-AAF8F1E7C0EF}"/>
                  </a:ext>
                </a:extLst>
              </p:cNvPr>
              <p:cNvSpPr txBox="1"/>
              <p:nvPr/>
            </p:nvSpPr>
            <p:spPr>
              <a:xfrm>
                <a:off x="5438618" y="5546877"/>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LS-14</a:t>
                </a:r>
              </a:p>
              <a:p>
                <a:r>
                  <a:rPr lang="de-DE" sz="500" dirty="0">
                    <a:solidFill>
                      <a:srgbClr val="48B0F0"/>
                    </a:solidFill>
                    <a:latin typeface="Helvetica" pitchFamily="2" charset="0"/>
                  </a:rPr>
                  <a:t>1</a:t>
                </a:r>
              </a:p>
            </p:txBody>
          </p:sp>
          <p:sp>
            <p:nvSpPr>
              <p:cNvPr id="84" name="Textfeld 83">
                <a:extLst>
                  <a:ext uri="{FF2B5EF4-FFF2-40B4-BE49-F238E27FC236}">
                    <a16:creationId xmlns:a16="http://schemas.microsoft.com/office/drawing/2014/main" id="{924EA563-21B1-0848-85B3-7417583BEF52}"/>
                  </a:ext>
                </a:extLst>
              </p:cNvPr>
              <p:cNvSpPr txBox="1"/>
              <p:nvPr/>
            </p:nvSpPr>
            <p:spPr>
              <a:xfrm>
                <a:off x="5930502" y="5546877"/>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LS-14</a:t>
                </a:r>
              </a:p>
              <a:p>
                <a:r>
                  <a:rPr lang="de-DE" sz="500" dirty="0">
                    <a:solidFill>
                      <a:srgbClr val="48B0F0"/>
                    </a:solidFill>
                    <a:latin typeface="Helvetica" pitchFamily="2" charset="0"/>
                  </a:rPr>
                  <a:t>2</a:t>
                </a:r>
              </a:p>
            </p:txBody>
          </p:sp>
          <p:sp>
            <p:nvSpPr>
              <p:cNvPr id="85" name="Textfeld 84">
                <a:extLst>
                  <a:ext uri="{FF2B5EF4-FFF2-40B4-BE49-F238E27FC236}">
                    <a16:creationId xmlns:a16="http://schemas.microsoft.com/office/drawing/2014/main" id="{3CA558A1-1E98-1043-B977-234A3628D04B}"/>
                  </a:ext>
                </a:extLst>
              </p:cNvPr>
              <p:cNvSpPr txBox="1"/>
              <p:nvPr/>
            </p:nvSpPr>
            <p:spPr>
              <a:xfrm>
                <a:off x="6360741" y="5546877"/>
                <a:ext cx="457506" cy="246221"/>
              </a:xfrm>
              <a:prstGeom prst="rect">
                <a:avLst/>
              </a:prstGeom>
              <a:noFill/>
              <a:ln>
                <a:noFill/>
              </a:ln>
            </p:spPr>
            <p:txBody>
              <a:bodyPr wrap="square" rtlCol="0">
                <a:spAutoFit/>
              </a:bodyPr>
              <a:lstStyle/>
              <a:p>
                <a:r>
                  <a:rPr lang="de-DE" sz="500" dirty="0">
                    <a:solidFill>
                      <a:srgbClr val="48B0F0"/>
                    </a:solidFill>
                    <a:latin typeface="Helvetica" pitchFamily="2" charset="0"/>
                  </a:rPr>
                  <a:t>LS-14</a:t>
                </a:r>
              </a:p>
              <a:p>
                <a:r>
                  <a:rPr lang="de-DE" sz="500" dirty="0">
                    <a:solidFill>
                      <a:srgbClr val="48B0F0"/>
                    </a:solidFill>
                    <a:latin typeface="Helvetica" pitchFamily="2" charset="0"/>
                  </a:rPr>
                  <a:t>3</a:t>
                </a:r>
              </a:p>
            </p:txBody>
          </p:sp>
        </p:grpSp>
        <p:sp>
          <p:nvSpPr>
            <p:cNvPr id="122" name="Textfeld 121">
              <a:extLst>
                <a:ext uri="{FF2B5EF4-FFF2-40B4-BE49-F238E27FC236}">
                  <a16:creationId xmlns:a16="http://schemas.microsoft.com/office/drawing/2014/main" id="{EC806299-E3F3-754A-BC87-1F629B0A5337}"/>
                </a:ext>
              </a:extLst>
            </p:cNvPr>
            <p:cNvSpPr txBox="1"/>
            <p:nvPr/>
          </p:nvSpPr>
          <p:spPr>
            <a:xfrm>
              <a:off x="5196015" y="2617583"/>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24" name="Textfeld 123">
              <a:extLst>
                <a:ext uri="{FF2B5EF4-FFF2-40B4-BE49-F238E27FC236}">
                  <a16:creationId xmlns:a16="http://schemas.microsoft.com/office/drawing/2014/main" id="{31315550-4269-BB46-BBF0-98E3014D96AD}"/>
                </a:ext>
              </a:extLst>
            </p:cNvPr>
            <p:cNvSpPr txBox="1"/>
            <p:nvPr/>
          </p:nvSpPr>
          <p:spPr>
            <a:xfrm>
              <a:off x="5645102" y="2614158"/>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pic>
        <p:nvPicPr>
          <p:cNvPr id="131" name="Grafik 2">
            <a:extLst>
              <a:ext uri="{FF2B5EF4-FFF2-40B4-BE49-F238E27FC236}">
                <a16:creationId xmlns:a16="http://schemas.microsoft.com/office/drawing/2014/main" id="{31183566-AFA2-3F44-BA57-76E09944B8D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9679" t="3017" r="21328" b="21638"/>
          <a:stretch/>
        </p:blipFill>
        <p:spPr>
          <a:xfrm>
            <a:off x="368300" y="4572000"/>
            <a:ext cx="1536456" cy="1889247"/>
          </a:xfrm>
          <a:prstGeom prst="rect">
            <a:avLst/>
          </a:prstGeom>
        </p:spPr>
      </p:pic>
      <p:graphicFrame>
        <p:nvGraphicFramePr>
          <p:cNvPr id="179" name="Tabelle 5">
            <a:extLst>
              <a:ext uri="{FF2B5EF4-FFF2-40B4-BE49-F238E27FC236}">
                <a16:creationId xmlns:a16="http://schemas.microsoft.com/office/drawing/2014/main" id="{BBEF86CF-B4AB-E04F-9ECD-F2CE99A66C52}"/>
              </a:ext>
            </a:extLst>
          </p:cNvPr>
          <p:cNvGraphicFramePr>
            <a:graphicFrameLocks noGrp="1"/>
          </p:cNvGraphicFramePr>
          <p:nvPr>
            <p:extLst>
              <p:ext uri="{D42A27DB-BD31-4B8C-83A1-F6EECF244321}">
                <p14:modId xmlns:p14="http://schemas.microsoft.com/office/powerpoint/2010/main" val="2862536493"/>
              </p:ext>
            </p:extLst>
          </p:nvPr>
        </p:nvGraphicFramePr>
        <p:xfrm>
          <a:off x="373085" y="6843982"/>
          <a:ext cx="3767358" cy="815342"/>
        </p:xfrm>
        <a:graphic>
          <a:graphicData uri="http://schemas.openxmlformats.org/drawingml/2006/table">
            <a:tbl>
              <a:tblPr firstRow="1" bandRow="1">
                <a:tableStyleId>{5940675A-B579-460E-94D1-54222C63F5DA}</a:tableStyleId>
              </a:tblPr>
              <a:tblGrid>
                <a:gridCol w="1255786">
                  <a:extLst>
                    <a:ext uri="{9D8B030D-6E8A-4147-A177-3AD203B41FA5}">
                      <a16:colId xmlns:a16="http://schemas.microsoft.com/office/drawing/2014/main" val="2481558110"/>
                    </a:ext>
                  </a:extLst>
                </a:gridCol>
                <a:gridCol w="1031786">
                  <a:extLst>
                    <a:ext uri="{9D8B030D-6E8A-4147-A177-3AD203B41FA5}">
                      <a16:colId xmlns:a16="http://schemas.microsoft.com/office/drawing/2014/main" val="3268176089"/>
                    </a:ext>
                  </a:extLst>
                </a:gridCol>
                <a:gridCol w="1479786">
                  <a:extLst>
                    <a:ext uri="{9D8B030D-6E8A-4147-A177-3AD203B41FA5}">
                      <a16:colId xmlns:a16="http://schemas.microsoft.com/office/drawing/2014/main" val="2476481709"/>
                    </a:ext>
                  </a:extLst>
                </a:gridCol>
              </a:tblGrid>
              <a:tr h="77019">
                <a:tc>
                  <a:txBody>
                    <a:bodyPr/>
                    <a:lstStyle/>
                    <a:p>
                      <a:r>
                        <a:rPr lang="de-DE" sz="800" dirty="0" err="1">
                          <a:latin typeface="Helvetica" pitchFamily="2" charset="0"/>
                        </a:rPr>
                        <a:t>Construct</a:t>
                      </a:r>
                      <a:r>
                        <a:rPr lang="de-DE" sz="800" dirty="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Result</a:t>
                      </a:r>
                      <a:r>
                        <a:rPr lang="de-DE" sz="800">
                          <a:latin typeface="Helvetica" pitchFamily="2" charset="0"/>
                        </a:rPr>
                        <a:t> </a:t>
                      </a:r>
                      <a:r>
                        <a:rPr lang="de-DE" sz="800" err="1">
                          <a:latin typeface="Helvetica" pitchFamily="2" charset="0"/>
                        </a:rPr>
                        <a:t>regarding</a:t>
                      </a:r>
                      <a:r>
                        <a:rPr lang="de-DE" sz="800">
                          <a:latin typeface="Helvetica" pitchFamily="2" charset="0"/>
                        </a:rPr>
                        <a:t> </a:t>
                      </a:r>
                      <a:r>
                        <a:rPr lang="de-DE" sz="800" err="1">
                          <a:latin typeface="Helvetica" pitchFamily="2" charset="0"/>
                        </a:rPr>
                        <a:t>viability</a:t>
                      </a:r>
                      <a:r>
                        <a:rPr lang="de-DE" sz="800">
                          <a:latin typeface="Helvetica" pitchFamily="2" charset="0"/>
                        </a:rPr>
                        <a:t> on 5-FOA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(in)</a:t>
                      </a:r>
                      <a:r>
                        <a:rPr lang="de-DE" sz="800" err="1">
                          <a:latin typeface="Helvetica" pitchFamily="2" charset="0"/>
                        </a:rPr>
                        <a:t>viable</a:t>
                      </a:r>
                      <a:r>
                        <a:rPr lang="de-DE" sz="800">
                          <a:latin typeface="Helvetica" pitchFamily="2" charset="0"/>
                        </a:rPr>
                        <a:t> </a:t>
                      </a:r>
                      <a:r>
                        <a:rPr lang="de-DE" sz="800" err="1">
                          <a:latin typeface="Helvetica" pitchFamily="2" charset="0"/>
                        </a:rPr>
                        <a:t>clones</a:t>
                      </a:r>
                      <a:r>
                        <a:rPr lang="de-DE" sz="800">
                          <a:latin typeface="Helvetica" pitchFamily="2" charset="0"/>
                        </a:rPr>
                        <a:t> / total </a:t>
                      </a:r>
                      <a:r>
                        <a:rPr lang="de-DE" sz="800" err="1">
                          <a:latin typeface="Helvetica" pitchFamily="2" charset="0"/>
                        </a:rPr>
                        <a:t>number</a:t>
                      </a:r>
                      <a:r>
                        <a:rPr lang="de-DE" sz="800">
                          <a:latin typeface="Helvetica" pitchFamily="2" charset="0"/>
                        </a:rPr>
                        <a:t> </a:t>
                      </a:r>
                      <a:r>
                        <a:rPr lang="de-DE" sz="800" err="1">
                          <a:latin typeface="Helvetica" pitchFamily="2" charset="0"/>
                        </a:rPr>
                        <a:t>of</a:t>
                      </a:r>
                      <a:r>
                        <a:rPr lang="de-DE" sz="800">
                          <a:latin typeface="Helvetica" pitchFamily="2" charset="0"/>
                        </a:rPr>
                        <a:t> </a:t>
                      </a:r>
                      <a:r>
                        <a:rPr lang="de-DE" sz="800" err="1">
                          <a:latin typeface="Helvetica" pitchFamily="2" charset="0"/>
                        </a:rPr>
                        <a:t>clones</a:t>
                      </a:r>
                      <a:r>
                        <a:rPr lang="de-DE" sz="800">
                          <a:latin typeface="Helvetica" pitchFamily="2" charset="0"/>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r>
                        <a:rPr lang="de-DE" sz="800" smtClean="0">
                          <a:latin typeface="Helvetica" pitchFamily="2" charset="0"/>
                        </a:rPr>
                        <a:t>Rap1</a:t>
                      </a:r>
                      <a:r>
                        <a:rPr lang="de-DE" sz="800" baseline="30000" smtClean="0">
                          <a:latin typeface="Helvetica" pitchFamily="2" charset="0"/>
                        </a:rPr>
                        <a:t>231-361</a:t>
                      </a:r>
                      <a:endParaRPr lang="de-DE" sz="800" baseline="300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338461"/>
                  </a:ext>
                </a:extLst>
              </a:tr>
              <a:tr h="161673">
                <a:tc>
                  <a:txBody>
                    <a:bodyPr/>
                    <a:lstStyle/>
                    <a:p>
                      <a:r>
                        <a:rPr lang="de-DE" sz="800">
                          <a:latin typeface="Helvetica" pitchFamily="2" charset="0"/>
                        </a:rPr>
                        <a:t>Abf1 </a:t>
                      </a:r>
                      <a:r>
                        <a:rPr lang="de-DE" sz="800" smtClean="0">
                          <a:latin typeface="Helvetica" pitchFamily="2" charset="0"/>
                        </a:rPr>
                        <a:t>IDR1</a:t>
                      </a:r>
                      <a:r>
                        <a:rPr lang="de-DE" sz="800" kern="1200" baseline="30000" smtClean="0">
                          <a:solidFill>
                            <a:schemeClr val="tx1"/>
                          </a:solidFill>
                          <a:latin typeface="Helvetica" pitchFamily="2" charset="0"/>
                          <a:ea typeface="+mn-ea"/>
                          <a:cs typeface="+mn-cs"/>
                        </a:rPr>
                        <a:t>87-311</a:t>
                      </a:r>
                      <a:r>
                        <a:rPr lang="de-DE" sz="800" smtClean="0">
                          <a:latin typeface="Helvetica" pitchFamily="2" charset="0"/>
                        </a:rPr>
                        <a:t>  </a:t>
                      </a:r>
                      <a:endParaRPr lang="de-DE" sz="800" dirty="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inviable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a:latin typeface="Helvetica" pitchFamily="2" charset="0"/>
                        </a:rPr>
                        <a:t>6 out </a:t>
                      </a:r>
                      <a:r>
                        <a:rPr lang="de-DE" sz="800" err="1">
                          <a:latin typeface="Helvetica" pitchFamily="2" charset="0"/>
                        </a:rPr>
                        <a:t>of</a:t>
                      </a:r>
                      <a:r>
                        <a:rPr lang="de-DE" sz="800">
                          <a:latin typeface="Helvetica" pitchFamily="2" charset="0"/>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8753401"/>
                  </a:ext>
                </a:extLst>
              </a:tr>
              <a:tr h="16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smtClean="0">
                          <a:solidFill>
                            <a:srgbClr val="48B0F0"/>
                          </a:solidFill>
                          <a:latin typeface="Helvetica" pitchFamily="2" charset="0"/>
                        </a:rPr>
                        <a:t>FUS</a:t>
                      </a:r>
                      <a:r>
                        <a:rPr lang="de-DE" sz="800" kern="1200" baseline="30000" smtClean="0">
                          <a:solidFill>
                            <a:srgbClr val="48B0F0"/>
                          </a:solidFill>
                          <a:latin typeface="Helvetica" pitchFamily="2" charset="0"/>
                          <a:ea typeface="+mn-ea"/>
                          <a:cs typeface="+mn-cs"/>
                        </a:rPr>
                        <a:t>1-163</a:t>
                      </a:r>
                      <a:r>
                        <a:rPr lang="de-DE" sz="800" smtClean="0">
                          <a:solidFill>
                            <a:srgbClr val="48B0F0"/>
                          </a:solidFill>
                          <a:latin typeface="Helvetica" pitchFamily="2" charset="0"/>
                        </a:rPr>
                        <a:t>12E </a:t>
                      </a:r>
                      <a:r>
                        <a:rPr lang="de-DE" sz="800">
                          <a:solidFill>
                            <a:srgbClr val="48B0F0"/>
                          </a:solidFill>
                          <a:latin typeface="Helvetica" pitchFamily="2" charset="0"/>
                        </a:rPr>
                        <a:t>+ </a:t>
                      </a:r>
                      <a:r>
                        <a:rPr lang="de-DE" sz="800" smtClean="0">
                          <a:solidFill>
                            <a:srgbClr val="48B0F0"/>
                          </a:solidFill>
                          <a:latin typeface="Helvetica" pitchFamily="2" charset="0"/>
                        </a:rPr>
                        <a:t>Gal4</a:t>
                      </a:r>
                      <a:r>
                        <a:rPr lang="de-DE" sz="800" baseline="30000" smtClean="0">
                          <a:solidFill>
                            <a:srgbClr val="48B0F0"/>
                          </a:solidFill>
                          <a:latin typeface="Helvetica" pitchFamily="2" charset="0"/>
                        </a:rPr>
                        <a:t>G4</a:t>
                      </a:r>
                      <a:endParaRPr lang="de-DE" sz="800" baseline="30000" dirty="0">
                        <a:solidFill>
                          <a:srgbClr val="48B0F0"/>
                        </a:solidFill>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de-DE" sz="800" err="1">
                          <a:latin typeface="Helvetica" pitchFamily="2" charset="0"/>
                        </a:rPr>
                        <a:t>viable</a:t>
                      </a:r>
                      <a:endParaRPr lang="de-DE" sz="800">
                        <a:latin typeface="Helvetica" pitchFamily="2" charset="0"/>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dirty="0">
                          <a:latin typeface="Helvetica" pitchFamily="2" charset="0"/>
                        </a:rPr>
                        <a:t>6 out </a:t>
                      </a:r>
                      <a:r>
                        <a:rPr lang="de-DE" sz="800" dirty="0" err="1">
                          <a:latin typeface="Helvetica" pitchFamily="2" charset="0"/>
                        </a:rPr>
                        <a:t>of</a:t>
                      </a:r>
                      <a:r>
                        <a:rPr lang="de-DE" sz="800" dirty="0">
                          <a:latin typeface="Helvetica" pitchFamily="2" charset="0"/>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181256"/>
                  </a:ext>
                </a:extLst>
              </a:tr>
            </a:tbl>
          </a:graphicData>
        </a:graphic>
      </p:graphicFrame>
      <p:sp>
        <p:nvSpPr>
          <p:cNvPr id="180" name="Rechteck 127">
            <a:extLst>
              <a:ext uri="{FF2B5EF4-FFF2-40B4-BE49-F238E27FC236}">
                <a16:creationId xmlns:a16="http://schemas.microsoft.com/office/drawing/2014/main" id="{CF4C3ADF-F3E7-2E41-9269-326FA02BA51C}"/>
              </a:ext>
            </a:extLst>
          </p:cNvPr>
          <p:cNvSpPr/>
          <p:nvPr/>
        </p:nvSpPr>
        <p:spPr>
          <a:xfrm>
            <a:off x="273715" y="6555722"/>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pSp>
        <p:nvGrpSpPr>
          <p:cNvPr id="4" name="Group 3">
            <a:extLst>
              <a:ext uri="{FF2B5EF4-FFF2-40B4-BE49-F238E27FC236}">
                <a16:creationId xmlns:a16="http://schemas.microsoft.com/office/drawing/2014/main" id="{311CA052-C295-544D-A5E6-694A2613C333}"/>
              </a:ext>
            </a:extLst>
          </p:cNvPr>
          <p:cNvGrpSpPr/>
          <p:nvPr/>
        </p:nvGrpSpPr>
        <p:grpSpPr>
          <a:xfrm>
            <a:off x="3960090" y="4577001"/>
            <a:ext cx="2891791" cy="2838483"/>
            <a:chOff x="3960090" y="4577001"/>
            <a:chExt cx="2891791" cy="2838483"/>
          </a:xfrm>
        </p:grpSpPr>
        <p:grpSp>
          <p:nvGrpSpPr>
            <p:cNvPr id="132" name="Gruppieren 1">
              <a:extLst>
                <a:ext uri="{FF2B5EF4-FFF2-40B4-BE49-F238E27FC236}">
                  <a16:creationId xmlns:a16="http://schemas.microsoft.com/office/drawing/2014/main" id="{92CCB215-7FCE-704B-B724-F402FCE26E81}"/>
                </a:ext>
              </a:extLst>
            </p:cNvPr>
            <p:cNvGrpSpPr/>
            <p:nvPr/>
          </p:nvGrpSpPr>
          <p:grpSpPr>
            <a:xfrm>
              <a:off x="3960090" y="4577001"/>
              <a:ext cx="2891791" cy="2838483"/>
              <a:chOff x="3960090" y="436803"/>
              <a:chExt cx="2891791" cy="2838483"/>
            </a:xfrm>
          </p:grpSpPr>
          <p:grpSp>
            <p:nvGrpSpPr>
              <p:cNvPr id="133" name="Gruppieren 7">
                <a:extLst>
                  <a:ext uri="{FF2B5EF4-FFF2-40B4-BE49-F238E27FC236}">
                    <a16:creationId xmlns:a16="http://schemas.microsoft.com/office/drawing/2014/main" id="{78F492AE-AC93-A749-A553-F3D926FB58A7}"/>
                  </a:ext>
                </a:extLst>
              </p:cNvPr>
              <p:cNvGrpSpPr/>
              <p:nvPr/>
            </p:nvGrpSpPr>
            <p:grpSpPr>
              <a:xfrm>
                <a:off x="3960090" y="436803"/>
                <a:ext cx="2891791" cy="2838483"/>
                <a:chOff x="4704079" y="1994688"/>
                <a:chExt cx="4053841" cy="4040352"/>
              </a:xfrm>
            </p:grpSpPr>
            <p:sp>
              <p:nvSpPr>
                <p:cNvPr id="151" name="Oval 150">
                  <a:extLst>
                    <a:ext uri="{FF2B5EF4-FFF2-40B4-BE49-F238E27FC236}">
                      <a16:creationId xmlns:a16="http://schemas.microsoft.com/office/drawing/2014/main" id="{0462DC22-0803-3F42-A32D-2FA6EF6F7347}"/>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00">
                    <a:latin typeface="Helvetica" pitchFamily="2" charset="0"/>
                  </a:endParaRPr>
                </a:p>
              </p:txBody>
            </p:sp>
            <p:cxnSp>
              <p:nvCxnSpPr>
                <p:cNvPr id="152" name="Gerade Verbindung 35">
                  <a:extLst>
                    <a:ext uri="{FF2B5EF4-FFF2-40B4-BE49-F238E27FC236}">
                      <a16:creationId xmlns:a16="http://schemas.microsoft.com/office/drawing/2014/main" id="{BEC56FC2-2895-5A46-9E61-398818496647}"/>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36">
                  <a:extLst>
                    <a:ext uri="{FF2B5EF4-FFF2-40B4-BE49-F238E27FC236}">
                      <a16:creationId xmlns:a16="http://schemas.microsoft.com/office/drawing/2014/main" id="{448871C2-A9A2-764A-8635-E083B5488044}"/>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37">
                  <a:extLst>
                    <a:ext uri="{FF2B5EF4-FFF2-40B4-BE49-F238E27FC236}">
                      <a16:creationId xmlns:a16="http://schemas.microsoft.com/office/drawing/2014/main" id="{B30198C1-6E8F-6E45-810E-5B934B923BDB}"/>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38">
                  <a:extLst>
                    <a:ext uri="{FF2B5EF4-FFF2-40B4-BE49-F238E27FC236}">
                      <a16:creationId xmlns:a16="http://schemas.microsoft.com/office/drawing/2014/main" id="{D74AC185-9CCE-C94B-A383-7EC038B0F3F7}"/>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39">
                  <a:extLst>
                    <a:ext uri="{FF2B5EF4-FFF2-40B4-BE49-F238E27FC236}">
                      <a16:creationId xmlns:a16="http://schemas.microsoft.com/office/drawing/2014/main" id="{2328AC59-629E-C74E-A515-E38A69FD0227}"/>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40">
                  <a:extLst>
                    <a:ext uri="{FF2B5EF4-FFF2-40B4-BE49-F238E27FC236}">
                      <a16:creationId xmlns:a16="http://schemas.microsoft.com/office/drawing/2014/main" id="{EE30B532-DED3-D242-870D-D4EED18A648D}"/>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41">
                  <a:extLst>
                    <a:ext uri="{FF2B5EF4-FFF2-40B4-BE49-F238E27FC236}">
                      <a16:creationId xmlns:a16="http://schemas.microsoft.com/office/drawing/2014/main" id="{7C784239-B0B3-C74E-A14F-033810915CC4}"/>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42">
                  <a:extLst>
                    <a:ext uri="{FF2B5EF4-FFF2-40B4-BE49-F238E27FC236}">
                      <a16:creationId xmlns:a16="http://schemas.microsoft.com/office/drawing/2014/main" id="{0EED1E8C-F1C8-6442-9F1B-96CE7E2B4D40}"/>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43">
                  <a:extLst>
                    <a:ext uri="{FF2B5EF4-FFF2-40B4-BE49-F238E27FC236}">
                      <a16:creationId xmlns:a16="http://schemas.microsoft.com/office/drawing/2014/main" id="{62D66491-9250-6846-AED0-47AD290AF21D}"/>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44">
                  <a:extLst>
                    <a:ext uri="{FF2B5EF4-FFF2-40B4-BE49-F238E27FC236}">
                      <a16:creationId xmlns:a16="http://schemas.microsoft.com/office/drawing/2014/main" id="{C3DE27DC-9B37-9747-A887-943A527D3F10}"/>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45">
                  <a:extLst>
                    <a:ext uri="{FF2B5EF4-FFF2-40B4-BE49-F238E27FC236}">
                      <a16:creationId xmlns:a16="http://schemas.microsoft.com/office/drawing/2014/main" id="{48883A0F-5B8F-914E-B3BC-E55CEC814865}"/>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46">
                  <a:extLst>
                    <a:ext uri="{FF2B5EF4-FFF2-40B4-BE49-F238E27FC236}">
                      <a16:creationId xmlns:a16="http://schemas.microsoft.com/office/drawing/2014/main" id="{EE80079F-5AD5-7041-934D-D73FE9647B35}"/>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47">
                  <a:extLst>
                    <a:ext uri="{FF2B5EF4-FFF2-40B4-BE49-F238E27FC236}">
                      <a16:creationId xmlns:a16="http://schemas.microsoft.com/office/drawing/2014/main" id="{8C3FE17D-4A45-1C47-8870-1453A26D8556}"/>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48">
                  <a:extLst>
                    <a:ext uri="{FF2B5EF4-FFF2-40B4-BE49-F238E27FC236}">
                      <a16:creationId xmlns:a16="http://schemas.microsoft.com/office/drawing/2014/main" id="{52D5143D-3DEE-C242-B536-2F401A9D3941}"/>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49">
                  <a:extLst>
                    <a:ext uri="{FF2B5EF4-FFF2-40B4-BE49-F238E27FC236}">
                      <a16:creationId xmlns:a16="http://schemas.microsoft.com/office/drawing/2014/main" id="{92DC73A3-C8DD-4B48-BA82-5FB5946A7230}"/>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50">
                  <a:extLst>
                    <a:ext uri="{FF2B5EF4-FFF2-40B4-BE49-F238E27FC236}">
                      <a16:creationId xmlns:a16="http://schemas.microsoft.com/office/drawing/2014/main" id="{FAEA1CA9-AFD7-8C49-972E-DEFDB82CB4A8}"/>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51">
                  <a:extLst>
                    <a:ext uri="{FF2B5EF4-FFF2-40B4-BE49-F238E27FC236}">
                      <a16:creationId xmlns:a16="http://schemas.microsoft.com/office/drawing/2014/main" id="{63E9FCEE-C88F-354D-9137-266DCE0D8386}"/>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2">
                  <a:extLst>
                    <a:ext uri="{FF2B5EF4-FFF2-40B4-BE49-F238E27FC236}">
                      <a16:creationId xmlns:a16="http://schemas.microsoft.com/office/drawing/2014/main" id="{629085C4-464F-304E-8C64-19FCEC2667BA}"/>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3">
                  <a:extLst>
                    <a:ext uri="{FF2B5EF4-FFF2-40B4-BE49-F238E27FC236}">
                      <a16:creationId xmlns:a16="http://schemas.microsoft.com/office/drawing/2014/main" id="{4CDACD32-0DAC-1548-809A-5375D6F315DB}"/>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4">
                  <a:extLst>
                    <a:ext uri="{FF2B5EF4-FFF2-40B4-BE49-F238E27FC236}">
                      <a16:creationId xmlns:a16="http://schemas.microsoft.com/office/drawing/2014/main" id="{774B5880-84E3-B241-8D7A-C2DCE650596D}"/>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55">
                  <a:extLst>
                    <a:ext uri="{FF2B5EF4-FFF2-40B4-BE49-F238E27FC236}">
                      <a16:creationId xmlns:a16="http://schemas.microsoft.com/office/drawing/2014/main" id="{7CF50D04-AF51-174F-A595-57E93853189E}"/>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56">
                  <a:extLst>
                    <a:ext uri="{FF2B5EF4-FFF2-40B4-BE49-F238E27FC236}">
                      <a16:creationId xmlns:a16="http://schemas.microsoft.com/office/drawing/2014/main" id="{11335F2E-7565-E244-927E-8BECF1404B92}"/>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57">
                  <a:extLst>
                    <a:ext uri="{FF2B5EF4-FFF2-40B4-BE49-F238E27FC236}">
                      <a16:creationId xmlns:a16="http://schemas.microsoft.com/office/drawing/2014/main" id="{DA0FD0E9-8239-3E4D-98B4-08224E44EDF3}"/>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58">
                  <a:extLst>
                    <a:ext uri="{FF2B5EF4-FFF2-40B4-BE49-F238E27FC236}">
                      <a16:creationId xmlns:a16="http://schemas.microsoft.com/office/drawing/2014/main" id="{DE7A471D-C362-D849-863D-8132C1E34382}"/>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59">
                  <a:extLst>
                    <a:ext uri="{FF2B5EF4-FFF2-40B4-BE49-F238E27FC236}">
                      <a16:creationId xmlns:a16="http://schemas.microsoft.com/office/drawing/2014/main" id="{A59111AE-C5BB-F248-890B-9365BF66FEAA}"/>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60">
                  <a:extLst>
                    <a:ext uri="{FF2B5EF4-FFF2-40B4-BE49-F238E27FC236}">
                      <a16:creationId xmlns:a16="http://schemas.microsoft.com/office/drawing/2014/main" id="{73104F61-A98F-8841-8B65-D1B6964D0E23}"/>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61">
                  <a:extLst>
                    <a:ext uri="{FF2B5EF4-FFF2-40B4-BE49-F238E27FC236}">
                      <a16:creationId xmlns:a16="http://schemas.microsoft.com/office/drawing/2014/main" id="{DD3D1534-5584-D64A-A194-8BA93BC44830}"/>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4" name="Textfeld 9">
                <a:extLst>
                  <a:ext uri="{FF2B5EF4-FFF2-40B4-BE49-F238E27FC236}">
                    <a16:creationId xmlns:a16="http://schemas.microsoft.com/office/drawing/2014/main" id="{303D111F-829F-EA4F-B8A1-FE644DB71245}"/>
                  </a:ext>
                </a:extLst>
              </p:cNvPr>
              <p:cNvSpPr txBox="1"/>
              <p:nvPr/>
            </p:nvSpPr>
            <p:spPr>
              <a:xfrm>
                <a:off x="4612176" y="1610445"/>
                <a:ext cx="644615" cy="323165"/>
              </a:xfrm>
              <a:prstGeom prst="rect">
                <a:avLst/>
              </a:prstGeom>
              <a:noFill/>
              <a:ln>
                <a:noFill/>
              </a:ln>
            </p:spPr>
            <p:txBody>
              <a:bodyPr wrap="square" rtlCol="0">
                <a:spAutoFit/>
              </a:bodyPr>
              <a:lstStyle/>
              <a:p>
                <a:r>
                  <a:rPr lang="de-DE" sz="500" dirty="0">
                    <a:latin typeface="Helvetica" pitchFamily="2" charset="0"/>
                  </a:rPr>
                  <a:t>Abf1 IDR 87-311 </a:t>
                </a:r>
              </a:p>
              <a:p>
                <a:r>
                  <a:rPr lang="de-DE" sz="500" dirty="0">
                    <a:latin typeface="Helvetica" pitchFamily="2" charset="0"/>
                  </a:rPr>
                  <a:t>2</a:t>
                </a:r>
              </a:p>
            </p:txBody>
          </p:sp>
          <p:sp>
            <p:nvSpPr>
              <p:cNvPr id="135" name="Textfeld 10">
                <a:extLst>
                  <a:ext uri="{FF2B5EF4-FFF2-40B4-BE49-F238E27FC236}">
                    <a16:creationId xmlns:a16="http://schemas.microsoft.com/office/drawing/2014/main" id="{24BBCBD5-062C-8243-8D6C-558865891E94}"/>
                  </a:ext>
                </a:extLst>
              </p:cNvPr>
              <p:cNvSpPr txBox="1"/>
              <p:nvPr/>
            </p:nvSpPr>
            <p:spPr>
              <a:xfrm>
                <a:off x="5060507" y="1610445"/>
                <a:ext cx="626523" cy="323165"/>
              </a:xfrm>
              <a:prstGeom prst="rect">
                <a:avLst/>
              </a:prstGeom>
              <a:noFill/>
              <a:ln>
                <a:noFill/>
              </a:ln>
            </p:spPr>
            <p:txBody>
              <a:bodyPr wrap="square" rtlCol="0">
                <a:spAutoFit/>
              </a:bodyPr>
              <a:lstStyle/>
              <a:p>
                <a:r>
                  <a:rPr lang="de-DE" sz="500" dirty="0">
                    <a:latin typeface="Helvetica" pitchFamily="2" charset="0"/>
                  </a:rPr>
                  <a:t>Abf1 IDR 87-311 </a:t>
                </a:r>
              </a:p>
              <a:p>
                <a:r>
                  <a:rPr lang="de-DE" sz="500" dirty="0">
                    <a:latin typeface="Helvetica" pitchFamily="2" charset="0"/>
                  </a:rPr>
                  <a:t>3</a:t>
                </a:r>
              </a:p>
            </p:txBody>
          </p:sp>
          <p:sp>
            <p:nvSpPr>
              <p:cNvPr id="136" name="Textfeld 11">
                <a:extLst>
                  <a:ext uri="{FF2B5EF4-FFF2-40B4-BE49-F238E27FC236}">
                    <a16:creationId xmlns:a16="http://schemas.microsoft.com/office/drawing/2014/main" id="{8C49BF0F-4AAD-2F45-AB37-396332A75F4F}"/>
                  </a:ext>
                </a:extLst>
              </p:cNvPr>
              <p:cNvSpPr txBox="1"/>
              <p:nvPr/>
            </p:nvSpPr>
            <p:spPr>
              <a:xfrm>
                <a:off x="5525757" y="1610445"/>
                <a:ext cx="644615" cy="323165"/>
              </a:xfrm>
              <a:prstGeom prst="rect">
                <a:avLst/>
              </a:prstGeom>
              <a:noFill/>
              <a:ln>
                <a:noFill/>
              </a:ln>
            </p:spPr>
            <p:txBody>
              <a:bodyPr wrap="square" rtlCol="0">
                <a:spAutoFit/>
              </a:bodyPr>
              <a:lstStyle/>
              <a:p>
                <a:r>
                  <a:rPr lang="de-DE" sz="500" dirty="0">
                    <a:latin typeface="Helvetica" pitchFamily="2" charset="0"/>
                  </a:rPr>
                  <a:t>Abf1 IDR 87-311 </a:t>
                </a:r>
              </a:p>
              <a:p>
                <a:r>
                  <a:rPr lang="de-DE" sz="500" dirty="0">
                    <a:latin typeface="Helvetica" pitchFamily="2" charset="0"/>
                  </a:rPr>
                  <a:t>4</a:t>
                </a:r>
              </a:p>
            </p:txBody>
          </p:sp>
          <p:sp>
            <p:nvSpPr>
              <p:cNvPr id="137" name="Textfeld 12">
                <a:extLst>
                  <a:ext uri="{FF2B5EF4-FFF2-40B4-BE49-F238E27FC236}">
                    <a16:creationId xmlns:a16="http://schemas.microsoft.com/office/drawing/2014/main" id="{3990CD91-44F4-B24D-911E-1FCC972E4959}"/>
                  </a:ext>
                </a:extLst>
              </p:cNvPr>
              <p:cNvSpPr txBox="1"/>
              <p:nvPr/>
            </p:nvSpPr>
            <p:spPr>
              <a:xfrm>
                <a:off x="5978191" y="1610445"/>
                <a:ext cx="644106" cy="323165"/>
              </a:xfrm>
              <a:prstGeom prst="rect">
                <a:avLst/>
              </a:prstGeom>
              <a:noFill/>
              <a:ln>
                <a:noFill/>
              </a:ln>
            </p:spPr>
            <p:txBody>
              <a:bodyPr wrap="square" rtlCol="0">
                <a:spAutoFit/>
              </a:bodyPr>
              <a:lstStyle/>
              <a:p>
                <a:r>
                  <a:rPr lang="de-DE" sz="500" dirty="0">
                    <a:latin typeface="Helvetica" pitchFamily="2" charset="0"/>
                  </a:rPr>
                  <a:t>Abf1 IDR 87-311 </a:t>
                </a:r>
              </a:p>
              <a:p>
                <a:r>
                  <a:rPr lang="de-DE" sz="500" dirty="0">
                    <a:latin typeface="Helvetica" pitchFamily="2" charset="0"/>
                  </a:rPr>
                  <a:t>5</a:t>
                </a:r>
              </a:p>
            </p:txBody>
          </p:sp>
          <p:sp>
            <p:nvSpPr>
              <p:cNvPr id="138" name="Textfeld 13">
                <a:extLst>
                  <a:ext uri="{FF2B5EF4-FFF2-40B4-BE49-F238E27FC236}">
                    <a16:creationId xmlns:a16="http://schemas.microsoft.com/office/drawing/2014/main" id="{E558F5CB-CF4D-C94E-9A0A-2C691FC14D66}"/>
                  </a:ext>
                </a:extLst>
              </p:cNvPr>
              <p:cNvSpPr txBox="1"/>
              <p:nvPr/>
            </p:nvSpPr>
            <p:spPr>
              <a:xfrm>
                <a:off x="4161911" y="1918818"/>
                <a:ext cx="643673" cy="323165"/>
              </a:xfrm>
              <a:prstGeom prst="rect">
                <a:avLst/>
              </a:prstGeom>
              <a:noFill/>
              <a:ln>
                <a:noFill/>
              </a:ln>
            </p:spPr>
            <p:txBody>
              <a:bodyPr wrap="square" rtlCol="0">
                <a:spAutoFit/>
              </a:bodyPr>
              <a:lstStyle/>
              <a:p>
                <a:r>
                  <a:rPr lang="de-DE" sz="500" dirty="0">
                    <a:latin typeface="Helvetica" pitchFamily="2" charset="0"/>
                  </a:rPr>
                  <a:t>Abf1 IDR 87-311 </a:t>
                </a:r>
              </a:p>
              <a:p>
                <a:r>
                  <a:rPr lang="de-DE" sz="500" dirty="0">
                    <a:latin typeface="Helvetica" pitchFamily="2" charset="0"/>
                  </a:rPr>
                  <a:t>6</a:t>
                </a:r>
              </a:p>
            </p:txBody>
          </p:sp>
          <p:sp>
            <p:nvSpPr>
              <p:cNvPr id="139" name="Textfeld 14">
                <a:extLst>
                  <a:ext uri="{FF2B5EF4-FFF2-40B4-BE49-F238E27FC236}">
                    <a16:creationId xmlns:a16="http://schemas.microsoft.com/office/drawing/2014/main" id="{3904FB22-2FC0-CF4B-B009-88D1F0FAADB5}"/>
                  </a:ext>
                </a:extLst>
              </p:cNvPr>
              <p:cNvSpPr txBox="1"/>
              <p:nvPr/>
            </p:nvSpPr>
            <p:spPr>
              <a:xfrm>
                <a:off x="4612175" y="1918818"/>
                <a:ext cx="557447" cy="40370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Gal4 G4 </a:t>
                </a:r>
              </a:p>
              <a:p>
                <a:pPr fontAlgn="b"/>
                <a:r>
                  <a:rPr lang="de-DE" sz="500" dirty="0">
                    <a:solidFill>
                      <a:srgbClr val="48B0F0"/>
                    </a:solidFill>
                    <a:latin typeface="Helvetica" pitchFamily="2" charset="0"/>
                  </a:rPr>
                  <a:t>1</a:t>
                </a:r>
              </a:p>
            </p:txBody>
          </p:sp>
          <p:sp>
            <p:nvSpPr>
              <p:cNvPr id="140" name="Textfeld 18">
                <a:extLst>
                  <a:ext uri="{FF2B5EF4-FFF2-40B4-BE49-F238E27FC236}">
                    <a16:creationId xmlns:a16="http://schemas.microsoft.com/office/drawing/2014/main" id="{A6ABD7D7-AB33-3B49-BD0F-062B95B8BBA1}"/>
                  </a:ext>
                </a:extLst>
              </p:cNvPr>
              <p:cNvSpPr txBox="1"/>
              <p:nvPr/>
            </p:nvSpPr>
            <p:spPr>
              <a:xfrm>
                <a:off x="5784101" y="910639"/>
                <a:ext cx="537609" cy="323165"/>
              </a:xfrm>
              <a:prstGeom prst="rect">
                <a:avLst/>
              </a:prstGeom>
              <a:noFill/>
              <a:ln>
                <a:noFill/>
              </a:ln>
            </p:spPr>
            <p:txBody>
              <a:bodyPr wrap="square" rtlCol="0">
                <a:spAutoFit/>
              </a:bodyPr>
              <a:lstStyle/>
              <a:p>
                <a:pPr fontAlgn="b"/>
                <a:r>
                  <a:rPr lang="de-DE" sz="500" dirty="0">
                    <a:latin typeface="Helvetica" pitchFamily="2" charset="0"/>
                  </a:rPr>
                  <a:t>Rap1 IDR 231-361</a:t>
                </a:r>
                <a:endParaRPr lang="de-DE" sz="500" dirty="0">
                  <a:solidFill>
                    <a:srgbClr val="3F3F3F"/>
                  </a:solidFill>
                  <a:latin typeface="Helvetica" pitchFamily="2" charset="0"/>
                </a:endParaRPr>
              </a:p>
              <a:p>
                <a:pPr fontAlgn="b"/>
                <a:r>
                  <a:rPr lang="de-DE" sz="500" dirty="0">
                    <a:solidFill>
                      <a:srgbClr val="3F3F3F"/>
                    </a:solidFill>
                    <a:latin typeface="Helvetica" pitchFamily="2" charset="0"/>
                  </a:rPr>
                  <a:t>1</a:t>
                </a:r>
                <a:endParaRPr lang="de-DE" sz="500" dirty="0">
                  <a:latin typeface="Helvetica" pitchFamily="2" charset="0"/>
                </a:endParaRPr>
              </a:p>
            </p:txBody>
          </p:sp>
          <p:sp>
            <p:nvSpPr>
              <p:cNvPr id="141" name="Textfeld 19">
                <a:extLst>
                  <a:ext uri="{FF2B5EF4-FFF2-40B4-BE49-F238E27FC236}">
                    <a16:creationId xmlns:a16="http://schemas.microsoft.com/office/drawing/2014/main" id="{AE3F02C1-B8F0-BB4A-BC77-7930AB30F627}"/>
                  </a:ext>
                </a:extLst>
              </p:cNvPr>
              <p:cNvSpPr txBox="1"/>
              <p:nvPr/>
            </p:nvSpPr>
            <p:spPr>
              <a:xfrm>
                <a:off x="4161911" y="1264064"/>
                <a:ext cx="534836" cy="323165"/>
              </a:xfrm>
              <a:prstGeom prst="rect">
                <a:avLst/>
              </a:prstGeom>
              <a:noFill/>
              <a:ln>
                <a:noFill/>
              </a:ln>
            </p:spPr>
            <p:txBody>
              <a:bodyPr wrap="square" rtlCol="0">
                <a:spAutoFit/>
              </a:bodyPr>
              <a:lstStyle/>
              <a:p>
                <a:pPr fontAlgn="b"/>
                <a:r>
                  <a:rPr lang="de-DE" sz="500" dirty="0">
                    <a:latin typeface="Helvetica" pitchFamily="2" charset="0"/>
                  </a:rPr>
                  <a:t>Rap1 IDR 231-361</a:t>
                </a:r>
                <a:endParaRPr lang="de-DE" sz="500" dirty="0">
                  <a:solidFill>
                    <a:srgbClr val="3F3F3F"/>
                  </a:solidFill>
                  <a:latin typeface="Helvetica" pitchFamily="2" charset="0"/>
                </a:endParaRPr>
              </a:p>
              <a:p>
                <a:pPr fontAlgn="b"/>
                <a:r>
                  <a:rPr lang="de-DE" sz="500" dirty="0">
                    <a:solidFill>
                      <a:srgbClr val="3F3F3F"/>
                    </a:solidFill>
                    <a:latin typeface="Helvetica" pitchFamily="2" charset="0"/>
                  </a:rPr>
                  <a:t>2</a:t>
                </a:r>
                <a:endParaRPr lang="de-DE" sz="500" dirty="0">
                  <a:latin typeface="Helvetica" pitchFamily="2" charset="0"/>
                </a:endParaRPr>
              </a:p>
            </p:txBody>
          </p:sp>
          <p:sp>
            <p:nvSpPr>
              <p:cNvPr id="142" name="Textfeld 20">
                <a:extLst>
                  <a:ext uri="{FF2B5EF4-FFF2-40B4-BE49-F238E27FC236}">
                    <a16:creationId xmlns:a16="http://schemas.microsoft.com/office/drawing/2014/main" id="{DB8734E0-3489-434D-950A-536EE836F61E}"/>
                  </a:ext>
                </a:extLst>
              </p:cNvPr>
              <p:cNvSpPr txBox="1"/>
              <p:nvPr/>
            </p:nvSpPr>
            <p:spPr>
              <a:xfrm>
                <a:off x="4612175" y="1264064"/>
                <a:ext cx="534835" cy="323165"/>
              </a:xfrm>
              <a:prstGeom prst="rect">
                <a:avLst/>
              </a:prstGeom>
              <a:noFill/>
              <a:ln>
                <a:noFill/>
              </a:ln>
            </p:spPr>
            <p:txBody>
              <a:bodyPr wrap="square" rtlCol="0">
                <a:spAutoFit/>
              </a:bodyPr>
              <a:lstStyle/>
              <a:p>
                <a:pPr fontAlgn="b"/>
                <a:r>
                  <a:rPr lang="de-DE" sz="500" dirty="0">
                    <a:latin typeface="Helvetica" pitchFamily="2" charset="0"/>
                  </a:rPr>
                  <a:t>Rap1 IDR 231-361</a:t>
                </a:r>
                <a:endParaRPr lang="de-DE" sz="500" dirty="0">
                  <a:solidFill>
                    <a:srgbClr val="3F3F3F"/>
                  </a:solidFill>
                  <a:latin typeface="Helvetica" pitchFamily="2" charset="0"/>
                </a:endParaRPr>
              </a:p>
              <a:p>
                <a:pPr fontAlgn="b"/>
                <a:r>
                  <a:rPr lang="de-DE" sz="500" dirty="0">
                    <a:solidFill>
                      <a:srgbClr val="3F3F3F"/>
                    </a:solidFill>
                    <a:latin typeface="Helvetica" pitchFamily="2" charset="0"/>
                  </a:rPr>
                  <a:t>3</a:t>
                </a:r>
                <a:endParaRPr lang="de-DE" sz="500" dirty="0">
                  <a:latin typeface="Helvetica" pitchFamily="2" charset="0"/>
                </a:endParaRPr>
              </a:p>
            </p:txBody>
          </p:sp>
          <p:sp>
            <p:nvSpPr>
              <p:cNvPr id="143" name="Textfeld 21">
                <a:extLst>
                  <a:ext uri="{FF2B5EF4-FFF2-40B4-BE49-F238E27FC236}">
                    <a16:creationId xmlns:a16="http://schemas.microsoft.com/office/drawing/2014/main" id="{1CAE8E4B-D31A-BD41-831D-B4337A92B143}"/>
                  </a:ext>
                </a:extLst>
              </p:cNvPr>
              <p:cNvSpPr txBox="1"/>
              <p:nvPr/>
            </p:nvSpPr>
            <p:spPr>
              <a:xfrm>
                <a:off x="5060506" y="1264064"/>
                <a:ext cx="538065" cy="323165"/>
              </a:xfrm>
              <a:prstGeom prst="rect">
                <a:avLst/>
              </a:prstGeom>
              <a:noFill/>
              <a:ln>
                <a:noFill/>
              </a:ln>
            </p:spPr>
            <p:txBody>
              <a:bodyPr wrap="square" rtlCol="0">
                <a:spAutoFit/>
              </a:bodyPr>
              <a:lstStyle/>
              <a:p>
                <a:pPr fontAlgn="b"/>
                <a:r>
                  <a:rPr lang="de-DE" sz="500" dirty="0">
                    <a:latin typeface="Helvetica" pitchFamily="2" charset="0"/>
                  </a:rPr>
                  <a:t>Rap1 IDR 231-361</a:t>
                </a:r>
                <a:endParaRPr lang="de-DE" sz="500" dirty="0">
                  <a:solidFill>
                    <a:srgbClr val="3F3F3F"/>
                  </a:solidFill>
                  <a:latin typeface="Helvetica" pitchFamily="2" charset="0"/>
                </a:endParaRPr>
              </a:p>
              <a:p>
                <a:pPr fontAlgn="b"/>
                <a:r>
                  <a:rPr lang="de-DE" sz="500" dirty="0">
                    <a:solidFill>
                      <a:srgbClr val="3F3F3F"/>
                    </a:solidFill>
                    <a:latin typeface="Helvetica" pitchFamily="2" charset="0"/>
                  </a:rPr>
                  <a:t>4</a:t>
                </a:r>
                <a:endParaRPr lang="de-DE" sz="500" dirty="0">
                  <a:latin typeface="Helvetica" pitchFamily="2" charset="0"/>
                </a:endParaRPr>
              </a:p>
            </p:txBody>
          </p:sp>
          <p:sp>
            <p:nvSpPr>
              <p:cNvPr id="144" name="Textfeld 22">
                <a:extLst>
                  <a:ext uri="{FF2B5EF4-FFF2-40B4-BE49-F238E27FC236}">
                    <a16:creationId xmlns:a16="http://schemas.microsoft.com/office/drawing/2014/main" id="{AE83DB16-A4F1-2249-B9C8-D4584EAD92E7}"/>
                  </a:ext>
                </a:extLst>
              </p:cNvPr>
              <p:cNvSpPr txBox="1"/>
              <p:nvPr/>
            </p:nvSpPr>
            <p:spPr>
              <a:xfrm>
                <a:off x="5552390" y="1264064"/>
                <a:ext cx="520939" cy="323165"/>
              </a:xfrm>
              <a:prstGeom prst="rect">
                <a:avLst/>
              </a:prstGeom>
              <a:noFill/>
              <a:ln>
                <a:noFill/>
              </a:ln>
            </p:spPr>
            <p:txBody>
              <a:bodyPr wrap="square" rtlCol="0">
                <a:spAutoFit/>
              </a:bodyPr>
              <a:lstStyle/>
              <a:p>
                <a:pPr fontAlgn="b"/>
                <a:r>
                  <a:rPr lang="de-DE" sz="500" dirty="0">
                    <a:latin typeface="Helvetica" pitchFamily="2" charset="0"/>
                  </a:rPr>
                  <a:t>Rap1 IDR 231-361</a:t>
                </a:r>
                <a:endParaRPr lang="de-DE" sz="500" dirty="0">
                  <a:solidFill>
                    <a:srgbClr val="3F3F3F"/>
                  </a:solidFill>
                  <a:latin typeface="Helvetica" pitchFamily="2" charset="0"/>
                </a:endParaRPr>
              </a:p>
              <a:p>
                <a:pPr fontAlgn="b"/>
                <a:r>
                  <a:rPr lang="de-DE" sz="500" dirty="0">
                    <a:solidFill>
                      <a:srgbClr val="3F3F3F"/>
                    </a:solidFill>
                    <a:latin typeface="Helvetica" pitchFamily="2" charset="0"/>
                  </a:rPr>
                  <a:t>5</a:t>
                </a:r>
                <a:endParaRPr lang="de-DE" sz="500" dirty="0">
                  <a:latin typeface="Helvetica" pitchFamily="2" charset="0"/>
                </a:endParaRPr>
              </a:p>
            </p:txBody>
          </p:sp>
          <p:sp>
            <p:nvSpPr>
              <p:cNvPr id="145" name="Textfeld 23">
                <a:extLst>
                  <a:ext uri="{FF2B5EF4-FFF2-40B4-BE49-F238E27FC236}">
                    <a16:creationId xmlns:a16="http://schemas.microsoft.com/office/drawing/2014/main" id="{C7293C78-EC02-C644-A253-26F5609F78AD}"/>
                  </a:ext>
                </a:extLst>
              </p:cNvPr>
              <p:cNvSpPr txBox="1"/>
              <p:nvPr/>
            </p:nvSpPr>
            <p:spPr>
              <a:xfrm>
                <a:off x="5982629" y="1264064"/>
                <a:ext cx="531101" cy="323165"/>
              </a:xfrm>
              <a:prstGeom prst="rect">
                <a:avLst/>
              </a:prstGeom>
              <a:noFill/>
              <a:ln>
                <a:noFill/>
              </a:ln>
            </p:spPr>
            <p:txBody>
              <a:bodyPr wrap="square" rtlCol="0">
                <a:spAutoFit/>
              </a:bodyPr>
              <a:lstStyle/>
              <a:p>
                <a:pPr fontAlgn="b"/>
                <a:r>
                  <a:rPr lang="de-DE" sz="500" dirty="0">
                    <a:latin typeface="Helvetica" pitchFamily="2" charset="0"/>
                  </a:rPr>
                  <a:t>Rap1 IDR 231-361</a:t>
                </a:r>
                <a:endParaRPr lang="de-DE" sz="500" dirty="0">
                  <a:solidFill>
                    <a:srgbClr val="3F3F3F"/>
                  </a:solidFill>
                  <a:latin typeface="Helvetica" pitchFamily="2" charset="0"/>
                </a:endParaRPr>
              </a:p>
              <a:p>
                <a:pPr fontAlgn="b"/>
                <a:r>
                  <a:rPr lang="de-DE" sz="500" dirty="0">
                    <a:solidFill>
                      <a:srgbClr val="3F3F3F"/>
                    </a:solidFill>
                    <a:latin typeface="Helvetica" pitchFamily="2" charset="0"/>
                  </a:rPr>
                  <a:t>6</a:t>
                </a:r>
                <a:endParaRPr lang="de-DE" sz="500" dirty="0">
                  <a:latin typeface="Helvetica" pitchFamily="2" charset="0"/>
                </a:endParaRPr>
              </a:p>
            </p:txBody>
          </p:sp>
          <p:sp>
            <p:nvSpPr>
              <p:cNvPr id="146" name="Textfeld 24">
                <a:extLst>
                  <a:ext uri="{FF2B5EF4-FFF2-40B4-BE49-F238E27FC236}">
                    <a16:creationId xmlns:a16="http://schemas.microsoft.com/office/drawing/2014/main" id="{E51E1A14-FC75-824D-A193-4B6A5AD7CBBF}"/>
                  </a:ext>
                </a:extLst>
              </p:cNvPr>
              <p:cNvSpPr txBox="1"/>
              <p:nvPr/>
            </p:nvSpPr>
            <p:spPr>
              <a:xfrm>
                <a:off x="5076453" y="1918818"/>
                <a:ext cx="546253" cy="40370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Gal4 G4 </a:t>
                </a:r>
              </a:p>
              <a:p>
                <a:pPr fontAlgn="b"/>
                <a:r>
                  <a:rPr lang="de-DE" sz="500" dirty="0">
                    <a:solidFill>
                      <a:srgbClr val="48B0F0"/>
                    </a:solidFill>
                    <a:latin typeface="Helvetica" pitchFamily="2" charset="0"/>
                  </a:rPr>
                  <a:t>2</a:t>
                </a:r>
              </a:p>
            </p:txBody>
          </p:sp>
          <p:sp>
            <p:nvSpPr>
              <p:cNvPr id="147" name="Textfeld 25">
                <a:extLst>
                  <a:ext uri="{FF2B5EF4-FFF2-40B4-BE49-F238E27FC236}">
                    <a16:creationId xmlns:a16="http://schemas.microsoft.com/office/drawing/2014/main" id="{84845041-CC53-3043-B70E-5D76F9DBC761}"/>
                  </a:ext>
                </a:extLst>
              </p:cNvPr>
              <p:cNvSpPr txBox="1"/>
              <p:nvPr/>
            </p:nvSpPr>
            <p:spPr>
              <a:xfrm>
                <a:off x="5552391" y="1918818"/>
                <a:ext cx="557446" cy="40370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Gal4 G4 </a:t>
                </a:r>
              </a:p>
              <a:p>
                <a:pPr fontAlgn="b"/>
                <a:r>
                  <a:rPr lang="de-DE" sz="500" dirty="0">
                    <a:solidFill>
                      <a:srgbClr val="48B0F0"/>
                    </a:solidFill>
                    <a:latin typeface="Helvetica" pitchFamily="2" charset="0"/>
                  </a:rPr>
                  <a:t>3</a:t>
                </a:r>
              </a:p>
            </p:txBody>
          </p:sp>
          <p:sp>
            <p:nvSpPr>
              <p:cNvPr id="148" name="Textfeld 26">
                <a:extLst>
                  <a:ext uri="{FF2B5EF4-FFF2-40B4-BE49-F238E27FC236}">
                    <a16:creationId xmlns:a16="http://schemas.microsoft.com/office/drawing/2014/main" id="{E3EE54E2-6814-364D-9565-A56C5F835882}"/>
                  </a:ext>
                </a:extLst>
              </p:cNvPr>
              <p:cNvSpPr txBox="1"/>
              <p:nvPr/>
            </p:nvSpPr>
            <p:spPr>
              <a:xfrm>
                <a:off x="5982629" y="1918818"/>
                <a:ext cx="546249" cy="40370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Gal4 G4 </a:t>
                </a:r>
              </a:p>
              <a:p>
                <a:pPr fontAlgn="b"/>
                <a:r>
                  <a:rPr lang="de-DE" sz="500" dirty="0">
                    <a:solidFill>
                      <a:srgbClr val="48B0F0"/>
                    </a:solidFill>
                    <a:latin typeface="Helvetica" pitchFamily="2" charset="0"/>
                  </a:rPr>
                  <a:t>4</a:t>
                </a:r>
              </a:p>
            </p:txBody>
          </p:sp>
          <p:sp>
            <p:nvSpPr>
              <p:cNvPr id="149" name="Textfeld 27">
                <a:extLst>
                  <a:ext uri="{FF2B5EF4-FFF2-40B4-BE49-F238E27FC236}">
                    <a16:creationId xmlns:a16="http://schemas.microsoft.com/office/drawing/2014/main" id="{D02E30DA-E6BE-D949-9953-3F09FA0BC051}"/>
                  </a:ext>
                </a:extLst>
              </p:cNvPr>
              <p:cNvSpPr txBox="1"/>
              <p:nvPr/>
            </p:nvSpPr>
            <p:spPr>
              <a:xfrm>
                <a:off x="4442978" y="2243291"/>
                <a:ext cx="553046" cy="40370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Gal4 G4 </a:t>
                </a:r>
              </a:p>
              <a:p>
                <a:pPr fontAlgn="b"/>
                <a:r>
                  <a:rPr lang="de-DE" sz="500" dirty="0">
                    <a:solidFill>
                      <a:srgbClr val="48B0F0"/>
                    </a:solidFill>
                    <a:latin typeface="Helvetica" pitchFamily="2" charset="0"/>
                  </a:rPr>
                  <a:t>5</a:t>
                </a:r>
              </a:p>
            </p:txBody>
          </p:sp>
          <p:sp>
            <p:nvSpPr>
              <p:cNvPr id="150" name="Textfeld 28">
                <a:extLst>
                  <a:ext uri="{FF2B5EF4-FFF2-40B4-BE49-F238E27FC236}">
                    <a16:creationId xmlns:a16="http://schemas.microsoft.com/office/drawing/2014/main" id="{4FCF97D2-F1FD-D041-9ABC-FCD588A102F2}"/>
                  </a:ext>
                </a:extLst>
              </p:cNvPr>
              <p:cNvSpPr txBox="1"/>
              <p:nvPr/>
            </p:nvSpPr>
            <p:spPr>
              <a:xfrm>
                <a:off x="4871640" y="2243291"/>
                <a:ext cx="553046" cy="403700"/>
              </a:xfrm>
              <a:prstGeom prst="rect">
                <a:avLst/>
              </a:prstGeom>
              <a:noFill/>
              <a:ln>
                <a:noFill/>
              </a:ln>
            </p:spPr>
            <p:txBody>
              <a:bodyPr wrap="square" rtlCol="0">
                <a:spAutoFit/>
              </a:bodyPr>
              <a:lstStyle/>
              <a:p>
                <a:pPr fontAlgn="b"/>
                <a:r>
                  <a:rPr lang="de-DE" sz="500" dirty="0">
                    <a:solidFill>
                      <a:srgbClr val="48B0F0"/>
                    </a:solidFill>
                    <a:latin typeface="Helvetica" pitchFamily="2" charset="0"/>
                  </a:rPr>
                  <a:t>FUS 1-163 12E + Gal4 G4 </a:t>
                </a:r>
              </a:p>
              <a:p>
                <a:pPr fontAlgn="b"/>
                <a:r>
                  <a:rPr lang="de-DE" sz="500" dirty="0">
                    <a:solidFill>
                      <a:srgbClr val="48B0F0"/>
                    </a:solidFill>
                    <a:latin typeface="Helvetica" pitchFamily="2" charset="0"/>
                  </a:rPr>
                  <a:t>6</a:t>
                </a:r>
              </a:p>
            </p:txBody>
          </p:sp>
        </p:grpSp>
        <p:sp>
          <p:nvSpPr>
            <p:cNvPr id="181" name="Textfeld 109">
              <a:extLst>
                <a:ext uri="{FF2B5EF4-FFF2-40B4-BE49-F238E27FC236}">
                  <a16:creationId xmlns:a16="http://schemas.microsoft.com/office/drawing/2014/main" id="{04CC2410-7C48-A145-A570-3322D2B63D7B}"/>
                </a:ext>
              </a:extLst>
            </p:cNvPr>
            <p:cNvSpPr txBox="1"/>
            <p:nvPr/>
          </p:nvSpPr>
          <p:spPr>
            <a:xfrm>
              <a:off x="5188186" y="6761851"/>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82" name="Textfeld 110">
              <a:extLst>
                <a:ext uri="{FF2B5EF4-FFF2-40B4-BE49-F238E27FC236}">
                  <a16:creationId xmlns:a16="http://schemas.microsoft.com/office/drawing/2014/main" id="{5B7019E8-AC81-CB43-9F6E-F90BA0731C6C}"/>
                </a:ext>
              </a:extLst>
            </p:cNvPr>
            <p:cNvSpPr txBox="1"/>
            <p:nvPr/>
          </p:nvSpPr>
          <p:spPr>
            <a:xfrm>
              <a:off x="5637273" y="6758426"/>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5" name="Foliennummernplatzhalter 4"/>
          <p:cNvSpPr>
            <a:spLocks noGrp="1"/>
          </p:cNvSpPr>
          <p:nvPr>
            <p:ph type="sldNum" sz="quarter" idx="12"/>
          </p:nvPr>
        </p:nvSpPr>
        <p:spPr/>
        <p:txBody>
          <a:bodyPr/>
          <a:lstStyle/>
          <a:p>
            <a:fld id="{D1518DB2-8BF5-BB49-AB6F-F59199DF38B5}" type="slidenum">
              <a:rPr lang="de-DE" smtClean="0"/>
              <a:t>8</a:t>
            </a:fld>
            <a:endParaRPr lang="de-DE"/>
          </a:p>
        </p:txBody>
      </p:sp>
    </p:spTree>
    <p:extLst>
      <p:ext uri="{BB962C8B-B14F-4D97-AF65-F5344CB8AC3E}">
        <p14:creationId xmlns:p14="http://schemas.microsoft.com/office/powerpoint/2010/main" val="2067511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afik 64">
            <a:extLst>
              <a:ext uri="{FF2B5EF4-FFF2-40B4-BE49-F238E27FC236}">
                <a16:creationId xmlns:a16="http://schemas.microsoft.com/office/drawing/2014/main" id="{E28B45FD-E288-DE49-991A-7562BB25732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24453" t="9994" r="27291" b="14924"/>
          <a:stretch/>
        </p:blipFill>
        <p:spPr>
          <a:xfrm>
            <a:off x="368300" y="431800"/>
            <a:ext cx="1513376" cy="1882653"/>
          </a:xfrm>
          <a:prstGeom prst="rect">
            <a:avLst/>
          </a:prstGeom>
        </p:spPr>
      </p:pic>
      <p:graphicFrame>
        <p:nvGraphicFramePr>
          <p:cNvPr id="183" name="Tabelle 5">
            <a:extLst>
              <a:ext uri="{FF2B5EF4-FFF2-40B4-BE49-F238E27FC236}">
                <a16:creationId xmlns:a16="http://schemas.microsoft.com/office/drawing/2014/main" id="{CB00B6F6-857F-404C-81F8-7348ECBCF245}"/>
              </a:ext>
            </a:extLst>
          </p:cNvPr>
          <p:cNvGraphicFramePr>
            <a:graphicFrameLocks noGrp="1"/>
          </p:cNvGraphicFramePr>
          <p:nvPr>
            <p:extLst>
              <p:ext uri="{D42A27DB-BD31-4B8C-83A1-F6EECF244321}">
                <p14:modId xmlns:p14="http://schemas.microsoft.com/office/powerpoint/2010/main" val="3013026408"/>
              </p:ext>
            </p:extLst>
          </p:nvPr>
        </p:nvGraphicFramePr>
        <p:xfrm>
          <a:off x="373274" y="2698143"/>
          <a:ext cx="3781426" cy="590550"/>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Construct</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algn="l" defTabSz="685800" rtl="0" eaLnBrk="1" latinLnBrk="0" hangingPunct="1"/>
                      <a:r>
                        <a:rPr lang="de-DE" sz="800" smtClean="0">
                          <a:latin typeface="Helvetica" pitchFamily="2" charset="0"/>
                        </a:rPr>
                        <a:t>FUS</a:t>
                      </a:r>
                      <a:r>
                        <a:rPr lang="de-DE" sz="800" baseline="30000" smtClean="0">
                          <a:latin typeface="Helvetica" pitchFamily="2" charset="0"/>
                        </a:rPr>
                        <a:t>1-163</a:t>
                      </a:r>
                      <a:r>
                        <a:rPr lang="de-DE" sz="800" smtClean="0">
                          <a:latin typeface="Helvetica" pitchFamily="2" charset="0"/>
                        </a:rPr>
                        <a:t>12E </a:t>
                      </a:r>
                      <a:r>
                        <a:rPr lang="de-DE" sz="800" kern="1200" smtClean="0">
                          <a:solidFill>
                            <a:schemeClr val="tx1"/>
                          </a:solidFill>
                          <a:latin typeface="Helvetica" pitchFamily="2" charset="0"/>
                          <a:ea typeface="+mn-ea"/>
                          <a:cs typeface="+mn-cs"/>
                        </a:rPr>
                        <a:t>+ Gal4</a:t>
                      </a:r>
                      <a:r>
                        <a:rPr lang="de-DE" sz="800" kern="1200" baseline="30000" smtClean="0">
                          <a:solidFill>
                            <a:schemeClr val="tx1"/>
                          </a:solidFill>
                          <a:latin typeface="Helvetica" pitchFamily="2" charset="0"/>
                          <a:ea typeface="+mn-ea"/>
                          <a:cs typeface="+mn-cs"/>
                        </a:rPr>
                        <a:t>G4</a:t>
                      </a:r>
                      <a:r>
                        <a:rPr lang="de-DE" sz="800" kern="1200" baseline="0" smtClean="0">
                          <a:solidFill>
                            <a:schemeClr val="tx1"/>
                          </a:solidFill>
                          <a:latin typeface="Helvetica" pitchFamily="2" charset="0"/>
                          <a:ea typeface="+mn-ea"/>
                          <a:cs typeface="+mn-cs"/>
                        </a:rPr>
                        <a:t> </a:t>
                      </a:r>
                      <a:r>
                        <a:rPr lang="de-DE" sz="800" kern="1200" smtClean="0">
                          <a:solidFill>
                            <a:schemeClr val="tx1"/>
                          </a:solidFill>
                          <a:latin typeface="Helvetica" pitchFamily="2" charset="0"/>
                          <a:ea typeface="+mn-ea"/>
                          <a:cs typeface="+mn-cs"/>
                        </a:rPr>
                        <a:t>Y→S</a:t>
                      </a:r>
                      <a:r>
                        <a:rPr lang="de-DE" sz="800" kern="1200" baseline="0" smtClean="0">
                          <a:solidFill>
                            <a:schemeClr val="tx1"/>
                          </a:solidFill>
                          <a:latin typeface="Helvetica" pitchFamily="2" charset="0"/>
                          <a:ea typeface="+mn-ea"/>
                          <a:cs typeface="+mn-cs"/>
                        </a:rPr>
                        <a:t> in context</a:t>
                      </a:r>
                      <a:endParaRPr lang="de-DE" sz="800" kern="1200" dirty="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inviable</a:t>
                      </a:r>
                      <a:endParaRPr lang="de-DE" sz="800" kern="120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6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6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0769425"/>
                  </a:ext>
                </a:extLst>
              </a:tr>
            </a:tbl>
          </a:graphicData>
        </a:graphic>
      </p:graphicFrame>
      <p:sp>
        <p:nvSpPr>
          <p:cNvPr id="189" name="Rechteck 188">
            <a:extLst>
              <a:ext uri="{FF2B5EF4-FFF2-40B4-BE49-F238E27FC236}">
                <a16:creationId xmlns:a16="http://schemas.microsoft.com/office/drawing/2014/main" id="{7EE5BFEC-3789-7840-9221-8AAA31D63D57}"/>
              </a:ext>
            </a:extLst>
          </p:cNvPr>
          <p:cNvSpPr/>
          <p:nvPr/>
        </p:nvSpPr>
        <p:spPr>
          <a:xfrm>
            <a:off x="275065" y="2447689"/>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pSp>
        <p:nvGrpSpPr>
          <p:cNvPr id="4" name="Group 3">
            <a:extLst>
              <a:ext uri="{FF2B5EF4-FFF2-40B4-BE49-F238E27FC236}">
                <a16:creationId xmlns:a16="http://schemas.microsoft.com/office/drawing/2014/main" id="{E26CBFF4-0617-5147-9EE7-32E630613872}"/>
              </a:ext>
            </a:extLst>
          </p:cNvPr>
          <p:cNvGrpSpPr/>
          <p:nvPr/>
        </p:nvGrpSpPr>
        <p:grpSpPr>
          <a:xfrm>
            <a:off x="3960898" y="437369"/>
            <a:ext cx="2891791" cy="2838483"/>
            <a:chOff x="3960898" y="437369"/>
            <a:chExt cx="2891791" cy="2838483"/>
          </a:xfrm>
        </p:grpSpPr>
        <p:grpSp>
          <p:nvGrpSpPr>
            <p:cNvPr id="31" name="Gruppieren 30">
              <a:extLst>
                <a:ext uri="{FF2B5EF4-FFF2-40B4-BE49-F238E27FC236}">
                  <a16:creationId xmlns:a16="http://schemas.microsoft.com/office/drawing/2014/main" id="{E3B979C2-B3FE-AC4E-BA63-479E10DE71AE}"/>
                </a:ext>
              </a:extLst>
            </p:cNvPr>
            <p:cNvGrpSpPr/>
            <p:nvPr/>
          </p:nvGrpSpPr>
          <p:grpSpPr>
            <a:xfrm>
              <a:off x="3960898" y="437369"/>
              <a:ext cx="2891791" cy="2838483"/>
              <a:chOff x="3960898" y="4577569"/>
              <a:chExt cx="2891791" cy="2838483"/>
            </a:xfrm>
          </p:grpSpPr>
          <p:grpSp>
            <p:nvGrpSpPr>
              <p:cNvPr id="130" name="Gruppieren 129">
                <a:extLst>
                  <a:ext uri="{FF2B5EF4-FFF2-40B4-BE49-F238E27FC236}">
                    <a16:creationId xmlns:a16="http://schemas.microsoft.com/office/drawing/2014/main" id="{0DC3736B-258E-4E48-A87C-4FB5EEA04E14}"/>
                  </a:ext>
                </a:extLst>
              </p:cNvPr>
              <p:cNvGrpSpPr/>
              <p:nvPr/>
            </p:nvGrpSpPr>
            <p:grpSpPr>
              <a:xfrm>
                <a:off x="3960898" y="4577569"/>
                <a:ext cx="2891791" cy="2838483"/>
                <a:chOff x="4704079" y="1994688"/>
                <a:chExt cx="4053841" cy="4040352"/>
              </a:xfrm>
            </p:grpSpPr>
            <p:sp>
              <p:nvSpPr>
                <p:cNvPr id="155" name="Oval 154">
                  <a:extLst>
                    <a:ext uri="{FF2B5EF4-FFF2-40B4-BE49-F238E27FC236}">
                      <a16:creationId xmlns:a16="http://schemas.microsoft.com/office/drawing/2014/main" id="{5608CC70-FF77-0E48-B723-9894F2CAA248}"/>
                    </a:ext>
                  </a:extLst>
                </p:cNvPr>
                <p:cNvSpPr/>
                <p:nvPr/>
              </p:nvSpPr>
              <p:spPr>
                <a:xfrm>
                  <a:off x="4704079" y="1994688"/>
                  <a:ext cx="4053841" cy="40403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00">
                    <a:latin typeface="Helvetica" pitchFamily="2" charset="0"/>
                  </a:endParaRPr>
                </a:p>
              </p:txBody>
            </p:sp>
            <p:cxnSp>
              <p:nvCxnSpPr>
                <p:cNvPr id="156" name="Gerade Verbindung 155">
                  <a:extLst>
                    <a:ext uri="{FF2B5EF4-FFF2-40B4-BE49-F238E27FC236}">
                      <a16:creationId xmlns:a16="http://schemas.microsoft.com/office/drawing/2014/main" id="{7C67B196-2C14-AC43-B41E-E9E77AD3A9E7}"/>
                    </a:ext>
                  </a:extLst>
                </p:cNvPr>
                <p:cNvCxnSpPr>
                  <a:cxnSpLocks/>
                </p:cNvCxnSpPr>
                <p:nvPr/>
              </p:nvCxnSpPr>
              <p:spPr>
                <a:xfrm>
                  <a:off x="5186596" y="2707974"/>
                  <a:ext cx="30880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56">
                  <a:extLst>
                    <a:ext uri="{FF2B5EF4-FFF2-40B4-BE49-F238E27FC236}">
                      <a16:creationId xmlns:a16="http://schemas.microsoft.com/office/drawing/2014/main" id="{035B3104-D87A-D84F-A702-3D13F186A601}"/>
                    </a:ext>
                  </a:extLst>
                </p:cNvPr>
                <p:cNvCxnSpPr>
                  <a:cxnSpLocks/>
                </p:cNvCxnSpPr>
                <p:nvPr/>
              </p:nvCxnSpPr>
              <p:spPr>
                <a:xfrm>
                  <a:off x="4886934" y="3183851"/>
                  <a:ext cx="36895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157">
                  <a:extLst>
                    <a:ext uri="{FF2B5EF4-FFF2-40B4-BE49-F238E27FC236}">
                      <a16:creationId xmlns:a16="http://schemas.microsoft.com/office/drawing/2014/main" id="{4298F490-CCB8-3746-AB34-6BE7D5B85545}"/>
                    </a:ext>
                  </a:extLst>
                </p:cNvPr>
                <p:cNvCxnSpPr>
                  <a:cxnSpLocks/>
                </p:cNvCxnSpPr>
                <p:nvPr/>
              </p:nvCxnSpPr>
              <p:spPr>
                <a:xfrm>
                  <a:off x="4735783" y="3659728"/>
                  <a:ext cx="39911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a:extLst>
                    <a:ext uri="{FF2B5EF4-FFF2-40B4-BE49-F238E27FC236}">
                      <a16:creationId xmlns:a16="http://schemas.microsoft.com/office/drawing/2014/main" id="{FFCB46BA-7724-1843-92C5-8A1AAD226EDB}"/>
                    </a:ext>
                  </a:extLst>
                </p:cNvPr>
                <p:cNvCxnSpPr>
                  <a:cxnSpLocks/>
                </p:cNvCxnSpPr>
                <p:nvPr/>
              </p:nvCxnSpPr>
              <p:spPr>
                <a:xfrm>
                  <a:off x="4704079" y="4135605"/>
                  <a:ext cx="40538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a:extLst>
                    <a:ext uri="{FF2B5EF4-FFF2-40B4-BE49-F238E27FC236}">
                      <a16:creationId xmlns:a16="http://schemas.microsoft.com/office/drawing/2014/main" id="{52B80944-062D-D44C-8050-7DA092011C7A}"/>
                    </a:ext>
                  </a:extLst>
                </p:cNvPr>
                <p:cNvCxnSpPr>
                  <a:cxnSpLocks/>
                </p:cNvCxnSpPr>
                <p:nvPr/>
              </p:nvCxnSpPr>
              <p:spPr>
                <a:xfrm>
                  <a:off x="4778947" y="4611482"/>
                  <a:ext cx="3896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a:extLst>
                    <a:ext uri="{FF2B5EF4-FFF2-40B4-BE49-F238E27FC236}">
                      <a16:creationId xmlns:a16="http://schemas.microsoft.com/office/drawing/2014/main" id="{7AE19539-0E99-284B-ACDA-929765B75787}"/>
                    </a:ext>
                  </a:extLst>
                </p:cNvPr>
                <p:cNvCxnSpPr>
                  <a:cxnSpLocks/>
                </p:cNvCxnSpPr>
                <p:nvPr/>
              </p:nvCxnSpPr>
              <p:spPr>
                <a:xfrm>
                  <a:off x="5013897" y="5087359"/>
                  <a:ext cx="34379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a:extLst>
                    <a:ext uri="{FF2B5EF4-FFF2-40B4-BE49-F238E27FC236}">
                      <a16:creationId xmlns:a16="http://schemas.microsoft.com/office/drawing/2014/main" id="{64B920E2-5E29-1E45-8706-E0DEA97CBB68}"/>
                    </a:ext>
                  </a:extLst>
                </p:cNvPr>
                <p:cNvCxnSpPr>
                  <a:cxnSpLocks/>
                </p:cNvCxnSpPr>
                <p:nvPr/>
              </p:nvCxnSpPr>
              <p:spPr>
                <a:xfrm>
                  <a:off x="5426647" y="5563235"/>
                  <a:ext cx="26029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162">
                  <a:extLst>
                    <a:ext uri="{FF2B5EF4-FFF2-40B4-BE49-F238E27FC236}">
                      <a16:creationId xmlns:a16="http://schemas.microsoft.com/office/drawing/2014/main" id="{EB4B6F23-2228-FF4D-95CC-5BAEFC451401}"/>
                    </a:ext>
                  </a:extLst>
                </p:cNvPr>
                <p:cNvCxnSpPr>
                  <a:cxnSpLocks/>
                </p:cNvCxnSpPr>
                <p:nvPr/>
              </p:nvCxnSpPr>
              <p:spPr>
                <a:xfrm>
                  <a:off x="5448799"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163">
                  <a:extLst>
                    <a:ext uri="{FF2B5EF4-FFF2-40B4-BE49-F238E27FC236}">
                      <a16:creationId xmlns:a16="http://schemas.microsoft.com/office/drawing/2014/main" id="{A482759C-0C98-A044-8437-71B362F0EF26}"/>
                    </a:ext>
                  </a:extLst>
                </p:cNvPr>
                <p:cNvCxnSpPr>
                  <a:cxnSpLocks/>
                </p:cNvCxnSpPr>
                <p:nvPr/>
              </p:nvCxnSpPr>
              <p:spPr>
                <a:xfrm>
                  <a:off x="6084593"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164">
                  <a:extLst>
                    <a:ext uri="{FF2B5EF4-FFF2-40B4-BE49-F238E27FC236}">
                      <a16:creationId xmlns:a16="http://schemas.microsoft.com/office/drawing/2014/main" id="{2F9B7AD4-2B8C-9447-B671-AEDE6E95563D}"/>
                    </a:ext>
                  </a:extLst>
                </p:cNvPr>
                <p:cNvCxnSpPr>
                  <a:cxnSpLocks/>
                </p:cNvCxnSpPr>
                <p:nvPr/>
              </p:nvCxnSpPr>
              <p:spPr>
                <a:xfrm>
                  <a:off x="6720387"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a:extLst>
                    <a:ext uri="{FF2B5EF4-FFF2-40B4-BE49-F238E27FC236}">
                      <a16:creationId xmlns:a16="http://schemas.microsoft.com/office/drawing/2014/main" id="{9D7A7BB9-AD80-1248-BE80-AB2E666627FE}"/>
                    </a:ext>
                  </a:extLst>
                </p:cNvPr>
                <p:cNvCxnSpPr>
                  <a:cxnSpLocks/>
                </p:cNvCxnSpPr>
                <p:nvPr/>
              </p:nvCxnSpPr>
              <p:spPr>
                <a:xfrm>
                  <a:off x="7356181"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a:extLst>
                    <a:ext uri="{FF2B5EF4-FFF2-40B4-BE49-F238E27FC236}">
                      <a16:creationId xmlns:a16="http://schemas.microsoft.com/office/drawing/2014/main" id="{99BDF78B-2CD2-6C49-AF36-8953B0938844}"/>
                    </a:ext>
                  </a:extLst>
                </p:cNvPr>
                <p:cNvCxnSpPr>
                  <a:cxnSpLocks/>
                </p:cNvCxnSpPr>
                <p:nvPr/>
              </p:nvCxnSpPr>
              <p:spPr>
                <a:xfrm>
                  <a:off x="7991974" y="2711149"/>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a:extLst>
                    <a:ext uri="{FF2B5EF4-FFF2-40B4-BE49-F238E27FC236}">
                      <a16:creationId xmlns:a16="http://schemas.microsoft.com/office/drawing/2014/main" id="{63D3D18E-811A-8145-B6E8-0DC77BB3A060}"/>
                    </a:ext>
                  </a:extLst>
                </p:cNvPr>
                <p:cNvCxnSpPr>
                  <a:cxnSpLocks/>
                </p:cNvCxnSpPr>
                <p:nvPr/>
              </p:nvCxnSpPr>
              <p:spPr>
                <a:xfrm>
                  <a:off x="5082584" y="3191406"/>
                  <a:ext cx="0" cy="1420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a:extLst>
                    <a:ext uri="{FF2B5EF4-FFF2-40B4-BE49-F238E27FC236}">
                      <a16:creationId xmlns:a16="http://schemas.microsoft.com/office/drawing/2014/main" id="{040B73DD-B0E6-C341-8EB6-44F1F8FF12CA}"/>
                    </a:ext>
                  </a:extLst>
                </p:cNvPr>
                <p:cNvCxnSpPr>
                  <a:cxnSpLocks/>
                </p:cNvCxnSpPr>
                <p:nvPr/>
              </p:nvCxnSpPr>
              <p:spPr>
                <a:xfrm>
                  <a:off x="5722335"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a:extLst>
                    <a:ext uri="{FF2B5EF4-FFF2-40B4-BE49-F238E27FC236}">
                      <a16:creationId xmlns:a16="http://schemas.microsoft.com/office/drawing/2014/main" id="{25B280B9-BA78-BC48-B486-BB08DA3EB564}"/>
                    </a:ext>
                  </a:extLst>
                </p:cNvPr>
                <p:cNvCxnSpPr>
                  <a:cxnSpLocks/>
                </p:cNvCxnSpPr>
                <p:nvPr/>
              </p:nvCxnSpPr>
              <p:spPr>
                <a:xfrm>
                  <a:off x="6362724" y="3187473"/>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B92B6AAB-76FB-1442-A344-E862AB5C5628}"/>
                    </a:ext>
                  </a:extLst>
                </p:cNvPr>
                <p:cNvCxnSpPr>
                  <a:cxnSpLocks/>
                </p:cNvCxnSpPr>
                <p:nvPr/>
              </p:nvCxnSpPr>
              <p:spPr>
                <a:xfrm>
                  <a:off x="7003113" y="3191405"/>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a:extLst>
                    <a:ext uri="{FF2B5EF4-FFF2-40B4-BE49-F238E27FC236}">
                      <a16:creationId xmlns:a16="http://schemas.microsoft.com/office/drawing/2014/main" id="{DA5F1796-71F5-4344-9497-99D9FA47C607}"/>
                    </a:ext>
                  </a:extLst>
                </p:cNvPr>
                <p:cNvCxnSpPr>
                  <a:cxnSpLocks/>
                </p:cNvCxnSpPr>
                <p:nvPr/>
              </p:nvCxnSpPr>
              <p:spPr>
                <a:xfrm>
                  <a:off x="7643502" y="3187398"/>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a:extLst>
                    <a:ext uri="{FF2B5EF4-FFF2-40B4-BE49-F238E27FC236}">
                      <a16:creationId xmlns:a16="http://schemas.microsoft.com/office/drawing/2014/main" id="{E8ECAFFB-B429-5743-B179-91B9E924719E}"/>
                    </a:ext>
                  </a:extLst>
                </p:cNvPr>
                <p:cNvCxnSpPr>
                  <a:cxnSpLocks/>
                </p:cNvCxnSpPr>
                <p:nvPr/>
              </p:nvCxnSpPr>
              <p:spPr>
                <a:xfrm>
                  <a:off x="8283889" y="3188819"/>
                  <a:ext cx="638" cy="1418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a:extLst>
                    <a:ext uri="{FF2B5EF4-FFF2-40B4-BE49-F238E27FC236}">
                      <a16:creationId xmlns:a16="http://schemas.microsoft.com/office/drawing/2014/main" id="{8706EE2C-A1E6-D247-9261-495AF391A612}"/>
                    </a:ext>
                  </a:extLst>
                </p:cNvPr>
                <p:cNvCxnSpPr>
                  <a:cxnSpLocks/>
                </p:cNvCxnSpPr>
                <p:nvPr/>
              </p:nvCxnSpPr>
              <p:spPr>
                <a:xfrm>
                  <a:off x="5448799"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a:extLst>
                    <a:ext uri="{FF2B5EF4-FFF2-40B4-BE49-F238E27FC236}">
                      <a16:creationId xmlns:a16="http://schemas.microsoft.com/office/drawing/2014/main" id="{BEE5E4C2-AA91-3F43-B203-208190547E58}"/>
                    </a:ext>
                  </a:extLst>
                </p:cNvPr>
                <p:cNvCxnSpPr>
                  <a:cxnSpLocks/>
                </p:cNvCxnSpPr>
                <p:nvPr/>
              </p:nvCxnSpPr>
              <p:spPr>
                <a:xfrm>
                  <a:off x="6084593"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a:extLst>
                    <a:ext uri="{FF2B5EF4-FFF2-40B4-BE49-F238E27FC236}">
                      <a16:creationId xmlns:a16="http://schemas.microsoft.com/office/drawing/2014/main" id="{13A09188-63A0-A34D-88B2-DBB19B2FE3C0}"/>
                    </a:ext>
                  </a:extLst>
                </p:cNvPr>
                <p:cNvCxnSpPr>
                  <a:cxnSpLocks/>
                </p:cNvCxnSpPr>
                <p:nvPr/>
              </p:nvCxnSpPr>
              <p:spPr>
                <a:xfrm>
                  <a:off x="6720387"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a:extLst>
                    <a:ext uri="{FF2B5EF4-FFF2-40B4-BE49-F238E27FC236}">
                      <a16:creationId xmlns:a16="http://schemas.microsoft.com/office/drawing/2014/main" id="{2A636453-7EAC-D247-A578-52168ED734EE}"/>
                    </a:ext>
                  </a:extLst>
                </p:cNvPr>
                <p:cNvCxnSpPr>
                  <a:cxnSpLocks/>
                </p:cNvCxnSpPr>
                <p:nvPr/>
              </p:nvCxnSpPr>
              <p:spPr>
                <a:xfrm>
                  <a:off x="7356181"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a:extLst>
                    <a:ext uri="{FF2B5EF4-FFF2-40B4-BE49-F238E27FC236}">
                      <a16:creationId xmlns:a16="http://schemas.microsoft.com/office/drawing/2014/main" id="{6D4871F7-073F-7C4A-9B67-FE0CDF1A0732}"/>
                    </a:ext>
                  </a:extLst>
                </p:cNvPr>
                <p:cNvCxnSpPr>
                  <a:cxnSpLocks/>
                </p:cNvCxnSpPr>
                <p:nvPr/>
              </p:nvCxnSpPr>
              <p:spPr>
                <a:xfrm>
                  <a:off x="7991974" y="4614446"/>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a:extLst>
                    <a:ext uri="{FF2B5EF4-FFF2-40B4-BE49-F238E27FC236}">
                      <a16:creationId xmlns:a16="http://schemas.microsoft.com/office/drawing/2014/main" id="{DCAC3F59-AC4F-D648-9DA7-C2DD0E20DA9B}"/>
                    </a:ext>
                  </a:extLst>
                </p:cNvPr>
                <p:cNvCxnSpPr>
                  <a:cxnSpLocks/>
                </p:cNvCxnSpPr>
                <p:nvPr/>
              </p:nvCxnSpPr>
              <p:spPr>
                <a:xfrm>
                  <a:off x="5791699"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a:extLst>
                    <a:ext uri="{FF2B5EF4-FFF2-40B4-BE49-F238E27FC236}">
                      <a16:creationId xmlns:a16="http://schemas.microsoft.com/office/drawing/2014/main" id="{1950B1C3-8FA1-3A4C-9317-9A9ACB66F159}"/>
                    </a:ext>
                  </a:extLst>
                </p:cNvPr>
                <p:cNvCxnSpPr>
                  <a:cxnSpLocks/>
                </p:cNvCxnSpPr>
                <p:nvPr/>
              </p:nvCxnSpPr>
              <p:spPr>
                <a:xfrm>
                  <a:off x="6427493"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a:extLst>
                    <a:ext uri="{FF2B5EF4-FFF2-40B4-BE49-F238E27FC236}">
                      <a16:creationId xmlns:a16="http://schemas.microsoft.com/office/drawing/2014/main" id="{D832E065-194F-964C-9CF7-2502AA72B353}"/>
                    </a:ext>
                  </a:extLst>
                </p:cNvPr>
                <p:cNvCxnSpPr>
                  <a:cxnSpLocks/>
                </p:cNvCxnSpPr>
                <p:nvPr/>
              </p:nvCxnSpPr>
              <p:spPr>
                <a:xfrm>
                  <a:off x="7063287"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a:extLst>
                    <a:ext uri="{FF2B5EF4-FFF2-40B4-BE49-F238E27FC236}">
                      <a16:creationId xmlns:a16="http://schemas.microsoft.com/office/drawing/2014/main" id="{035C782B-7488-D04A-856F-7B5B9FCE7A74}"/>
                    </a:ext>
                  </a:extLst>
                </p:cNvPr>
                <p:cNvCxnSpPr>
                  <a:cxnSpLocks/>
                </p:cNvCxnSpPr>
                <p:nvPr/>
              </p:nvCxnSpPr>
              <p:spPr>
                <a:xfrm>
                  <a:off x="7699081" y="5092503"/>
                  <a:ext cx="0" cy="4675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3" name="Textfeld 132">
                <a:extLst>
                  <a:ext uri="{FF2B5EF4-FFF2-40B4-BE49-F238E27FC236}">
                    <a16:creationId xmlns:a16="http://schemas.microsoft.com/office/drawing/2014/main" id="{0B9EEFE6-2548-2044-97B2-28CE5FF8A49C}"/>
                  </a:ext>
                </a:extLst>
              </p:cNvPr>
              <p:cNvSpPr txBox="1"/>
              <p:nvPr/>
            </p:nvSpPr>
            <p:spPr>
              <a:xfrm>
                <a:off x="5067998" y="5722933"/>
                <a:ext cx="612137" cy="400110"/>
              </a:xfrm>
              <a:prstGeom prst="rect">
                <a:avLst/>
              </a:prstGeom>
              <a:noFill/>
              <a:ln>
                <a:noFill/>
              </a:ln>
            </p:spPr>
            <p:txBody>
              <a:bodyPr wrap="square" rtlCol="0">
                <a:spAutoFit/>
              </a:bodyPr>
              <a:lstStyle/>
              <a:p>
                <a:r>
                  <a:rPr lang="de-DE" sz="500" dirty="0">
                    <a:latin typeface="Helvetica" pitchFamily="2" charset="0"/>
                  </a:rPr>
                  <a:t>FUS 1-163 12E + Gal4 G4 </a:t>
                </a:r>
                <a:r>
                  <a:rPr lang="de-DE" sz="500" dirty="0" err="1">
                    <a:latin typeface="Helvetica" pitchFamily="2" charset="0"/>
                  </a:rPr>
                  <a:t>motif</a:t>
                </a:r>
                <a:r>
                  <a:rPr lang="de-DE" sz="500" dirty="0">
                    <a:latin typeface="Helvetica" pitchFamily="2" charset="0"/>
                  </a:rPr>
                  <a:t> (Y-&gt;S) </a:t>
                </a:r>
              </a:p>
              <a:p>
                <a:r>
                  <a:rPr lang="de-DE" sz="500" dirty="0">
                    <a:latin typeface="Helvetica" pitchFamily="2" charset="0"/>
                  </a:rPr>
                  <a:t>1</a:t>
                </a:r>
              </a:p>
            </p:txBody>
          </p:sp>
          <p:sp>
            <p:nvSpPr>
              <p:cNvPr id="134" name="Textfeld 133">
                <a:extLst>
                  <a:ext uri="{FF2B5EF4-FFF2-40B4-BE49-F238E27FC236}">
                    <a16:creationId xmlns:a16="http://schemas.microsoft.com/office/drawing/2014/main" id="{A358778F-4428-D340-8040-B14C6063E1CE}"/>
                  </a:ext>
                </a:extLst>
              </p:cNvPr>
              <p:cNvSpPr txBox="1"/>
              <p:nvPr/>
            </p:nvSpPr>
            <p:spPr>
              <a:xfrm>
                <a:off x="5535167" y="5722933"/>
                <a:ext cx="616056" cy="400110"/>
              </a:xfrm>
              <a:prstGeom prst="rect">
                <a:avLst/>
              </a:prstGeom>
              <a:noFill/>
              <a:ln>
                <a:noFill/>
              </a:ln>
            </p:spPr>
            <p:txBody>
              <a:bodyPr wrap="square" rtlCol="0">
                <a:spAutoFit/>
              </a:bodyPr>
              <a:lstStyle/>
              <a:p>
                <a:r>
                  <a:rPr lang="de-DE" sz="500" dirty="0">
                    <a:latin typeface="Helvetica" pitchFamily="2" charset="0"/>
                  </a:rPr>
                  <a:t>FUS 1-163 12E + Gal4 G4 </a:t>
                </a:r>
                <a:r>
                  <a:rPr lang="de-DE" sz="500" dirty="0" err="1">
                    <a:latin typeface="Helvetica" pitchFamily="2" charset="0"/>
                  </a:rPr>
                  <a:t>motif</a:t>
                </a:r>
                <a:r>
                  <a:rPr lang="de-DE" sz="500" dirty="0">
                    <a:latin typeface="Helvetica" pitchFamily="2" charset="0"/>
                  </a:rPr>
                  <a:t> (Y-&gt;S) </a:t>
                </a:r>
              </a:p>
              <a:p>
                <a:r>
                  <a:rPr lang="de-DE" sz="500" dirty="0">
                    <a:latin typeface="Helvetica" pitchFamily="2" charset="0"/>
                  </a:rPr>
                  <a:t>2</a:t>
                </a:r>
              </a:p>
            </p:txBody>
          </p:sp>
          <p:sp>
            <p:nvSpPr>
              <p:cNvPr id="135" name="Textfeld 134">
                <a:extLst>
                  <a:ext uri="{FF2B5EF4-FFF2-40B4-BE49-F238E27FC236}">
                    <a16:creationId xmlns:a16="http://schemas.microsoft.com/office/drawing/2014/main" id="{ABC9CEAC-2877-6B41-BCDA-EB2520DC81EA}"/>
                  </a:ext>
                </a:extLst>
              </p:cNvPr>
              <p:cNvSpPr txBox="1"/>
              <p:nvPr/>
            </p:nvSpPr>
            <p:spPr>
              <a:xfrm>
                <a:off x="5990120" y="5722933"/>
                <a:ext cx="603197" cy="400110"/>
              </a:xfrm>
              <a:prstGeom prst="rect">
                <a:avLst/>
              </a:prstGeom>
              <a:noFill/>
              <a:ln>
                <a:noFill/>
              </a:ln>
            </p:spPr>
            <p:txBody>
              <a:bodyPr wrap="square" rtlCol="0">
                <a:spAutoFit/>
              </a:bodyPr>
              <a:lstStyle/>
              <a:p>
                <a:r>
                  <a:rPr lang="de-DE" sz="500" dirty="0">
                    <a:latin typeface="Helvetica" pitchFamily="2" charset="0"/>
                  </a:rPr>
                  <a:t>FUS 1-163 12E + Gal4 G4 </a:t>
                </a:r>
                <a:r>
                  <a:rPr lang="de-DE" sz="500" dirty="0" err="1">
                    <a:latin typeface="Helvetica" pitchFamily="2" charset="0"/>
                  </a:rPr>
                  <a:t>motif</a:t>
                </a:r>
                <a:r>
                  <a:rPr lang="de-DE" sz="500" dirty="0">
                    <a:latin typeface="Helvetica" pitchFamily="2" charset="0"/>
                  </a:rPr>
                  <a:t> (Y-&gt;S)</a:t>
                </a:r>
              </a:p>
              <a:p>
                <a:r>
                  <a:rPr lang="de-DE" sz="500" dirty="0">
                    <a:latin typeface="Helvetica" pitchFamily="2" charset="0"/>
                  </a:rPr>
                  <a:t>3</a:t>
                </a:r>
              </a:p>
            </p:txBody>
          </p:sp>
          <p:sp>
            <p:nvSpPr>
              <p:cNvPr id="136" name="Textfeld 135">
                <a:extLst>
                  <a:ext uri="{FF2B5EF4-FFF2-40B4-BE49-F238E27FC236}">
                    <a16:creationId xmlns:a16="http://schemas.microsoft.com/office/drawing/2014/main" id="{697719A5-A082-6446-82D9-3A0760ADE32C}"/>
                  </a:ext>
                </a:extLst>
              </p:cNvPr>
              <p:cNvSpPr txBox="1"/>
              <p:nvPr/>
            </p:nvSpPr>
            <p:spPr>
              <a:xfrm>
                <a:off x="4144688" y="6048513"/>
                <a:ext cx="650468" cy="400110"/>
              </a:xfrm>
              <a:prstGeom prst="rect">
                <a:avLst/>
              </a:prstGeom>
              <a:noFill/>
              <a:ln>
                <a:noFill/>
              </a:ln>
            </p:spPr>
            <p:txBody>
              <a:bodyPr wrap="square" rtlCol="0">
                <a:spAutoFit/>
              </a:bodyPr>
              <a:lstStyle/>
              <a:p>
                <a:r>
                  <a:rPr lang="de-DE" sz="500" dirty="0">
                    <a:latin typeface="Helvetica" pitchFamily="2" charset="0"/>
                  </a:rPr>
                  <a:t>FUS 1-163 </a:t>
                </a:r>
              </a:p>
              <a:p>
                <a:r>
                  <a:rPr lang="de-DE" sz="500" dirty="0">
                    <a:latin typeface="Helvetica" pitchFamily="2" charset="0"/>
                  </a:rPr>
                  <a:t>12E + Gal4 G4 </a:t>
                </a:r>
                <a:r>
                  <a:rPr lang="de-DE" sz="500" dirty="0" err="1">
                    <a:latin typeface="Helvetica" pitchFamily="2" charset="0"/>
                  </a:rPr>
                  <a:t>motif</a:t>
                </a:r>
                <a:r>
                  <a:rPr lang="de-DE" sz="500" dirty="0">
                    <a:latin typeface="Helvetica" pitchFamily="2" charset="0"/>
                  </a:rPr>
                  <a:t> (Y-&gt;S)</a:t>
                </a:r>
              </a:p>
              <a:p>
                <a:r>
                  <a:rPr lang="de-DE" sz="500" dirty="0">
                    <a:latin typeface="Helvetica" pitchFamily="2" charset="0"/>
                  </a:rPr>
                  <a:t>4</a:t>
                </a:r>
              </a:p>
            </p:txBody>
          </p:sp>
          <p:sp>
            <p:nvSpPr>
              <p:cNvPr id="137" name="Textfeld 136">
                <a:extLst>
                  <a:ext uri="{FF2B5EF4-FFF2-40B4-BE49-F238E27FC236}">
                    <a16:creationId xmlns:a16="http://schemas.microsoft.com/office/drawing/2014/main" id="{DC50744D-0CA4-024E-8384-3346941A00DC}"/>
                  </a:ext>
                </a:extLst>
              </p:cNvPr>
              <p:cNvSpPr txBox="1"/>
              <p:nvPr/>
            </p:nvSpPr>
            <p:spPr>
              <a:xfrm>
                <a:off x="4604838" y="6048513"/>
                <a:ext cx="656127" cy="400110"/>
              </a:xfrm>
              <a:prstGeom prst="rect">
                <a:avLst/>
              </a:prstGeom>
              <a:noFill/>
              <a:ln>
                <a:noFill/>
              </a:ln>
            </p:spPr>
            <p:txBody>
              <a:bodyPr wrap="square" rtlCol="0">
                <a:spAutoFit/>
              </a:bodyPr>
              <a:lstStyle/>
              <a:p>
                <a:r>
                  <a:rPr lang="de-DE" sz="500" dirty="0">
                    <a:latin typeface="Helvetica" pitchFamily="2" charset="0"/>
                  </a:rPr>
                  <a:t>FUS 1-163 </a:t>
                </a:r>
              </a:p>
              <a:p>
                <a:r>
                  <a:rPr lang="de-DE" sz="500" dirty="0">
                    <a:latin typeface="Helvetica" pitchFamily="2" charset="0"/>
                  </a:rPr>
                  <a:t>12E + Gal4 G4 </a:t>
                </a:r>
                <a:r>
                  <a:rPr lang="de-DE" sz="500" dirty="0" err="1">
                    <a:latin typeface="Helvetica" pitchFamily="2" charset="0"/>
                  </a:rPr>
                  <a:t>motif</a:t>
                </a:r>
                <a:r>
                  <a:rPr lang="de-DE" sz="500" dirty="0">
                    <a:latin typeface="Helvetica" pitchFamily="2" charset="0"/>
                  </a:rPr>
                  <a:t> (Y-&gt;S) </a:t>
                </a:r>
              </a:p>
              <a:p>
                <a:r>
                  <a:rPr lang="de-DE" sz="500" dirty="0">
                    <a:latin typeface="Helvetica" pitchFamily="2" charset="0"/>
                  </a:rPr>
                  <a:t>5</a:t>
                </a:r>
              </a:p>
            </p:txBody>
          </p:sp>
          <p:sp>
            <p:nvSpPr>
              <p:cNvPr id="147" name="Textfeld 146">
                <a:extLst>
                  <a:ext uri="{FF2B5EF4-FFF2-40B4-BE49-F238E27FC236}">
                    <a16:creationId xmlns:a16="http://schemas.microsoft.com/office/drawing/2014/main" id="{AE46F85E-4608-B24B-A0BD-88154285BD24}"/>
                  </a:ext>
                </a:extLst>
              </p:cNvPr>
              <p:cNvSpPr txBox="1"/>
              <p:nvPr/>
            </p:nvSpPr>
            <p:spPr>
              <a:xfrm>
                <a:off x="5064173" y="6048513"/>
                <a:ext cx="627247" cy="400110"/>
              </a:xfrm>
              <a:prstGeom prst="rect">
                <a:avLst/>
              </a:prstGeom>
              <a:noFill/>
              <a:ln>
                <a:noFill/>
              </a:ln>
            </p:spPr>
            <p:txBody>
              <a:bodyPr wrap="square" rtlCol="0">
                <a:spAutoFit/>
              </a:bodyPr>
              <a:lstStyle/>
              <a:p>
                <a:r>
                  <a:rPr lang="de-DE" sz="500" dirty="0">
                    <a:latin typeface="Helvetica" pitchFamily="2" charset="0"/>
                  </a:rPr>
                  <a:t>FUS 1-163 </a:t>
                </a:r>
              </a:p>
              <a:p>
                <a:r>
                  <a:rPr lang="de-DE" sz="500" dirty="0">
                    <a:latin typeface="Helvetica" pitchFamily="2" charset="0"/>
                  </a:rPr>
                  <a:t>12E + Gal4 G4 </a:t>
                </a:r>
                <a:r>
                  <a:rPr lang="de-DE" sz="500" dirty="0" err="1">
                    <a:latin typeface="Helvetica" pitchFamily="2" charset="0"/>
                  </a:rPr>
                  <a:t>motif</a:t>
                </a:r>
                <a:r>
                  <a:rPr lang="de-DE" sz="500" dirty="0">
                    <a:latin typeface="Helvetica" pitchFamily="2" charset="0"/>
                  </a:rPr>
                  <a:t> (Y-&gt;S)</a:t>
                </a:r>
              </a:p>
              <a:p>
                <a:r>
                  <a:rPr lang="de-DE" sz="500" dirty="0">
                    <a:latin typeface="Helvetica" pitchFamily="2" charset="0"/>
                  </a:rPr>
                  <a:t>6</a:t>
                </a:r>
              </a:p>
            </p:txBody>
          </p:sp>
        </p:grpSp>
        <p:sp>
          <p:nvSpPr>
            <p:cNvPr id="108" name="Textfeld 107">
              <a:extLst>
                <a:ext uri="{FF2B5EF4-FFF2-40B4-BE49-F238E27FC236}">
                  <a16:creationId xmlns:a16="http://schemas.microsoft.com/office/drawing/2014/main" id="{BC849B75-DECE-0147-B9C3-B185609DEA21}"/>
                </a:ext>
              </a:extLst>
            </p:cNvPr>
            <p:cNvSpPr txBox="1"/>
            <p:nvPr/>
          </p:nvSpPr>
          <p:spPr>
            <a:xfrm>
              <a:off x="5196015" y="2612692"/>
              <a:ext cx="444635" cy="276999"/>
            </a:xfrm>
            <a:prstGeom prst="rect">
              <a:avLst/>
            </a:prstGeom>
            <a:noFill/>
            <a:ln>
              <a:noFill/>
            </a:ln>
          </p:spPr>
          <p:txBody>
            <a:bodyPr wrap="square" rtlCol="0">
              <a:spAutoFit/>
            </a:bodyPr>
            <a:lstStyle/>
            <a:p>
              <a:r>
                <a:rPr lang="de-DE" sz="600" dirty="0">
                  <a:solidFill>
                    <a:srgbClr val="48B0F0"/>
                  </a:solidFill>
                  <a:latin typeface="Helvetica" pitchFamily="2" charset="0"/>
                </a:rPr>
                <a:t>+ </a:t>
              </a:r>
              <a:r>
                <a:rPr lang="de-DE" sz="600" dirty="0" err="1">
                  <a:solidFill>
                    <a:srgbClr val="48B0F0"/>
                  </a:solidFill>
                  <a:latin typeface="Helvetica" pitchFamily="2" charset="0"/>
                </a:rPr>
                <a:t>control</a:t>
              </a:r>
              <a:r>
                <a:rPr lang="de-DE" sz="600" dirty="0">
                  <a:solidFill>
                    <a:srgbClr val="48B0F0"/>
                  </a:solidFill>
                  <a:latin typeface="Helvetica" pitchFamily="2" charset="0"/>
                </a:rPr>
                <a:t> </a:t>
              </a:r>
            </a:p>
          </p:txBody>
        </p:sp>
        <p:sp>
          <p:nvSpPr>
            <p:cNvPr id="109" name="Textfeld 108">
              <a:extLst>
                <a:ext uri="{FF2B5EF4-FFF2-40B4-BE49-F238E27FC236}">
                  <a16:creationId xmlns:a16="http://schemas.microsoft.com/office/drawing/2014/main" id="{FBB5D033-D52C-FA4A-8F12-D3D28760AAF5}"/>
                </a:ext>
              </a:extLst>
            </p:cNvPr>
            <p:cNvSpPr txBox="1"/>
            <p:nvPr/>
          </p:nvSpPr>
          <p:spPr>
            <a:xfrm>
              <a:off x="5645102" y="26092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pic>
        <p:nvPicPr>
          <p:cNvPr id="112" name="Grafik 63">
            <a:extLst>
              <a:ext uri="{FF2B5EF4-FFF2-40B4-BE49-F238E27FC236}">
                <a16:creationId xmlns:a16="http://schemas.microsoft.com/office/drawing/2014/main" id="{F6EDD635-A5FE-214D-BF19-16B509A981A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6704" t="7232" r="25881" b="17949"/>
          <a:stretch/>
        </p:blipFill>
        <p:spPr>
          <a:xfrm>
            <a:off x="368300" y="4570892"/>
            <a:ext cx="1486999" cy="1876058"/>
          </a:xfrm>
          <a:prstGeom prst="rect">
            <a:avLst/>
          </a:prstGeom>
        </p:spPr>
      </p:pic>
      <p:graphicFrame>
        <p:nvGraphicFramePr>
          <p:cNvPr id="113" name="Tabelle 5">
            <a:extLst>
              <a:ext uri="{FF2B5EF4-FFF2-40B4-BE49-F238E27FC236}">
                <a16:creationId xmlns:a16="http://schemas.microsoft.com/office/drawing/2014/main" id="{39A6D444-9A20-EA44-990C-540FC58F45DD}"/>
              </a:ext>
            </a:extLst>
          </p:cNvPr>
          <p:cNvGraphicFramePr>
            <a:graphicFrameLocks noGrp="1"/>
          </p:cNvGraphicFramePr>
          <p:nvPr>
            <p:extLst>
              <p:ext uri="{D42A27DB-BD31-4B8C-83A1-F6EECF244321}">
                <p14:modId xmlns:p14="http://schemas.microsoft.com/office/powerpoint/2010/main" val="3990066231"/>
              </p:ext>
            </p:extLst>
          </p:nvPr>
        </p:nvGraphicFramePr>
        <p:xfrm>
          <a:off x="373274" y="6838343"/>
          <a:ext cx="3781426" cy="1232538"/>
        </p:xfrm>
        <a:graphic>
          <a:graphicData uri="http://schemas.openxmlformats.org/drawingml/2006/table">
            <a:tbl>
              <a:tblPr firstRow="1" bandRow="1">
                <a:tableStyleId>{5940675A-B579-460E-94D1-54222C63F5DA}</a:tableStyleId>
              </a:tblPr>
              <a:tblGrid>
                <a:gridCol w="1253165">
                  <a:extLst>
                    <a:ext uri="{9D8B030D-6E8A-4147-A177-3AD203B41FA5}">
                      <a16:colId xmlns:a16="http://schemas.microsoft.com/office/drawing/2014/main" val="2481558110"/>
                    </a:ext>
                  </a:extLst>
                </a:gridCol>
                <a:gridCol w="1052623">
                  <a:extLst>
                    <a:ext uri="{9D8B030D-6E8A-4147-A177-3AD203B41FA5}">
                      <a16:colId xmlns:a16="http://schemas.microsoft.com/office/drawing/2014/main" val="3268176089"/>
                    </a:ext>
                  </a:extLst>
                </a:gridCol>
                <a:gridCol w="1475638">
                  <a:extLst>
                    <a:ext uri="{9D8B030D-6E8A-4147-A177-3AD203B41FA5}">
                      <a16:colId xmlns:a16="http://schemas.microsoft.com/office/drawing/2014/main" val="2476481709"/>
                    </a:ext>
                  </a:extLst>
                </a:gridCol>
              </a:tblGrid>
              <a:tr h="161673">
                <a:tc>
                  <a:txBody>
                    <a:bodyPr/>
                    <a:lstStyle/>
                    <a:p>
                      <a:pPr marL="0" algn="l" defTabSz="685800" rtl="0" eaLnBrk="1" latinLnBrk="0" hangingPunct="1"/>
                      <a:r>
                        <a:rPr lang="de-DE" sz="800" kern="1200" dirty="0" err="1">
                          <a:solidFill>
                            <a:schemeClr val="tx1"/>
                          </a:solidFill>
                          <a:latin typeface="Helvetica" pitchFamily="2" charset="0"/>
                          <a:ea typeface="+mn-ea"/>
                          <a:cs typeface="+mn-cs"/>
                        </a:rPr>
                        <a:t>Construct</a:t>
                      </a:r>
                      <a:r>
                        <a:rPr lang="de-DE" sz="800" kern="1200" dirty="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Construct</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(in)</a:t>
                      </a:r>
                      <a:r>
                        <a:rPr lang="de-DE" sz="800" kern="1200" err="1">
                          <a:solidFill>
                            <a:schemeClr val="tx1"/>
                          </a:solidFill>
                          <a:latin typeface="Helvetica" pitchFamily="2" charset="0"/>
                          <a:ea typeface="+mn-ea"/>
                          <a:cs typeface="+mn-cs"/>
                        </a:rPr>
                        <a:t>viable</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 total </a:t>
                      </a:r>
                      <a:r>
                        <a:rPr lang="de-DE" sz="800" kern="1200" err="1">
                          <a:solidFill>
                            <a:schemeClr val="tx1"/>
                          </a:solidFill>
                          <a:latin typeface="Helvetica" pitchFamily="2" charset="0"/>
                          <a:ea typeface="+mn-ea"/>
                          <a:cs typeface="+mn-cs"/>
                        </a:rPr>
                        <a:t>number</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a:t>
                      </a:r>
                      <a:r>
                        <a:rPr lang="de-DE" sz="800" kern="1200" err="1">
                          <a:solidFill>
                            <a:schemeClr val="tx1"/>
                          </a:solidFill>
                          <a:latin typeface="Helvetica" pitchFamily="2" charset="0"/>
                          <a:ea typeface="+mn-ea"/>
                          <a:cs typeface="+mn-cs"/>
                        </a:rPr>
                        <a:t>clones</a:t>
                      </a:r>
                      <a:r>
                        <a:rPr lang="de-DE" sz="800" kern="1200">
                          <a:solidFill>
                            <a:schemeClr val="tx1"/>
                          </a:solidFill>
                          <a:latin typeface="Helvetica" pitchFamily="2" charset="0"/>
                          <a:ea typeface="+mn-ea"/>
                          <a:cs typeface="+mn-cs"/>
                        </a:rPr>
                        <a:t> </a:t>
                      </a:r>
                    </a:p>
                  </a:txBody>
                  <a:tcPr marL="51435" marR="51435" marT="25717" marB="25717">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487539"/>
                  </a:ext>
                </a:extLst>
              </a:tr>
              <a:tr h="16167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de-DE" sz="800" kern="1200" noProof="0" smtClean="0">
                          <a:solidFill>
                            <a:srgbClr val="48B0F0"/>
                          </a:solidFill>
                          <a:latin typeface="Helvetica" pitchFamily="2" charset="0"/>
                          <a:ea typeface="+mn-ea"/>
                          <a:cs typeface="+mn-cs"/>
                        </a:rPr>
                        <a:t>FUS</a:t>
                      </a:r>
                      <a:r>
                        <a:rPr lang="de-DE" sz="800" kern="1200" baseline="30000" noProof="0" smtClean="0">
                          <a:solidFill>
                            <a:srgbClr val="48B0F0"/>
                          </a:solidFill>
                          <a:latin typeface="Helvetica" pitchFamily="2" charset="0"/>
                          <a:ea typeface="+mn-ea"/>
                          <a:cs typeface="+mn-cs"/>
                        </a:rPr>
                        <a:t>1-163</a:t>
                      </a:r>
                      <a:r>
                        <a:rPr lang="de-DE" sz="800" kern="1200" noProof="0" smtClean="0">
                          <a:solidFill>
                            <a:srgbClr val="48B0F0"/>
                          </a:solidFill>
                          <a:latin typeface="Helvetica" pitchFamily="2" charset="0"/>
                          <a:ea typeface="+mn-ea"/>
                          <a:cs typeface="+mn-cs"/>
                        </a:rPr>
                        <a:t>12E + Gal4</a:t>
                      </a:r>
                      <a:r>
                        <a:rPr lang="de-DE" sz="800" kern="1200" baseline="30000" noProof="0" smtClean="0">
                          <a:solidFill>
                            <a:srgbClr val="48B0F0"/>
                          </a:solidFill>
                          <a:latin typeface="Helvetica" pitchFamily="2" charset="0"/>
                          <a:ea typeface="+mn-ea"/>
                          <a:cs typeface="+mn-cs"/>
                        </a:rPr>
                        <a:t>G4</a:t>
                      </a:r>
                      <a:r>
                        <a:rPr lang="de-DE" sz="800" kern="1200" noProof="0" smtClean="0">
                          <a:solidFill>
                            <a:srgbClr val="48B0F0"/>
                          </a:solidFill>
                          <a:latin typeface="Helvetica" pitchFamily="2" charset="0"/>
                          <a:ea typeface="+mn-ea"/>
                          <a:cs typeface="+mn-cs"/>
                        </a:rPr>
                        <a:t> shuffle</a:t>
                      </a:r>
                      <a:endParaRPr lang="de-DE" sz="800" kern="1200" noProof="0" dirty="0">
                        <a:solidFill>
                          <a:srgbClr val="48B0F0"/>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smtClean="0">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smtClean="0">
                          <a:solidFill>
                            <a:schemeClr val="tx1"/>
                          </a:solidFill>
                          <a:latin typeface="Helvetica" pitchFamily="2" charset="0"/>
                          <a:ea typeface="+mn-ea"/>
                          <a:cs typeface="+mn-cs"/>
                        </a:rPr>
                        <a:t>6 out</a:t>
                      </a:r>
                      <a:r>
                        <a:rPr lang="de-DE" sz="800" kern="1200" baseline="0" smtClean="0">
                          <a:solidFill>
                            <a:schemeClr val="tx1"/>
                          </a:solidFill>
                          <a:latin typeface="Helvetica" pitchFamily="2" charset="0"/>
                          <a:ea typeface="+mn-ea"/>
                          <a:cs typeface="+mn-cs"/>
                        </a:rPr>
                        <a:t> of 6</a:t>
                      </a:r>
                      <a:endParaRPr lang="de-DE" sz="800" kern="1200" dirty="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9966300"/>
                  </a:ext>
                </a:extLst>
              </a:tr>
              <a:tr h="16167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de-DE" sz="800" kern="1200" noProof="0" dirty="0" err="1">
                          <a:solidFill>
                            <a:srgbClr val="48B0F0"/>
                          </a:solidFill>
                          <a:latin typeface="Helvetica" pitchFamily="2" charset="0"/>
                          <a:ea typeface="+mn-ea"/>
                          <a:cs typeface="+mn-cs"/>
                        </a:rPr>
                        <a:t>Altered</a:t>
                      </a:r>
                      <a:r>
                        <a:rPr lang="de-DE" sz="800" kern="1200" noProof="0" dirty="0">
                          <a:solidFill>
                            <a:srgbClr val="48B0F0"/>
                          </a:solidFill>
                          <a:latin typeface="Helvetica" pitchFamily="2" charset="0"/>
                          <a:ea typeface="+mn-ea"/>
                          <a:cs typeface="+mn-cs"/>
                        </a:rPr>
                        <a:t> </a:t>
                      </a:r>
                      <a:r>
                        <a:rPr lang="de-DE" sz="800" kern="1200" noProof="0" dirty="0" err="1">
                          <a:solidFill>
                            <a:srgbClr val="48B0F0"/>
                          </a:solidFill>
                          <a:latin typeface="Helvetica" pitchFamily="2" charset="0"/>
                          <a:ea typeface="+mn-ea"/>
                          <a:cs typeface="+mn-cs"/>
                        </a:rPr>
                        <a:t>valence</a:t>
                      </a:r>
                      <a:r>
                        <a:rPr lang="de-DE" sz="800" kern="1200" noProof="0" dirty="0">
                          <a:solidFill>
                            <a:srgbClr val="48B0F0"/>
                          </a:solidFill>
                          <a:latin typeface="Helvetica" pitchFamily="2" charset="0"/>
                          <a:ea typeface="+mn-ea"/>
                          <a:cs typeface="+mn-cs"/>
                        </a:rPr>
                        <a:t> 2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5 out of 6 (in total 5 out of 6, </a:t>
                      </a:r>
                      <a:r>
                        <a:rPr lang="de-DE" sz="800" kern="1200" dirty="0" err="1">
                          <a:solidFill>
                            <a:schemeClr val="tx1"/>
                          </a:solidFill>
                          <a:latin typeface="Helvetica" pitchFamily="2" charset="0"/>
                          <a:ea typeface="+mn-ea"/>
                          <a:cs typeface="+mn-cs"/>
                        </a:rPr>
                        <a:t>see</a:t>
                      </a:r>
                      <a:r>
                        <a:rPr lang="de-DE" sz="800" kern="1200" baseline="0" dirty="0">
                          <a:solidFill>
                            <a:schemeClr val="tx1"/>
                          </a:solidFill>
                          <a:latin typeface="Helvetica" pitchFamily="2" charset="0"/>
                          <a:ea typeface="+mn-ea"/>
                          <a:cs typeface="+mn-cs"/>
                        </a:rPr>
                        <a:t> also </a:t>
                      </a:r>
                      <a:r>
                        <a:rPr lang="de-DE" sz="800" kern="1200" baseline="0" dirty="0" err="1">
                          <a:solidFill>
                            <a:schemeClr val="tx1"/>
                          </a:solidFill>
                          <a:latin typeface="Helvetica" pitchFamily="2" charset="0"/>
                          <a:ea typeface="+mn-ea"/>
                          <a:cs typeface="+mn-cs"/>
                        </a:rPr>
                        <a:t>slide</a:t>
                      </a:r>
                      <a:r>
                        <a:rPr lang="de-DE" sz="800" kern="1200" baseline="0" dirty="0">
                          <a:solidFill>
                            <a:schemeClr val="tx1"/>
                          </a:solidFill>
                          <a:latin typeface="Helvetica" pitchFamily="2" charset="0"/>
                          <a:ea typeface="+mn-ea"/>
                          <a:cs typeface="+mn-cs"/>
                        </a:rPr>
                        <a:t> 22</a:t>
                      </a:r>
                      <a:r>
                        <a:rPr lang="de-DE" sz="800" kern="1200" dirty="0">
                          <a:solidFill>
                            <a:schemeClr val="tx1"/>
                          </a:solidFill>
                          <a:latin typeface="Helvetica" pitchFamily="2" charset="0"/>
                          <a:ea typeface="+mn-ea"/>
                          <a:cs typeface="+mn-cs"/>
                        </a:rPr>
                        <a:t>)</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026872"/>
                  </a:ext>
                </a:extLst>
              </a:tr>
              <a:tr h="161673">
                <a:tc>
                  <a:txBody>
                    <a:bodyPr/>
                    <a:lstStyle/>
                    <a:p>
                      <a:pPr marL="0" algn="l" defTabSz="685800" rtl="0" eaLnBrk="1" latinLnBrk="0" hangingPunct="1"/>
                      <a:r>
                        <a:rPr lang="de-DE" sz="800" kern="1200" smtClean="0">
                          <a:solidFill>
                            <a:srgbClr val="48B0F0"/>
                          </a:solidFill>
                          <a:latin typeface="Helvetica" pitchFamily="2" charset="0"/>
                          <a:ea typeface="+mn-ea"/>
                          <a:cs typeface="+mn-cs"/>
                        </a:rPr>
                        <a:t>Rap1</a:t>
                      </a:r>
                      <a:r>
                        <a:rPr lang="de-DE" sz="800" kern="1200" baseline="30000" smtClean="0">
                          <a:solidFill>
                            <a:srgbClr val="48B0F0"/>
                          </a:solidFill>
                          <a:latin typeface="Helvetica" pitchFamily="2" charset="0"/>
                          <a:ea typeface="+mn-ea"/>
                          <a:cs typeface="+mn-cs"/>
                        </a:rPr>
                        <a:t>231-361</a:t>
                      </a:r>
                      <a:r>
                        <a:rPr lang="de-DE" sz="800" kern="1200" smtClean="0">
                          <a:solidFill>
                            <a:srgbClr val="48B0F0"/>
                          </a:solidFill>
                          <a:latin typeface="Helvetica" pitchFamily="2" charset="0"/>
                          <a:ea typeface="+mn-ea"/>
                          <a:cs typeface="+mn-cs"/>
                        </a:rPr>
                        <a:t> </a:t>
                      </a:r>
                      <a:r>
                        <a:rPr lang="de-DE" sz="800" kern="1200" dirty="0">
                          <a:solidFill>
                            <a:srgbClr val="48B0F0"/>
                          </a:solidFill>
                          <a:latin typeface="Helvetica" pitchFamily="2" charset="0"/>
                          <a:ea typeface="+mn-ea"/>
                          <a:cs typeface="+mn-cs"/>
                        </a:rPr>
                        <a:t>+ </a:t>
                      </a:r>
                      <a:r>
                        <a:rPr lang="de-DE" sz="800" kern="1200">
                          <a:solidFill>
                            <a:srgbClr val="48B0F0"/>
                          </a:solidFill>
                          <a:latin typeface="Helvetica" pitchFamily="2" charset="0"/>
                          <a:ea typeface="+mn-ea"/>
                          <a:cs typeface="+mn-cs"/>
                        </a:rPr>
                        <a:t>Gal4 </a:t>
                      </a:r>
                      <a:r>
                        <a:rPr lang="de-DE" sz="800" kern="1200" smtClean="0">
                          <a:solidFill>
                            <a:srgbClr val="48B0F0"/>
                          </a:solidFill>
                          <a:latin typeface="Helvetica" pitchFamily="2" charset="0"/>
                          <a:ea typeface="+mn-ea"/>
                          <a:cs typeface="+mn-cs"/>
                        </a:rPr>
                        <a:t>G4</a:t>
                      </a:r>
                      <a:endParaRPr lang="de-DE" sz="800" kern="1200" dirty="0">
                        <a:solidFill>
                          <a:srgbClr val="48B0F0"/>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err="1">
                          <a:solidFill>
                            <a:schemeClr val="tx1"/>
                          </a:solidFill>
                          <a:latin typeface="Helvetica" pitchFamily="2" charset="0"/>
                          <a:ea typeface="+mn-ea"/>
                          <a:cs typeface="+mn-cs"/>
                        </a:rPr>
                        <a:t>viable</a:t>
                      </a:r>
                      <a:endParaRPr lang="de-DE" sz="800" kern="1200" dirty="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a:solidFill>
                            <a:schemeClr val="tx1"/>
                          </a:solidFill>
                          <a:latin typeface="Helvetica" pitchFamily="2" charset="0"/>
                          <a:ea typeface="+mn-ea"/>
                          <a:cs typeface="+mn-cs"/>
                        </a:rPr>
                        <a:t>5 out </a:t>
                      </a:r>
                      <a:r>
                        <a:rPr lang="de-DE" sz="800" kern="1200" err="1">
                          <a:solidFill>
                            <a:schemeClr val="tx1"/>
                          </a:solidFill>
                          <a:latin typeface="Helvetica" pitchFamily="2" charset="0"/>
                          <a:ea typeface="+mn-ea"/>
                          <a:cs typeface="+mn-cs"/>
                        </a:rPr>
                        <a:t>of</a:t>
                      </a:r>
                      <a:r>
                        <a:rPr lang="de-DE" sz="800" kern="1200">
                          <a:solidFill>
                            <a:schemeClr val="tx1"/>
                          </a:solidFill>
                          <a:latin typeface="Helvetica" pitchFamily="2" charset="0"/>
                          <a:ea typeface="+mn-ea"/>
                          <a:cs typeface="+mn-cs"/>
                        </a:rPr>
                        <a:t> 5 </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4098143"/>
                  </a:ext>
                </a:extLst>
              </a:tr>
              <a:tr h="161673">
                <a:tc>
                  <a:txBody>
                    <a:bodyPr/>
                    <a:lstStyle/>
                    <a:p>
                      <a:pPr marL="0" algn="l" defTabSz="685800" rtl="0" eaLnBrk="1" latinLnBrk="0" hangingPunct="1"/>
                      <a:r>
                        <a:rPr lang="de-DE" sz="800" kern="1200" dirty="0">
                          <a:solidFill>
                            <a:srgbClr val="48B0F0"/>
                          </a:solidFill>
                          <a:latin typeface="Helvetica" pitchFamily="2" charset="0"/>
                          <a:ea typeface="+mn-ea"/>
                          <a:cs typeface="+mn-cs"/>
                        </a:rPr>
                        <a:t>LS-8</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err="1">
                          <a:solidFill>
                            <a:schemeClr val="tx1"/>
                          </a:solidFill>
                          <a:latin typeface="Helvetica" pitchFamily="2" charset="0"/>
                          <a:ea typeface="+mn-ea"/>
                          <a:cs typeface="+mn-cs"/>
                        </a:rPr>
                        <a:t>viable</a:t>
                      </a:r>
                      <a:endParaRPr lang="de-DE" sz="800" kern="1200">
                        <a:solidFill>
                          <a:schemeClr val="tx1"/>
                        </a:solidFill>
                        <a:latin typeface="Helvetica" pitchFamily="2" charset="0"/>
                        <a:ea typeface="+mn-ea"/>
                        <a:cs typeface="+mn-cs"/>
                      </a:endParaRP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685800" rtl="0" eaLnBrk="1" latinLnBrk="0" hangingPunct="1"/>
                      <a:r>
                        <a:rPr lang="de-DE" sz="800" kern="1200" dirty="0">
                          <a:solidFill>
                            <a:schemeClr val="tx1"/>
                          </a:solidFill>
                          <a:latin typeface="Helvetica" pitchFamily="2" charset="0"/>
                          <a:ea typeface="+mn-ea"/>
                          <a:cs typeface="+mn-cs"/>
                        </a:rPr>
                        <a:t>3 out </a:t>
                      </a:r>
                      <a:r>
                        <a:rPr lang="de-DE" sz="800" kern="1200" dirty="0" err="1">
                          <a:solidFill>
                            <a:schemeClr val="tx1"/>
                          </a:solidFill>
                          <a:latin typeface="Helvetica" pitchFamily="2" charset="0"/>
                          <a:ea typeface="+mn-ea"/>
                          <a:cs typeface="+mn-cs"/>
                        </a:rPr>
                        <a:t>of</a:t>
                      </a:r>
                      <a:r>
                        <a:rPr lang="de-DE" sz="800" kern="1200" dirty="0">
                          <a:solidFill>
                            <a:schemeClr val="tx1"/>
                          </a:solidFill>
                          <a:latin typeface="Helvetica" pitchFamily="2" charset="0"/>
                          <a:ea typeface="+mn-ea"/>
                          <a:cs typeface="+mn-cs"/>
                        </a:rPr>
                        <a:t> 3</a:t>
                      </a:r>
                    </a:p>
                  </a:txBody>
                  <a:tcPr marL="51435" marR="51435" marT="25718" marB="25718">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0769425"/>
                  </a:ext>
                </a:extLst>
              </a:tr>
            </a:tbl>
          </a:graphicData>
        </a:graphic>
      </p:graphicFrame>
      <p:sp>
        <p:nvSpPr>
          <p:cNvPr id="114" name="Rechteck 186">
            <a:extLst>
              <a:ext uri="{FF2B5EF4-FFF2-40B4-BE49-F238E27FC236}">
                <a16:creationId xmlns:a16="http://schemas.microsoft.com/office/drawing/2014/main" id="{AA09B319-31CC-9E42-850E-2118161E04DF}"/>
              </a:ext>
            </a:extLst>
          </p:cNvPr>
          <p:cNvSpPr/>
          <p:nvPr/>
        </p:nvSpPr>
        <p:spPr>
          <a:xfrm>
            <a:off x="275065" y="6587889"/>
            <a:ext cx="2312151" cy="215444"/>
          </a:xfrm>
          <a:prstGeom prst="rect">
            <a:avLst/>
          </a:prstGeom>
        </p:spPr>
        <p:txBody>
          <a:bodyPr wrap="square">
            <a:spAutoFit/>
          </a:bodyPr>
          <a:lstStyle/>
          <a:p>
            <a:r>
              <a:rPr lang="de-DE" sz="800" dirty="0" err="1">
                <a:latin typeface="Helvetica" pitchFamily="2" charset="0"/>
              </a:rPr>
              <a:t>Restreak</a:t>
            </a:r>
            <a:r>
              <a:rPr lang="de-DE" sz="800" dirty="0">
                <a:latin typeface="Helvetica" pitchFamily="2" charset="0"/>
              </a:rPr>
              <a:t> </a:t>
            </a:r>
            <a:r>
              <a:rPr lang="de-DE" sz="800" dirty="0" err="1">
                <a:latin typeface="Helvetica" pitchFamily="2" charset="0"/>
              </a:rPr>
              <a:t>from</a:t>
            </a:r>
            <a:r>
              <a:rPr lang="de-DE" sz="800" dirty="0">
                <a:latin typeface="Helvetica" pitchFamily="2" charset="0"/>
              </a:rPr>
              <a:t> YNB –</a:t>
            </a:r>
            <a:r>
              <a:rPr lang="de-DE" sz="800" dirty="0" err="1">
                <a:latin typeface="Helvetica" pitchFamily="2" charset="0"/>
              </a:rPr>
              <a:t>ura</a:t>
            </a:r>
            <a:r>
              <a:rPr lang="de-DE" sz="800" dirty="0">
                <a:latin typeface="Helvetica" pitchFamily="2" charset="0"/>
              </a:rPr>
              <a:t> –</a:t>
            </a:r>
            <a:r>
              <a:rPr lang="de-DE" sz="800" dirty="0" err="1">
                <a:latin typeface="Helvetica" pitchFamily="2" charset="0"/>
              </a:rPr>
              <a:t>leu</a:t>
            </a:r>
            <a:r>
              <a:rPr lang="de-DE" sz="800" dirty="0">
                <a:latin typeface="Helvetica" pitchFamily="2" charset="0"/>
              </a:rPr>
              <a:t> </a:t>
            </a:r>
            <a:r>
              <a:rPr lang="de-DE" sz="800" dirty="0" err="1">
                <a:latin typeface="Helvetica" pitchFamily="2" charset="0"/>
              </a:rPr>
              <a:t>to</a:t>
            </a:r>
            <a:r>
              <a:rPr lang="de-DE" sz="800" dirty="0">
                <a:latin typeface="Helvetica" pitchFamily="2" charset="0"/>
              </a:rPr>
              <a:t>  5-FOA –</a:t>
            </a:r>
            <a:r>
              <a:rPr lang="de-DE" sz="800" dirty="0" err="1">
                <a:latin typeface="Helvetica" pitchFamily="2" charset="0"/>
              </a:rPr>
              <a:t>leu</a:t>
            </a:r>
            <a:r>
              <a:rPr lang="de-DE" sz="800" dirty="0">
                <a:latin typeface="Helvetica" pitchFamily="2" charset="0"/>
              </a:rPr>
              <a:t>  </a:t>
            </a:r>
          </a:p>
        </p:txBody>
      </p:sp>
      <p:grpSp>
        <p:nvGrpSpPr>
          <p:cNvPr id="5" name="Group 4">
            <a:extLst>
              <a:ext uri="{FF2B5EF4-FFF2-40B4-BE49-F238E27FC236}">
                <a16:creationId xmlns:a16="http://schemas.microsoft.com/office/drawing/2014/main" id="{70F64F33-A3FC-1542-886B-14AAF4D8CCCC}"/>
              </a:ext>
            </a:extLst>
          </p:cNvPr>
          <p:cNvGrpSpPr/>
          <p:nvPr/>
        </p:nvGrpSpPr>
        <p:grpSpPr>
          <a:xfrm>
            <a:off x="3960898" y="4577569"/>
            <a:ext cx="2891791" cy="2838483"/>
            <a:chOff x="3960898" y="4577569"/>
            <a:chExt cx="2891791" cy="2838483"/>
          </a:xfrm>
        </p:grpSpPr>
        <p:sp>
          <p:nvSpPr>
            <p:cNvPr id="115" name="Oval 114">
              <a:extLst>
                <a:ext uri="{FF2B5EF4-FFF2-40B4-BE49-F238E27FC236}">
                  <a16:creationId xmlns:a16="http://schemas.microsoft.com/office/drawing/2014/main" id="{BA468DF4-68DC-0C48-83E0-92817E77E562}"/>
                </a:ext>
              </a:extLst>
            </p:cNvPr>
            <p:cNvSpPr/>
            <p:nvPr/>
          </p:nvSpPr>
          <p:spPr>
            <a:xfrm>
              <a:off x="3960898" y="4577569"/>
              <a:ext cx="2891791" cy="28384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500">
                <a:solidFill>
                  <a:srgbClr val="48B0F0"/>
                </a:solidFill>
              </a:endParaRPr>
            </a:p>
          </p:txBody>
        </p:sp>
        <p:cxnSp>
          <p:nvCxnSpPr>
            <p:cNvPr id="116" name="Gerade Verbindung 259">
              <a:extLst>
                <a:ext uri="{FF2B5EF4-FFF2-40B4-BE49-F238E27FC236}">
                  <a16:creationId xmlns:a16="http://schemas.microsoft.com/office/drawing/2014/main" id="{3C83DF59-7163-6F4F-9145-ED007F420464}"/>
                </a:ext>
              </a:extLst>
            </p:cNvPr>
            <p:cNvCxnSpPr>
              <a:cxnSpLocks/>
            </p:cNvCxnSpPr>
            <p:nvPr/>
          </p:nvCxnSpPr>
          <p:spPr>
            <a:xfrm>
              <a:off x="4305100" y="5078676"/>
              <a:ext cx="22028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260">
              <a:extLst>
                <a:ext uri="{FF2B5EF4-FFF2-40B4-BE49-F238E27FC236}">
                  <a16:creationId xmlns:a16="http://schemas.microsoft.com/office/drawing/2014/main" id="{710D210F-9C7A-7449-909C-F8AEB17A293F}"/>
                </a:ext>
              </a:extLst>
            </p:cNvPr>
            <p:cNvCxnSpPr>
              <a:cxnSpLocks/>
            </p:cNvCxnSpPr>
            <p:nvPr/>
          </p:nvCxnSpPr>
          <p:spPr>
            <a:xfrm>
              <a:off x="4091337" y="5412996"/>
              <a:ext cx="26318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261">
              <a:extLst>
                <a:ext uri="{FF2B5EF4-FFF2-40B4-BE49-F238E27FC236}">
                  <a16:creationId xmlns:a16="http://schemas.microsoft.com/office/drawing/2014/main" id="{30243BFC-73A6-7F4E-9DD9-297C94B184A4}"/>
                </a:ext>
              </a:extLst>
            </p:cNvPr>
            <p:cNvCxnSpPr>
              <a:cxnSpLocks/>
            </p:cNvCxnSpPr>
            <p:nvPr/>
          </p:nvCxnSpPr>
          <p:spPr>
            <a:xfrm>
              <a:off x="3983514" y="5747316"/>
              <a:ext cx="28470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262">
              <a:extLst>
                <a:ext uri="{FF2B5EF4-FFF2-40B4-BE49-F238E27FC236}">
                  <a16:creationId xmlns:a16="http://schemas.microsoft.com/office/drawing/2014/main" id="{7CA6A805-8695-CC47-B763-435E0ACCB716}"/>
                </a:ext>
              </a:extLst>
            </p:cNvPr>
            <p:cNvCxnSpPr>
              <a:cxnSpLocks/>
            </p:cNvCxnSpPr>
            <p:nvPr/>
          </p:nvCxnSpPr>
          <p:spPr>
            <a:xfrm>
              <a:off x="3960898" y="6081635"/>
              <a:ext cx="2891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263">
              <a:extLst>
                <a:ext uri="{FF2B5EF4-FFF2-40B4-BE49-F238E27FC236}">
                  <a16:creationId xmlns:a16="http://schemas.microsoft.com/office/drawing/2014/main" id="{26D2951E-2AFC-4D40-AF60-B19C6E38F1B3}"/>
                </a:ext>
              </a:extLst>
            </p:cNvPr>
            <p:cNvCxnSpPr>
              <a:cxnSpLocks/>
            </p:cNvCxnSpPr>
            <p:nvPr/>
          </p:nvCxnSpPr>
          <p:spPr>
            <a:xfrm>
              <a:off x="4014305" y="6415955"/>
              <a:ext cx="27796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264">
              <a:extLst>
                <a:ext uri="{FF2B5EF4-FFF2-40B4-BE49-F238E27FC236}">
                  <a16:creationId xmlns:a16="http://schemas.microsoft.com/office/drawing/2014/main" id="{42956400-CE66-E340-A665-7D20F0C5FF31}"/>
                </a:ext>
              </a:extLst>
            </p:cNvPr>
            <p:cNvCxnSpPr>
              <a:cxnSpLocks/>
            </p:cNvCxnSpPr>
            <p:nvPr/>
          </p:nvCxnSpPr>
          <p:spPr>
            <a:xfrm>
              <a:off x="4181905" y="6750274"/>
              <a:ext cx="2452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265">
              <a:extLst>
                <a:ext uri="{FF2B5EF4-FFF2-40B4-BE49-F238E27FC236}">
                  <a16:creationId xmlns:a16="http://schemas.microsoft.com/office/drawing/2014/main" id="{D64B0D2A-7041-A742-83F9-E63BC9588CE6}"/>
                </a:ext>
              </a:extLst>
            </p:cNvPr>
            <p:cNvCxnSpPr>
              <a:cxnSpLocks/>
            </p:cNvCxnSpPr>
            <p:nvPr/>
          </p:nvCxnSpPr>
          <p:spPr>
            <a:xfrm>
              <a:off x="4476339" y="7084593"/>
              <a:ext cx="18567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266">
              <a:extLst>
                <a:ext uri="{FF2B5EF4-FFF2-40B4-BE49-F238E27FC236}">
                  <a16:creationId xmlns:a16="http://schemas.microsoft.com/office/drawing/2014/main" id="{56476EDA-02F2-8143-9FA7-703EFD838B56}"/>
                </a:ext>
              </a:extLst>
            </p:cNvPr>
            <p:cNvCxnSpPr>
              <a:cxnSpLocks/>
            </p:cNvCxnSpPr>
            <p:nvPr/>
          </p:nvCxnSpPr>
          <p:spPr>
            <a:xfrm>
              <a:off x="4492141" y="508090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267">
              <a:extLst>
                <a:ext uri="{FF2B5EF4-FFF2-40B4-BE49-F238E27FC236}">
                  <a16:creationId xmlns:a16="http://schemas.microsoft.com/office/drawing/2014/main" id="{CBA0F624-9FFF-E444-BB70-8EDC383F471C}"/>
                </a:ext>
              </a:extLst>
            </p:cNvPr>
            <p:cNvCxnSpPr>
              <a:cxnSpLocks/>
            </p:cNvCxnSpPr>
            <p:nvPr/>
          </p:nvCxnSpPr>
          <p:spPr>
            <a:xfrm>
              <a:off x="4945682" y="508090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268">
              <a:extLst>
                <a:ext uri="{FF2B5EF4-FFF2-40B4-BE49-F238E27FC236}">
                  <a16:creationId xmlns:a16="http://schemas.microsoft.com/office/drawing/2014/main" id="{C6147DFC-C49A-5F4D-A769-1088453A6EE9}"/>
                </a:ext>
              </a:extLst>
            </p:cNvPr>
            <p:cNvCxnSpPr>
              <a:cxnSpLocks/>
            </p:cNvCxnSpPr>
            <p:nvPr/>
          </p:nvCxnSpPr>
          <p:spPr>
            <a:xfrm>
              <a:off x="5399223" y="508090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269">
              <a:extLst>
                <a:ext uri="{FF2B5EF4-FFF2-40B4-BE49-F238E27FC236}">
                  <a16:creationId xmlns:a16="http://schemas.microsoft.com/office/drawing/2014/main" id="{9E2B6F89-FE94-274E-8D9E-D261E5906D94}"/>
                </a:ext>
              </a:extLst>
            </p:cNvPr>
            <p:cNvCxnSpPr>
              <a:cxnSpLocks/>
            </p:cNvCxnSpPr>
            <p:nvPr/>
          </p:nvCxnSpPr>
          <p:spPr>
            <a:xfrm>
              <a:off x="5852764" y="508090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270">
              <a:extLst>
                <a:ext uri="{FF2B5EF4-FFF2-40B4-BE49-F238E27FC236}">
                  <a16:creationId xmlns:a16="http://schemas.microsoft.com/office/drawing/2014/main" id="{F0FD47AB-3C8A-F449-B887-2E6A17DC5E4F}"/>
                </a:ext>
              </a:extLst>
            </p:cNvPr>
            <p:cNvCxnSpPr>
              <a:cxnSpLocks/>
            </p:cNvCxnSpPr>
            <p:nvPr/>
          </p:nvCxnSpPr>
          <p:spPr>
            <a:xfrm>
              <a:off x="6306305" y="508090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271">
              <a:extLst>
                <a:ext uri="{FF2B5EF4-FFF2-40B4-BE49-F238E27FC236}">
                  <a16:creationId xmlns:a16="http://schemas.microsoft.com/office/drawing/2014/main" id="{8C9302B1-F5FF-7846-B941-244B88748F40}"/>
                </a:ext>
              </a:extLst>
            </p:cNvPr>
            <p:cNvCxnSpPr>
              <a:cxnSpLocks/>
            </p:cNvCxnSpPr>
            <p:nvPr/>
          </p:nvCxnSpPr>
          <p:spPr>
            <a:xfrm>
              <a:off x="4230903" y="5418304"/>
              <a:ext cx="0" cy="9976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272">
              <a:extLst>
                <a:ext uri="{FF2B5EF4-FFF2-40B4-BE49-F238E27FC236}">
                  <a16:creationId xmlns:a16="http://schemas.microsoft.com/office/drawing/2014/main" id="{8F4199CF-2926-F049-BC59-6C96480B317E}"/>
                </a:ext>
              </a:extLst>
            </p:cNvPr>
            <p:cNvCxnSpPr>
              <a:cxnSpLocks/>
            </p:cNvCxnSpPr>
            <p:nvPr/>
          </p:nvCxnSpPr>
          <p:spPr>
            <a:xfrm>
              <a:off x="4687267" y="5415541"/>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273">
              <a:extLst>
                <a:ext uri="{FF2B5EF4-FFF2-40B4-BE49-F238E27FC236}">
                  <a16:creationId xmlns:a16="http://schemas.microsoft.com/office/drawing/2014/main" id="{1CD3E97B-CDC1-5140-9B48-54FB78E52352}"/>
                </a:ext>
              </a:extLst>
            </p:cNvPr>
            <p:cNvCxnSpPr>
              <a:cxnSpLocks/>
            </p:cNvCxnSpPr>
            <p:nvPr/>
          </p:nvCxnSpPr>
          <p:spPr>
            <a:xfrm>
              <a:off x="5144086" y="5415541"/>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274">
              <a:extLst>
                <a:ext uri="{FF2B5EF4-FFF2-40B4-BE49-F238E27FC236}">
                  <a16:creationId xmlns:a16="http://schemas.microsoft.com/office/drawing/2014/main" id="{612CF0B7-A0E2-F14B-A5B0-01656DB703D7}"/>
                </a:ext>
              </a:extLst>
            </p:cNvPr>
            <p:cNvCxnSpPr>
              <a:cxnSpLocks/>
            </p:cNvCxnSpPr>
            <p:nvPr/>
          </p:nvCxnSpPr>
          <p:spPr>
            <a:xfrm>
              <a:off x="5600905" y="5418303"/>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275">
              <a:extLst>
                <a:ext uri="{FF2B5EF4-FFF2-40B4-BE49-F238E27FC236}">
                  <a16:creationId xmlns:a16="http://schemas.microsoft.com/office/drawing/2014/main" id="{E04853FE-B0E6-BF45-89A0-40043C43B232}"/>
                </a:ext>
              </a:extLst>
            </p:cNvPr>
            <p:cNvCxnSpPr>
              <a:cxnSpLocks/>
            </p:cNvCxnSpPr>
            <p:nvPr/>
          </p:nvCxnSpPr>
          <p:spPr>
            <a:xfrm>
              <a:off x="6057723" y="5415488"/>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76">
              <a:extLst>
                <a:ext uri="{FF2B5EF4-FFF2-40B4-BE49-F238E27FC236}">
                  <a16:creationId xmlns:a16="http://schemas.microsoft.com/office/drawing/2014/main" id="{0C905C52-5BEE-6A4C-A6A0-7B6500612156}"/>
                </a:ext>
              </a:extLst>
            </p:cNvPr>
            <p:cNvCxnSpPr>
              <a:cxnSpLocks/>
            </p:cNvCxnSpPr>
            <p:nvPr/>
          </p:nvCxnSpPr>
          <p:spPr>
            <a:xfrm>
              <a:off x="6514541" y="5416486"/>
              <a:ext cx="455" cy="996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277">
              <a:extLst>
                <a:ext uri="{FF2B5EF4-FFF2-40B4-BE49-F238E27FC236}">
                  <a16:creationId xmlns:a16="http://schemas.microsoft.com/office/drawing/2014/main" id="{B9AF6B76-666F-0B45-9526-FE94E0956090}"/>
                </a:ext>
              </a:extLst>
            </p:cNvPr>
            <p:cNvCxnSpPr>
              <a:cxnSpLocks/>
            </p:cNvCxnSpPr>
            <p:nvPr/>
          </p:nvCxnSpPr>
          <p:spPr>
            <a:xfrm>
              <a:off x="4492141" y="641803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278">
              <a:extLst>
                <a:ext uri="{FF2B5EF4-FFF2-40B4-BE49-F238E27FC236}">
                  <a16:creationId xmlns:a16="http://schemas.microsoft.com/office/drawing/2014/main" id="{BA386875-2A6D-5E40-96F9-6B5F67814C85}"/>
                </a:ext>
              </a:extLst>
            </p:cNvPr>
            <p:cNvCxnSpPr>
              <a:cxnSpLocks/>
            </p:cNvCxnSpPr>
            <p:nvPr/>
          </p:nvCxnSpPr>
          <p:spPr>
            <a:xfrm>
              <a:off x="4945682" y="641803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279">
              <a:extLst>
                <a:ext uri="{FF2B5EF4-FFF2-40B4-BE49-F238E27FC236}">
                  <a16:creationId xmlns:a16="http://schemas.microsoft.com/office/drawing/2014/main" id="{A6C4BEAD-FA55-EE4F-93E1-0D039C84864E}"/>
                </a:ext>
              </a:extLst>
            </p:cNvPr>
            <p:cNvCxnSpPr>
              <a:cxnSpLocks/>
            </p:cNvCxnSpPr>
            <p:nvPr/>
          </p:nvCxnSpPr>
          <p:spPr>
            <a:xfrm>
              <a:off x="5399223" y="641803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80">
              <a:extLst>
                <a:ext uri="{FF2B5EF4-FFF2-40B4-BE49-F238E27FC236}">
                  <a16:creationId xmlns:a16="http://schemas.microsoft.com/office/drawing/2014/main" id="{B69AF8A1-F5BD-4942-A4AA-F608461DF241}"/>
                </a:ext>
              </a:extLst>
            </p:cNvPr>
            <p:cNvCxnSpPr>
              <a:cxnSpLocks/>
            </p:cNvCxnSpPr>
            <p:nvPr/>
          </p:nvCxnSpPr>
          <p:spPr>
            <a:xfrm>
              <a:off x="5852764" y="641803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81">
              <a:extLst>
                <a:ext uri="{FF2B5EF4-FFF2-40B4-BE49-F238E27FC236}">
                  <a16:creationId xmlns:a16="http://schemas.microsoft.com/office/drawing/2014/main" id="{41922A55-9C8C-FB44-8E70-6FBCEE034972}"/>
                </a:ext>
              </a:extLst>
            </p:cNvPr>
            <p:cNvCxnSpPr>
              <a:cxnSpLocks/>
            </p:cNvCxnSpPr>
            <p:nvPr/>
          </p:nvCxnSpPr>
          <p:spPr>
            <a:xfrm>
              <a:off x="6306305" y="6418037"/>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282">
              <a:extLst>
                <a:ext uri="{FF2B5EF4-FFF2-40B4-BE49-F238E27FC236}">
                  <a16:creationId xmlns:a16="http://schemas.microsoft.com/office/drawing/2014/main" id="{0C0EF1F1-48EE-5140-91AC-3A4D70C9309D}"/>
                </a:ext>
              </a:extLst>
            </p:cNvPr>
            <p:cNvCxnSpPr>
              <a:cxnSpLocks/>
            </p:cNvCxnSpPr>
            <p:nvPr/>
          </p:nvCxnSpPr>
          <p:spPr>
            <a:xfrm>
              <a:off x="4736747" y="6753888"/>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283">
              <a:extLst>
                <a:ext uri="{FF2B5EF4-FFF2-40B4-BE49-F238E27FC236}">
                  <a16:creationId xmlns:a16="http://schemas.microsoft.com/office/drawing/2014/main" id="{79DFEF6E-2DA4-7545-8DD9-A977CB82C116}"/>
                </a:ext>
              </a:extLst>
            </p:cNvPr>
            <p:cNvCxnSpPr>
              <a:cxnSpLocks/>
            </p:cNvCxnSpPr>
            <p:nvPr/>
          </p:nvCxnSpPr>
          <p:spPr>
            <a:xfrm>
              <a:off x="5190288" y="6753888"/>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284">
              <a:extLst>
                <a:ext uri="{FF2B5EF4-FFF2-40B4-BE49-F238E27FC236}">
                  <a16:creationId xmlns:a16="http://schemas.microsoft.com/office/drawing/2014/main" id="{9AB52B01-128B-1845-B85B-3160D6D23EC1}"/>
                </a:ext>
              </a:extLst>
            </p:cNvPr>
            <p:cNvCxnSpPr>
              <a:cxnSpLocks/>
            </p:cNvCxnSpPr>
            <p:nvPr/>
          </p:nvCxnSpPr>
          <p:spPr>
            <a:xfrm>
              <a:off x="5643829" y="6753888"/>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285">
              <a:extLst>
                <a:ext uri="{FF2B5EF4-FFF2-40B4-BE49-F238E27FC236}">
                  <a16:creationId xmlns:a16="http://schemas.microsoft.com/office/drawing/2014/main" id="{6C0086C4-CFD9-4342-8B28-65158AAF8FB7}"/>
                </a:ext>
              </a:extLst>
            </p:cNvPr>
            <p:cNvCxnSpPr>
              <a:cxnSpLocks/>
            </p:cNvCxnSpPr>
            <p:nvPr/>
          </p:nvCxnSpPr>
          <p:spPr>
            <a:xfrm>
              <a:off x="6097371" y="6753888"/>
              <a:ext cx="0" cy="328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Textfeld 245">
              <a:extLst>
                <a:ext uri="{FF2B5EF4-FFF2-40B4-BE49-F238E27FC236}">
                  <a16:creationId xmlns:a16="http://schemas.microsoft.com/office/drawing/2014/main" id="{930385B5-CA02-5845-8E5D-5C5FC65FBF15}"/>
                </a:ext>
              </a:extLst>
            </p:cNvPr>
            <p:cNvSpPr txBox="1"/>
            <p:nvPr/>
          </p:nvSpPr>
          <p:spPr>
            <a:xfrm>
              <a:off x="5990120" y="5722933"/>
              <a:ext cx="538811" cy="400110"/>
            </a:xfrm>
            <a:prstGeom prst="rect">
              <a:avLst/>
            </a:prstGeom>
            <a:noFill/>
            <a:ln>
              <a:noFill/>
            </a:ln>
          </p:spPr>
          <p:txBody>
            <a:bodyPr wrap="square" rtlCol="0">
              <a:spAutoFit/>
            </a:bodyPr>
            <a:lstStyle/>
            <a:p>
              <a:r>
                <a:rPr lang="de-DE" sz="500" dirty="0">
                  <a:solidFill>
                    <a:srgbClr val="48B0F0"/>
                  </a:solidFill>
                  <a:latin typeface="Helvetica" pitchFamily="2" charset="0"/>
                </a:rPr>
                <a:t>Rap1231-361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2</a:t>
              </a:r>
            </a:p>
          </p:txBody>
        </p:sp>
        <p:sp>
          <p:nvSpPr>
            <p:cNvPr id="195" name="Textfeld 249">
              <a:extLst>
                <a:ext uri="{FF2B5EF4-FFF2-40B4-BE49-F238E27FC236}">
                  <a16:creationId xmlns:a16="http://schemas.microsoft.com/office/drawing/2014/main" id="{A845B661-E65B-C340-B603-2295F6A582FA}"/>
                </a:ext>
              </a:extLst>
            </p:cNvPr>
            <p:cNvSpPr txBox="1"/>
            <p:nvPr/>
          </p:nvSpPr>
          <p:spPr>
            <a:xfrm>
              <a:off x="5077256" y="5380718"/>
              <a:ext cx="605762" cy="323165"/>
            </a:xfrm>
            <a:prstGeom prst="rect">
              <a:avLst/>
            </a:prstGeom>
            <a:noFill/>
            <a:ln>
              <a:noFill/>
            </a:ln>
          </p:spPr>
          <p:txBody>
            <a:bodyPr wrap="square" rtlCol="0">
              <a:spAutoFit/>
            </a:bodyPr>
            <a:lstStyle/>
            <a:p>
              <a:r>
                <a:rPr lang="de-DE" sz="500" dirty="0" err="1">
                  <a:latin typeface="Helvetica" pitchFamily="2" charset="0"/>
                </a:rPr>
                <a:t>Altered</a:t>
              </a:r>
              <a:r>
                <a:rPr lang="de-DE" sz="500" dirty="0">
                  <a:latin typeface="Helvetica" pitchFamily="2" charset="0"/>
                </a:rPr>
                <a:t> </a:t>
              </a:r>
              <a:r>
                <a:rPr lang="de-DE" sz="500" dirty="0" err="1">
                  <a:latin typeface="Helvetica" pitchFamily="2" charset="0"/>
                </a:rPr>
                <a:t>valence</a:t>
              </a:r>
              <a:r>
                <a:rPr lang="de-DE" sz="500" dirty="0">
                  <a:latin typeface="Helvetica" pitchFamily="2" charset="0"/>
                </a:rPr>
                <a:t> 2</a:t>
              </a:r>
            </a:p>
            <a:p>
              <a:r>
                <a:rPr lang="de-DE" sz="500" dirty="0">
                  <a:latin typeface="Helvetica" pitchFamily="2" charset="0"/>
                </a:rPr>
                <a:t>1</a:t>
              </a:r>
            </a:p>
          </p:txBody>
        </p:sp>
        <p:sp>
          <p:nvSpPr>
            <p:cNvPr id="202" name="Textfeld 301">
              <a:extLst>
                <a:ext uri="{FF2B5EF4-FFF2-40B4-BE49-F238E27FC236}">
                  <a16:creationId xmlns:a16="http://schemas.microsoft.com/office/drawing/2014/main" id="{76F270A5-CC26-2048-88FF-7DEFC8709DD8}"/>
                </a:ext>
              </a:extLst>
            </p:cNvPr>
            <p:cNvSpPr txBox="1"/>
            <p:nvPr/>
          </p:nvSpPr>
          <p:spPr>
            <a:xfrm>
              <a:off x="5548028" y="5380718"/>
              <a:ext cx="598513"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r>
                <a:rPr lang="de-DE" sz="500" dirty="0">
                  <a:solidFill>
                    <a:srgbClr val="48B0F0"/>
                  </a:solidFill>
                  <a:latin typeface="Helvetica" pitchFamily="2" charset="0"/>
                </a:rPr>
                <a:t> 2</a:t>
              </a:r>
            </a:p>
            <a:p>
              <a:r>
                <a:rPr lang="de-DE" sz="500" dirty="0">
                  <a:solidFill>
                    <a:srgbClr val="48B0F0"/>
                  </a:solidFill>
                  <a:latin typeface="Helvetica" pitchFamily="2" charset="0"/>
                </a:rPr>
                <a:t>2</a:t>
              </a:r>
            </a:p>
          </p:txBody>
        </p:sp>
        <p:sp>
          <p:nvSpPr>
            <p:cNvPr id="203" name="Textfeld 302">
              <a:extLst>
                <a:ext uri="{FF2B5EF4-FFF2-40B4-BE49-F238E27FC236}">
                  <a16:creationId xmlns:a16="http://schemas.microsoft.com/office/drawing/2014/main" id="{1D8D0C81-A572-DF46-B628-C5B13C2D88F4}"/>
                </a:ext>
              </a:extLst>
            </p:cNvPr>
            <p:cNvSpPr txBox="1"/>
            <p:nvPr/>
          </p:nvSpPr>
          <p:spPr>
            <a:xfrm>
              <a:off x="6000689" y="5380718"/>
              <a:ext cx="604703"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r>
                <a:rPr lang="de-DE" sz="500" dirty="0">
                  <a:solidFill>
                    <a:srgbClr val="48B0F0"/>
                  </a:solidFill>
                  <a:latin typeface="Helvetica" pitchFamily="2" charset="0"/>
                </a:rPr>
                <a:t> 2</a:t>
              </a:r>
            </a:p>
            <a:p>
              <a:r>
                <a:rPr lang="de-DE" sz="500" dirty="0">
                  <a:solidFill>
                    <a:srgbClr val="48B0F0"/>
                  </a:solidFill>
                  <a:latin typeface="Helvetica" pitchFamily="2" charset="0"/>
                </a:rPr>
                <a:t>3</a:t>
              </a:r>
            </a:p>
          </p:txBody>
        </p:sp>
        <p:sp>
          <p:nvSpPr>
            <p:cNvPr id="204" name="Textfeld 303">
              <a:extLst>
                <a:ext uri="{FF2B5EF4-FFF2-40B4-BE49-F238E27FC236}">
                  <a16:creationId xmlns:a16="http://schemas.microsoft.com/office/drawing/2014/main" id="{D2785F49-760D-2140-B0F7-5C688EF9955D}"/>
                </a:ext>
              </a:extLst>
            </p:cNvPr>
            <p:cNvSpPr txBox="1"/>
            <p:nvPr/>
          </p:nvSpPr>
          <p:spPr>
            <a:xfrm>
              <a:off x="4160788" y="5722068"/>
              <a:ext cx="612484"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r>
                <a:rPr lang="de-DE" sz="500" dirty="0">
                  <a:solidFill>
                    <a:srgbClr val="48B0F0"/>
                  </a:solidFill>
                  <a:latin typeface="Helvetica" pitchFamily="2" charset="0"/>
                </a:rPr>
                <a:t> 2</a:t>
              </a:r>
            </a:p>
            <a:p>
              <a:r>
                <a:rPr lang="de-DE" sz="500" dirty="0">
                  <a:solidFill>
                    <a:srgbClr val="48B0F0"/>
                  </a:solidFill>
                  <a:latin typeface="Helvetica" pitchFamily="2" charset="0"/>
                </a:rPr>
                <a:t>4</a:t>
              </a:r>
            </a:p>
          </p:txBody>
        </p:sp>
        <p:sp>
          <p:nvSpPr>
            <p:cNvPr id="205" name="Textfeld 304">
              <a:extLst>
                <a:ext uri="{FF2B5EF4-FFF2-40B4-BE49-F238E27FC236}">
                  <a16:creationId xmlns:a16="http://schemas.microsoft.com/office/drawing/2014/main" id="{DDC1E563-ED22-204A-AF1C-F0B45B1035BB}"/>
                </a:ext>
              </a:extLst>
            </p:cNvPr>
            <p:cNvSpPr txBox="1"/>
            <p:nvPr/>
          </p:nvSpPr>
          <p:spPr>
            <a:xfrm>
              <a:off x="4611754" y="5714194"/>
              <a:ext cx="612481"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r>
                <a:rPr lang="de-DE" sz="500" dirty="0">
                  <a:solidFill>
                    <a:srgbClr val="48B0F0"/>
                  </a:solidFill>
                  <a:latin typeface="Helvetica" pitchFamily="2" charset="0"/>
                </a:rPr>
                <a:t> 2</a:t>
              </a:r>
            </a:p>
            <a:p>
              <a:r>
                <a:rPr lang="de-DE" sz="500" dirty="0">
                  <a:solidFill>
                    <a:srgbClr val="48B0F0"/>
                  </a:solidFill>
                  <a:latin typeface="Helvetica" pitchFamily="2" charset="0"/>
                </a:rPr>
                <a:t>5</a:t>
              </a:r>
            </a:p>
          </p:txBody>
        </p:sp>
        <p:sp>
          <p:nvSpPr>
            <p:cNvPr id="206" name="Textfeld 305">
              <a:extLst>
                <a:ext uri="{FF2B5EF4-FFF2-40B4-BE49-F238E27FC236}">
                  <a16:creationId xmlns:a16="http://schemas.microsoft.com/office/drawing/2014/main" id="{69C1F862-B174-5B42-8695-F1BE6B16F90B}"/>
                </a:ext>
              </a:extLst>
            </p:cNvPr>
            <p:cNvSpPr txBox="1"/>
            <p:nvPr/>
          </p:nvSpPr>
          <p:spPr>
            <a:xfrm>
              <a:off x="5084554" y="5717176"/>
              <a:ext cx="597363" cy="323165"/>
            </a:xfrm>
            <a:prstGeom prst="rect">
              <a:avLst/>
            </a:prstGeom>
            <a:noFill/>
            <a:ln>
              <a:noFill/>
            </a:ln>
          </p:spPr>
          <p:txBody>
            <a:bodyPr wrap="square" rtlCol="0">
              <a:spAutoFit/>
            </a:bodyPr>
            <a:lstStyle/>
            <a:p>
              <a:r>
                <a:rPr lang="de-DE" sz="500" dirty="0" err="1">
                  <a:solidFill>
                    <a:srgbClr val="48B0F0"/>
                  </a:solidFill>
                  <a:latin typeface="Helvetica" pitchFamily="2" charset="0"/>
                </a:rPr>
                <a:t>Altered</a:t>
              </a:r>
              <a:r>
                <a:rPr lang="de-DE" sz="500" dirty="0">
                  <a:solidFill>
                    <a:srgbClr val="48B0F0"/>
                  </a:solidFill>
                  <a:latin typeface="Helvetica" pitchFamily="2" charset="0"/>
                </a:rPr>
                <a:t> </a:t>
              </a:r>
              <a:r>
                <a:rPr lang="de-DE" sz="500" dirty="0" err="1">
                  <a:solidFill>
                    <a:srgbClr val="48B0F0"/>
                  </a:solidFill>
                  <a:latin typeface="Helvetica" pitchFamily="2" charset="0"/>
                </a:rPr>
                <a:t>valence</a:t>
              </a:r>
              <a:r>
                <a:rPr lang="de-DE" sz="500" dirty="0">
                  <a:solidFill>
                    <a:srgbClr val="48B0F0"/>
                  </a:solidFill>
                  <a:latin typeface="Helvetica" pitchFamily="2" charset="0"/>
                </a:rPr>
                <a:t> 2</a:t>
              </a:r>
            </a:p>
            <a:p>
              <a:r>
                <a:rPr lang="de-DE" sz="500" dirty="0">
                  <a:solidFill>
                    <a:srgbClr val="48B0F0"/>
                  </a:solidFill>
                  <a:latin typeface="Helvetica" pitchFamily="2" charset="0"/>
                </a:rPr>
                <a:t>6</a:t>
              </a:r>
            </a:p>
          </p:txBody>
        </p:sp>
        <p:sp>
          <p:nvSpPr>
            <p:cNvPr id="207" name="Textfeld 306">
              <a:extLst>
                <a:ext uri="{FF2B5EF4-FFF2-40B4-BE49-F238E27FC236}">
                  <a16:creationId xmlns:a16="http://schemas.microsoft.com/office/drawing/2014/main" id="{1D9A3D12-37E6-AD4E-80DD-C88A7C9A37C9}"/>
                </a:ext>
              </a:extLst>
            </p:cNvPr>
            <p:cNvSpPr txBox="1"/>
            <p:nvPr/>
          </p:nvSpPr>
          <p:spPr>
            <a:xfrm>
              <a:off x="4155316" y="6044753"/>
              <a:ext cx="538811" cy="400110"/>
            </a:xfrm>
            <a:prstGeom prst="rect">
              <a:avLst/>
            </a:prstGeom>
            <a:noFill/>
            <a:ln>
              <a:noFill/>
            </a:ln>
          </p:spPr>
          <p:txBody>
            <a:bodyPr wrap="square" rtlCol="0">
              <a:spAutoFit/>
            </a:bodyPr>
            <a:lstStyle/>
            <a:p>
              <a:r>
                <a:rPr lang="de-DE" sz="500" dirty="0">
                  <a:solidFill>
                    <a:srgbClr val="48B0F0"/>
                  </a:solidFill>
                  <a:latin typeface="Helvetica" pitchFamily="2" charset="0"/>
                </a:rPr>
                <a:t>Rap1231-361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3</a:t>
              </a:r>
            </a:p>
          </p:txBody>
        </p:sp>
        <p:sp>
          <p:nvSpPr>
            <p:cNvPr id="208" name="Textfeld 307">
              <a:extLst>
                <a:ext uri="{FF2B5EF4-FFF2-40B4-BE49-F238E27FC236}">
                  <a16:creationId xmlns:a16="http://schemas.microsoft.com/office/drawing/2014/main" id="{24B31326-C8E3-9B4C-A999-10826231206C}"/>
                </a:ext>
              </a:extLst>
            </p:cNvPr>
            <p:cNvSpPr txBox="1"/>
            <p:nvPr/>
          </p:nvSpPr>
          <p:spPr>
            <a:xfrm>
              <a:off x="5573340" y="5711930"/>
              <a:ext cx="538811" cy="400110"/>
            </a:xfrm>
            <a:prstGeom prst="rect">
              <a:avLst/>
            </a:prstGeom>
            <a:noFill/>
            <a:ln>
              <a:noFill/>
            </a:ln>
          </p:spPr>
          <p:txBody>
            <a:bodyPr wrap="square" rtlCol="0">
              <a:spAutoFit/>
            </a:bodyPr>
            <a:lstStyle/>
            <a:p>
              <a:r>
                <a:rPr lang="de-DE" sz="500" dirty="0">
                  <a:solidFill>
                    <a:srgbClr val="48B0F0"/>
                  </a:solidFill>
                  <a:latin typeface="Helvetica" pitchFamily="2" charset="0"/>
                </a:rPr>
                <a:t>Rap1231-361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1</a:t>
              </a:r>
            </a:p>
          </p:txBody>
        </p:sp>
        <p:sp>
          <p:nvSpPr>
            <p:cNvPr id="209" name="Textfeld 308">
              <a:extLst>
                <a:ext uri="{FF2B5EF4-FFF2-40B4-BE49-F238E27FC236}">
                  <a16:creationId xmlns:a16="http://schemas.microsoft.com/office/drawing/2014/main" id="{D59617CB-000E-5146-B6A6-75F94D2C6E60}"/>
                </a:ext>
              </a:extLst>
            </p:cNvPr>
            <p:cNvSpPr txBox="1"/>
            <p:nvPr/>
          </p:nvSpPr>
          <p:spPr>
            <a:xfrm>
              <a:off x="4617994" y="6044753"/>
              <a:ext cx="538811" cy="400110"/>
            </a:xfrm>
            <a:prstGeom prst="rect">
              <a:avLst/>
            </a:prstGeom>
            <a:noFill/>
            <a:ln>
              <a:noFill/>
            </a:ln>
          </p:spPr>
          <p:txBody>
            <a:bodyPr wrap="square" rtlCol="0">
              <a:spAutoFit/>
            </a:bodyPr>
            <a:lstStyle/>
            <a:p>
              <a:r>
                <a:rPr lang="de-DE" sz="500" dirty="0">
                  <a:solidFill>
                    <a:srgbClr val="48B0F0"/>
                  </a:solidFill>
                  <a:latin typeface="Helvetica" pitchFamily="2" charset="0"/>
                </a:rPr>
                <a:t>Rap1231-361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4</a:t>
              </a:r>
            </a:p>
          </p:txBody>
        </p:sp>
        <p:sp>
          <p:nvSpPr>
            <p:cNvPr id="210" name="Textfeld 309">
              <a:extLst>
                <a:ext uri="{FF2B5EF4-FFF2-40B4-BE49-F238E27FC236}">
                  <a16:creationId xmlns:a16="http://schemas.microsoft.com/office/drawing/2014/main" id="{92F8CAC9-38E9-7D4E-A7B9-6611069C8F5A}"/>
                </a:ext>
              </a:extLst>
            </p:cNvPr>
            <p:cNvSpPr txBox="1"/>
            <p:nvPr/>
          </p:nvSpPr>
          <p:spPr>
            <a:xfrm>
              <a:off x="5542160" y="6044753"/>
              <a:ext cx="538811" cy="400110"/>
            </a:xfrm>
            <a:prstGeom prst="rect">
              <a:avLst/>
            </a:prstGeom>
            <a:noFill/>
            <a:ln>
              <a:noFill/>
            </a:ln>
          </p:spPr>
          <p:txBody>
            <a:bodyPr wrap="square" rtlCol="0">
              <a:spAutoFit/>
            </a:bodyPr>
            <a:lstStyle/>
            <a:p>
              <a:r>
                <a:rPr lang="de-DE" sz="500" dirty="0">
                  <a:solidFill>
                    <a:srgbClr val="48B0F0"/>
                  </a:solidFill>
                  <a:latin typeface="Helvetica" pitchFamily="2" charset="0"/>
                </a:rPr>
                <a:t>Rap1231-361 + Gal4 G4 </a:t>
              </a:r>
              <a:r>
                <a:rPr lang="de-DE" sz="500" dirty="0" err="1">
                  <a:solidFill>
                    <a:srgbClr val="48B0F0"/>
                  </a:solidFill>
                  <a:latin typeface="Helvetica" pitchFamily="2" charset="0"/>
                </a:rPr>
                <a:t>motif</a:t>
              </a:r>
              <a:r>
                <a:rPr lang="de-DE" sz="500" dirty="0">
                  <a:solidFill>
                    <a:srgbClr val="48B0F0"/>
                  </a:solidFill>
                  <a:latin typeface="Helvetica" pitchFamily="2" charset="0"/>
                </a:rPr>
                <a:t> </a:t>
              </a:r>
            </a:p>
            <a:p>
              <a:r>
                <a:rPr lang="de-DE" sz="500" dirty="0">
                  <a:solidFill>
                    <a:srgbClr val="48B0F0"/>
                  </a:solidFill>
                  <a:latin typeface="Helvetica" pitchFamily="2" charset="0"/>
                </a:rPr>
                <a:t>6</a:t>
              </a:r>
            </a:p>
          </p:txBody>
        </p:sp>
        <p:sp>
          <p:nvSpPr>
            <p:cNvPr id="211" name="Textfeld 310">
              <a:extLst>
                <a:ext uri="{FF2B5EF4-FFF2-40B4-BE49-F238E27FC236}">
                  <a16:creationId xmlns:a16="http://schemas.microsoft.com/office/drawing/2014/main" id="{08AF6653-F5E7-D441-BF83-5B8AA4697604}"/>
                </a:ext>
              </a:extLst>
            </p:cNvPr>
            <p:cNvSpPr txBox="1"/>
            <p:nvPr/>
          </p:nvSpPr>
          <p:spPr>
            <a:xfrm>
              <a:off x="6024794" y="6044753"/>
              <a:ext cx="444484" cy="323165"/>
            </a:xfrm>
            <a:prstGeom prst="rect">
              <a:avLst/>
            </a:prstGeom>
            <a:noFill/>
            <a:ln>
              <a:noFill/>
            </a:ln>
          </p:spPr>
          <p:txBody>
            <a:bodyPr wrap="square" rtlCol="0">
              <a:spAutoFit/>
            </a:bodyPr>
            <a:lstStyle/>
            <a:p>
              <a:r>
                <a:rPr lang="de-DE" sz="500" dirty="0">
                  <a:solidFill>
                    <a:srgbClr val="48B0F0"/>
                  </a:solidFill>
                  <a:latin typeface="Helvetica" pitchFamily="2" charset="0"/>
                </a:rPr>
                <a:t>LS-8</a:t>
              </a:r>
            </a:p>
            <a:p>
              <a:r>
                <a:rPr lang="de-DE" sz="500" dirty="0">
                  <a:solidFill>
                    <a:srgbClr val="48B0F0"/>
                  </a:solidFill>
                  <a:latin typeface="Helvetica" pitchFamily="2" charset="0"/>
                </a:rPr>
                <a:t>1</a:t>
              </a:r>
            </a:p>
            <a:p>
              <a:endParaRPr lang="de-DE" sz="500" dirty="0">
                <a:solidFill>
                  <a:srgbClr val="48B0F0"/>
                </a:solidFill>
                <a:latin typeface="Helvetica" pitchFamily="2" charset="0"/>
              </a:endParaRPr>
            </a:p>
          </p:txBody>
        </p:sp>
        <p:sp>
          <p:nvSpPr>
            <p:cNvPr id="212" name="Textfeld 311">
              <a:extLst>
                <a:ext uri="{FF2B5EF4-FFF2-40B4-BE49-F238E27FC236}">
                  <a16:creationId xmlns:a16="http://schemas.microsoft.com/office/drawing/2014/main" id="{2AAC1C14-FCE0-A949-A21F-61A446DED478}"/>
                </a:ext>
              </a:extLst>
            </p:cNvPr>
            <p:cNvSpPr txBox="1"/>
            <p:nvPr/>
          </p:nvSpPr>
          <p:spPr>
            <a:xfrm>
              <a:off x="4421504" y="6403001"/>
              <a:ext cx="444484" cy="323165"/>
            </a:xfrm>
            <a:prstGeom prst="rect">
              <a:avLst/>
            </a:prstGeom>
            <a:noFill/>
            <a:ln>
              <a:noFill/>
            </a:ln>
          </p:spPr>
          <p:txBody>
            <a:bodyPr wrap="square" rtlCol="0">
              <a:spAutoFit/>
            </a:bodyPr>
            <a:lstStyle/>
            <a:p>
              <a:r>
                <a:rPr lang="de-DE" sz="500" dirty="0">
                  <a:solidFill>
                    <a:srgbClr val="48B0F0"/>
                  </a:solidFill>
                  <a:latin typeface="Helvetica" pitchFamily="2" charset="0"/>
                </a:rPr>
                <a:t>LS-8</a:t>
              </a:r>
            </a:p>
            <a:p>
              <a:r>
                <a:rPr lang="de-DE" sz="500" dirty="0">
                  <a:solidFill>
                    <a:srgbClr val="48B0F0"/>
                  </a:solidFill>
                  <a:latin typeface="Helvetica" pitchFamily="2" charset="0"/>
                </a:rPr>
                <a:t>2</a:t>
              </a:r>
            </a:p>
            <a:p>
              <a:endParaRPr lang="de-DE" sz="500" dirty="0">
                <a:solidFill>
                  <a:srgbClr val="48B0F0"/>
                </a:solidFill>
                <a:latin typeface="Helvetica" pitchFamily="2" charset="0"/>
              </a:endParaRPr>
            </a:p>
          </p:txBody>
        </p:sp>
        <p:sp>
          <p:nvSpPr>
            <p:cNvPr id="213" name="Textfeld 312">
              <a:extLst>
                <a:ext uri="{FF2B5EF4-FFF2-40B4-BE49-F238E27FC236}">
                  <a16:creationId xmlns:a16="http://schemas.microsoft.com/office/drawing/2014/main" id="{ADFA8337-D09A-1141-9A8F-706B19F20F33}"/>
                </a:ext>
              </a:extLst>
            </p:cNvPr>
            <p:cNvSpPr txBox="1"/>
            <p:nvPr/>
          </p:nvSpPr>
          <p:spPr>
            <a:xfrm>
              <a:off x="4875938" y="6405139"/>
              <a:ext cx="444484" cy="323165"/>
            </a:xfrm>
            <a:prstGeom prst="rect">
              <a:avLst/>
            </a:prstGeom>
            <a:noFill/>
            <a:ln>
              <a:noFill/>
            </a:ln>
          </p:spPr>
          <p:txBody>
            <a:bodyPr wrap="square" rtlCol="0">
              <a:spAutoFit/>
            </a:bodyPr>
            <a:lstStyle/>
            <a:p>
              <a:r>
                <a:rPr lang="de-DE" sz="500" dirty="0">
                  <a:solidFill>
                    <a:srgbClr val="48B0F0"/>
                  </a:solidFill>
                  <a:latin typeface="Helvetica" pitchFamily="2" charset="0"/>
                </a:rPr>
                <a:t>LS-8</a:t>
              </a:r>
            </a:p>
            <a:p>
              <a:r>
                <a:rPr lang="de-DE" sz="500" dirty="0">
                  <a:solidFill>
                    <a:srgbClr val="48B0F0"/>
                  </a:solidFill>
                  <a:latin typeface="Helvetica" pitchFamily="2" charset="0"/>
                </a:rPr>
                <a:t>3</a:t>
              </a:r>
            </a:p>
            <a:p>
              <a:endParaRPr lang="de-DE" sz="500" dirty="0">
                <a:solidFill>
                  <a:srgbClr val="48B0F0"/>
                </a:solidFill>
                <a:latin typeface="Helvetica" pitchFamily="2" charset="0"/>
              </a:endParaRPr>
            </a:p>
          </p:txBody>
        </p:sp>
        <p:sp>
          <p:nvSpPr>
            <p:cNvPr id="214" name="Textfeld 108">
              <a:extLst>
                <a:ext uri="{FF2B5EF4-FFF2-40B4-BE49-F238E27FC236}">
                  <a16:creationId xmlns:a16="http://schemas.microsoft.com/office/drawing/2014/main" id="{125F8E7B-6AEB-C54C-AF15-ABAAF42CB452}"/>
                </a:ext>
              </a:extLst>
            </p:cNvPr>
            <p:cNvSpPr txBox="1"/>
            <p:nvPr/>
          </p:nvSpPr>
          <p:spPr>
            <a:xfrm>
              <a:off x="5196015" y="6752892"/>
              <a:ext cx="444635" cy="276999"/>
            </a:xfrm>
            <a:prstGeom prst="rect">
              <a:avLst/>
            </a:prstGeom>
            <a:noFill/>
            <a:ln>
              <a:noFill/>
            </a:ln>
          </p:spPr>
          <p:txBody>
            <a:bodyPr wrap="square" rtlCol="0">
              <a:spAutoFit/>
            </a:bodyPr>
            <a:lstStyle/>
            <a:p>
              <a:r>
                <a:rPr lang="de-DE" sz="600">
                  <a:solidFill>
                    <a:srgbClr val="48B0F0"/>
                  </a:solidFill>
                  <a:latin typeface="Helvetica" pitchFamily="2" charset="0"/>
                </a:rPr>
                <a:t>+ </a:t>
              </a:r>
              <a:r>
                <a:rPr lang="de-DE" sz="600" err="1">
                  <a:solidFill>
                    <a:srgbClr val="48B0F0"/>
                  </a:solidFill>
                  <a:latin typeface="Helvetica" pitchFamily="2" charset="0"/>
                </a:rPr>
                <a:t>control</a:t>
              </a:r>
              <a:r>
                <a:rPr lang="de-DE" sz="600">
                  <a:solidFill>
                    <a:srgbClr val="48B0F0"/>
                  </a:solidFill>
                  <a:latin typeface="Helvetica" pitchFamily="2" charset="0"/>
                </a:rPr>
                <a:t> </a:t>
              </a:r>
            </a:p>
          </p:txBody>
        </p:sp>
        <p:sp>
          <p:nvSpPr>
            <p:cNvPr id="215" name="Textfeld 109">
              <a:extLst>
                <a:ext uri="{FF2B5EF4-FFF2-40B4-BE49-F238E27FC236}">
                  <a16:creationId xmlns:a16="http://schemas.microsoft.com/office/drawing/2014/main" id="{A124E00D-09A6-AB49-B997-D371484CB576}"/>
                </a:ext>
              </a:extLst>
            </p:cNvPr>
            <p:cNvSpPr txBox="1"/>
            <p:nvPr/>
          </p:nvSpPr>
          <p:spPr>
            <a:xfrm>
              <a:off x="5645102" y="6749467"/>
              <a:ext cx="444635" cy="276999"/>
            </a:xfrm>
            <a:prstGeom prst="rect">
              <a:avLst/>
            </a:prstGeom>
            <a:noFill/>
            <a:ln>
              <a:noFill/>
            </a:ln>
          </p:spPr>
          <p:txBody>
            <a:bodyPr wrap="square" rtlCol="0">
              <a:spAutoFit/>
            </a:bodyPr>
            <a:lstStyle/>
            <a:p>
              <a:r>
                <a:rPr lang="de-DE" sz="600">
                  <a:latin typeface="Helvetica" pitchFamily="2" charset="0"/>
                </a:rPr>
                <a:t>- </a:t>
              </a:r>
              <a:r>
                <a:rPr lang="de-DE" sz="600" err="1">
                  <a:latin typeface="Helvetica" pitchFamily="2" charset="0"/>
                </a:rPr>
                <a:t>control</a:t>
              </a:r>
              <a:r>
                <a:rPr lang="de-DE" sz="600">
                  <a:latin typeface="Helvetica" pitchFamily="2" charset="0"/>
                </a:rPr>
                <a:t> </a:t>
              </a:r>
            </a:p>
          </p:txBody>
        </p:sp>
      </p:grpSp>
      <p:sp>
        <p:nvSpPr>
          <p:cNvPr id="2" name="Foliennummernplatzhalter 1"/>
          <p:cNvSpPr>
            <a:spLocks noGrp="1"/>
          </p:cNvSpPr>
          <p:nvPr>
            <p:ph type="sldNum" sz="quarter" idx="12"/>
          </p:nvPr>
        </p:nvSpPr>
        <p:spPr/>
        <p:txBody>
          <a:bodyPr/>
          <a:lstStyle/>
          <a:p>
            <a:fld id="{D1518DB2-8BF5-BB49-AB6F-F59199DF38B5}" type="slidenum">
              <a:rPr lang="de-DE" smtClean="0"/>
              <a:t>9</a:t>
            </a:fld>
            <a:endParaRPr lang="de-DE"/>
          </a:p>
        </p:txBody>
      </p:sp>
      <p:sp>
        <p:nvSpPr>
          <p:cNvPr id="3" name="Textfeld 2"/>
          <p:cNvSpPr txBox="1"/>
          <p:nvPr/>
        </p:nvSpPr>
        <p:spPr>
          <a:xfrm>
            <a:off x="4447590" y="5060767"/>
            <a:ext cx="563880" cy="323165"/>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a:t>
            </a:r>
            <a:r>
              <a:rPr lang="de-DE" sz="500" smtClean="0">
                <a:solidFill>
                  <a:srgbClr val="48B0F0"/>
                </a:solidFill>
                <a:latin typeface="Helvetica" pitchFamily="2" charset="0"/>
              </a:rPr>
              <a:t>shuffle; 1</a:t>
            </a:r>
            <a:endParaRPr lang="de-DE" sz="500">
              <a:solidFill>
                <a:srgbClr val="48B0F0"/>
              </a:solidFill>
              <a:latin typeface="Helvetica" pitchFamily="2" charset="0"/>
            </a:endParaRPr>
          </a:p>
        </p:txBody>
      </p:sp>
      <p:sp>
        <p:nvSpPr>
          <p:cNvPr id="95" name="Textfeld 94"/>
          <p:cNvSpPr txBox="1"/>
          <p:nvPr/>
        </p:nvSpPr>
        <p:spPr>
          <a:xfrm>
            <a:off x="4889294" y="5075600"/>
            <a:ext cx="563880" cy="323165"/>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a:t>
            </a:r>
            <a:r>
              <a:rPr lang="de-DE" sz="500" smtClean="0">
                <a:solidFill>
                  <a:srgbClr val="48B0F0"/>
                </a:solidFill>
                <a:latin typeface="Helvetica" pitchFamily="2" charset="0"/>
              </a:rPr>
              <a:t>shuffle; 2</a:t>
            </a:r>
            <a:endParaRPr lang="de-DE" sz="500">
              <a:solidFill>
                <a:srgbClr val="48B0F0"/>
              </a:solidFill>
              <a:latin typeface="Helvetica" pitchFamily="2" charset="0"/>
            </a:endParaRPr>
          </a:p>
        </p:txBody>
      </p:sp>
      <p:sp>
        <p:nvSpPr>
          <p:cNvPr id="96" name="Textfeld 95"/>
          <p:cNvSpPr txBox="1"/>
          <p:nvPr/>
        </p:nvSpPr>
        <p:spPr>
          <a:xfrm>
            <a:off x="5377796" y="5060767"/>
            <a:ext cx="563880" cy="323165"/>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a:t>
            </a:r>
            <a:r>
              <a:rPr lang="de-DE" sz="500" smtClean="0">
                <a:solidFill>
                  <a:srgbClr val="48B0F0"/>
                </a:solidFill>
                <a:latin typeface="Helvetica" pitchFamily="2" charset="0"/>
              </a:rPr>
              <a:t>shuffle; 3</a:t>
            </a:r>
            <a:endParaRPr lang="de-DE" sz="500">
              <a:solidFill>
                <a:srgbClr val="48B0F0"/>
              </a:solidFill>
              <a:latin typeface="Helvetica" pitchFamily="2" charset="0"/>
            </a:endParaRPr>
          </a:p>
        </p:txBody>
      </p:sp>
      <p:sp>
        <p:nvSpPr>
          <p:cNvPr id="97" name="Textfeld 96"/>
          <p:cNvSpPr txBox="1"/>
          <p:nvPr/>
        </p:nvSpPr>
        <p:spPr>
          <a:xfrm>
            <a:off x="5842051" y="5060767"/>
            <a:ext cx="563880" cy="323165"/>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a:t>
            </a:r>
            <a:r>
              <a:rPr lang="de-DE" sz="500" smtClean="0">
                <a:solidFill>
                  <a:srgbClr val="48B0F0"/>
                </a:solidFill>
                <a:latin typeface="Helvetica" pitchFamily="2" charset="0"/>
              </a:rPr>
              <a:t>shuffle; 4</a:t>
            </a:r>
            <a:endParaRPr lang="de-DE" sz="500">
              <a:solidFill>
                <a:srgbClr val="48B0F0"/>
              </a:solidFill>
              <a:latin typeface="Helvetica" pitchFamily="2" charset="0"/>
            </a:endParaRPr>
          </a:p>
        </p:txBody>
      </p:sp>
      <p:sp>
        <p:nvSpPr>
          <p:cNvPr id="98" name="Textfeld 97"/>
          <p:cNvSpPr txBox="1"/>
          <p:nvPr/>
        </p:nvSpPr>
        <p:spPr>
          <a:xfrm>
            <a:off x="4211695" y="5402905"/>
            <a:ext cx="563880" cy="323165"/>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a:t>
            </a:r>
            <a:r>
              <a:rPr lang="de-DE" sz="500" smtClean="0">
                <a:solidFill>
                  <a:srgbClr val="48B0F0"/>
                </a:solidFill>
                <a:latin typeface="Helvetica" pitchFamily="2" charset="0"/>
              </a:rPr>
              <a:t>shuffle; 5</a:t>
            </a:r>
            <a:endParaRPr lang="de-DE" sz="500">
              <a:solidFill>
                <a:srgbClr val="48B0F0"/>
              </a:solidFill>
              <a:latin typeface="Helvetica" pitchFamily="2" charset="0"/>
            </a:endParaRPr>
          </a:p>
        </p:txBody>
      </p:sp>
      <p:sp>
        <p:nvSpPr>
          <p:cNvPr id="99" name="Textfeld 98"/>
          <p:cNvSpPr txBox="1"/>
          <p:nvPr/>
        </p:nvSpPr>
        <p:spPr>
          <a:xfrm>
            <a:off x="4653399" y="5404213"/>
            <a:ext cx="563880" cy="323165"/>
          </a:xfrm>
          <a:prstGeom prst="rect">
            <a:avLst/>
          </a:prstGeom>
          <a:noFill/>
        </p:spPr>
        <p:txBody>
          <a:bodyPr wrap="square" rtlCol="0">
            <a:spAutoFit/>
          </a:bodyPr>
          <a:lstStyle/>
          <a:p>
            <a:r>
              <a:rPr lang="de-DE" sz="500">
                <a:solidFill>
                  <a:srgbClr val="48B0F0"/>
                </a:solidFill>
                <a:latin typeface="Helvetica" pitchFamily="2" charset="0"/>
              </a:rPr>
              <a:t>FUS</a:t>
            </a:r>
            <a:r>
              <a:rPr lang="de-DE" sz="500" baseline="30000">
                <a:solidFill>
                  <a:srgbClr val="48B0F0"/>
                </a:solidFill>
                <a:latin typeface="Helvetica" pitchFamily="2" charset="0"/>
              </a:rPr>
              <a:t>1-163</a:t>
            </a:r>
            <a:r>
              <a:rPr lang="de-DE" sz="500">
                <a:solidFill>
                  <a:srgbClr val="48B0F0"/>
                </a:solidFill>
                <a:latin typeface="Helvetica" pitchFamily="2" charset="0"/>
              </a:rPr>
              <a:t>12E + Gal4</a:t>
            </a:r>
            <a:r>
              <a:rPr lang="de-DE" sz="500" baseline="30000">
                <a:solidFill>
                  <a:srgbClr val="48B0F0"/>
                </a:solidFill>
                <a:latin typeface="Helvetica" pitchFamily="2" charset="0"/>
              </a:rPr>
              <a:t>G4</a:t>
            </a:r>
            <a:r>
              <a:rPr lang="de-DE" sz="500">
                <a:solidFill>
                  <a:srgbClr val="48B0F0"/>
                </a:solidFill>
                <a:latin typeface="Helvetica" pitchFamily="2" charset="0"/>
              </a:rPr>
              <a:t> </a:t>
            </a:r>
            <a:r>
              <a:rPr lang="de-DE" sz="500" smtClean="0">
                <a:solidFill>
                  <a:srgbClr val="48B0F0"/>
                </a:solidFill>
                <a:latin typeface="Helvetica" pitchFamily="2" charset="0"/>
              </a:rPr>
              <a:t>shuffle; 6</a:t>
            </a:r>
            <a:endParaRPr lang="de-DE" sz="500">
              <a:solidFill>
                <a:srgbClr val="48B0F0"/>
              </a:solidFill>
              <a:latin typeface="Helvetica" pitchFamily="2" charset="0"/>
            </a:endParaRPr>
          </a:p>
        </p:txBody>
      </p:sp>
    </p:spTree>
    <p:extLst>
      <p:ext uri="{BB962C8B-B14F-4D97-AF65-F5344CB8AC3E}">
        <p14:creationId xmlns:p14="http://schemas.microsoft.com/office/powerpoint/2010/main" val="225982511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8249</Words>
  <Application>Microsoft Office PowerPoint</Application>
  <PresentationFormat>Letter (8,5x11 Zoll)</PresentationFormat>
  <Paragraphs>2876</Paragraphs>
  <Slides>39</Slides>
  <Notes>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39</vt:i4>
      </vt:variant>
    </vt:vector>
  </HeadingPairs>
  <TitlesOfParts>
    <vt:vector size="45" baseType="lpstr">
      <vt:lpstr>Arial</vt:lpstr>
      <vt:lpstr>Calibri</vt:lpstr>
      <vt:lpstr>Calibri Light</vt:lpstr>
      <vt:lpstr>Helvetica</vt:lpstr>
      <vt:lpstr>Symbol</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Korber, Philipp</cp:lastModifiedBy>
  <cp:revision>248</cp:revision>
  <dcterms:created xsi:type="dcterms:W3CDTF">2021-08-05T21:09:59Z</dcterms:created>
  <dcterms:modified xsi:type="dcterms:W3CDTF">2025-08-13T23:48:59Z</dcterms:modified>
</cp:coreProperties>
</file>